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29" r:id="rId2"/>
    <p:sldId id="369" r:id="rId3"/>
    <p:sldId id="368" r:id="rId4"/>
    <p:sldId id="336" r:id="rId5"/>
    <p:sldId id="398" r:id="rId6"/>
    <p:sldId id="332" r:id="rId7"/>
    <p:sldId id="370" r:id="rId8"/>
    <p:sldId id="371" r:id="rId9"/>
    <p:sldId id="399" r:id="rId10"/>
    <p:sldId id="402" r:id="rId11"/>
    <p:sldId id="406" r:id="rId12"/>
    <p:sldId id="420" r:id="rId13"/>
    <p:sldId id="421" r:id="rId14"/>
    <p:sldId id="405" r:id="rId15"/>
    <p:sldId id="372" r:id="rId16"/>
    <p:sldId id="433" r:id="rId17"/>
    <p:sldId id="338" r:id="rId18"/>
    <p:sldId id="346" r:id="rId19"/>
    <p:sldId id="382" r:id="rId20"/>
    <p:sldId id="333" r:id="rId21"/>
    <p:sldId id="348" r:id="rId22"/>
    <p:sldId id="347" r:id="rId23"/>
    <p:sldId id="407" r:id="rId24"/>
    <p:sldId id="373" r:id="rId25"/>
    <p:sldId id="374" r:id="rId26"/>
    <p:sldId id="422" r:id="rId27"/>
    <p:sldId id="417" r:id="rId28"/>
    <p:sldId id="412" r:id="rId29"/>
    <p:sldId id="377" r:id="rId30"/>
    <p:sldId id="408" r:id="rId31"/>
    <p:sldId id="434" r:id="rId32"/>
    <p:sldId id="415" r:id="rId33"/>
    <p:sldId id="437" r:id="rId34"/>
    <p:sldId id="438" r:id="rId35"/>
    <p:sldId id="439" r:id="rId36"/>
    <p:sldId id="436" r:id="rId37"/>
    <p:sldId id="409" r:id="rId38"/>
    <p:sldId id="418" r:id="rId39"/>
    <p:sldId id="427" r:id="rId40"/>
    <p:sldId id="428" r:id="rId41"/>
    <p:sldId id="432" r:id="rId42"/>
    <p:sldId id="429" r:id="rId43"/>
    <p:sldId id="430" r:id="rId44"/>
    <p:sldId id="431" r:id="rId45"/>
    <p:sldId id="389" r:id="rId46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456E8"/>
    <a:srgbClr val="193FE1"/>
    <a:srgbClr val="4060EA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747" autoAdjust="0"/>
  </p:normalViewPr>
  <p:slideViewPr>
    <p:cSldViewPr>
      <p:cViewPr>
        <p:scale>
          <a:sx n="90" d="100"/>
          <a:sy n="90" d="100"/>
        </p:scale>
        <p:origin x="-239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RESPALDO\UNIDAD%20D\Documents%20and%20Settings\jlopez\Mis%20documentos\mis%20documentos\Respaldo\Mis%20documentos\SIMT%20-%20SIMT(NIST)%20CPEM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RESPALDO\UNIDAD%20D\Documents%20and%20Settings\jlopez\Mis%20documentos\mis%20documentos\Respaldo\Mis%20documentos\SIMT%20Weights%20Analysis%20May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PALDO\UNIDAD%20D\Documents%20and%20Settings\jlopez\Mis%20documentos\mis%20documentos\Respaldo\Mis%20documentos\SIMT%20Weights%20Analysis%20May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PALDO\UNIDAD%20D\Documents%20and%20Settings\jlopez\Mis%20documentos\mis%20documentos\Respaldo\Mis%20documentos\NIST%20time%20sca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PALDO\UNIDAD%20D\Documents%20and%20Settings\jlopez\Mis%20documentos\mis%20documentos\Respaldo\Mis%20documentos\NIST%20time%20scal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PALDO\UNIDAD%20D\Documents%20and%20Settings\jlopez\Mis%20documentos\mis%20documentos\Respaldo\Mis%20documentos\NIST%20time%20scal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PALDO\UNIDAD%20D\Documents%20and%20Settings\jlopez\Mis%20documentos\mis%20documentos\Respaldo\Mis%20documentos\NIST%20time%20scal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PALDO\UNIDAD%20D\Documents%20and%20Settings\jlopez\Mis%20documentos\mis%20documentos\Respaldo\Mis%20documentos\SIMT%20Weights%20Analysis%20May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846539961284"/>
          <c:y val="8.4917193083821743E-2"/>
          <c:w val="0.72878570624502992"/>
          <c:h val="0.76522454347385072"/>
        </c:manualLayout>
      </c:layout>
      <c:scatterChart>
        <c:scatterStyle val="smoothMarker"/>
        <c:varyColors val="0"/>
        <c:ser>
          <c:idx val="0"/>
          <c:order val="0"/>
          <c:marker>
            <c:symbol val="diamond"/>
            <c:size val="2"/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Hoja1!$E$2:$E$3746</c:f>
              <c:numCache>
                <c:formatCode>General</c:formatCode>
                <c:ptCount val="3745"/>
                <c:pt idx="0">
                  <c:v>55808.014000000003</c:v>
                </c:pt>
                <c:pt idx="1">
                  <c:v>55808.056000000011</c:v>
                </c:pt>
                <c:pt idx="2">
                  <c:v>55808.097000000002</c:v>
                </c:pt>
                <c:pt idx="3">
                  <c:v>55808.139000000003</c:v>
                </c:pt>
                <c:pt idx="4">
                  <c:v>55808.181000000004</c:v>
                </c:pt>
                <c:pt idx="5">
                  <c:v>55808.221999999994</c:v>
                </c:pt>
                <c:pt idx="6">
                  <c:v>55808.263999999996</c:v>
                </c:pt>
                <c:pt idx="7">
                  <c:v>55808.306000000011</c:v>
                </c:pt>
                <c:pt idx="8">
                  <c:v>55808.347000000002</c:v>
                </c:pt>
                <c:pt idx="9">
                  <c:v>55808.389000000003</c:v>
                </c:pt>
                <c:pt idx="10">
                  <c:v>55808.431000000004</c:v>
                </c:pt>
                <c:pt idx="11">
                  <c:v>55808.472000000002</c:v>
                </c:pt>
                <c:pt idx="12">
                  <c:v>55808.514000000003</c:v>
                </c:pt>
                <c:pt idx="13">
                  <c:v>55808.556000000011</c:v>
                </c:pt>
                <c:pt idx="14">
                  <c:v>55808.597000000002</c:v>
                </c:pt>
                <c:pt idx="15">
                  <c:v>55808.639000000003</c:v>
                </c:pt>
                <c:pt idx="16">
                  <c:v>55808.681000000004</c:v>
                </c:pt>
                <c:pt idx="17">
                  <c:v>55808.721999999994</c:v>
                </c:pt>
                <c:pt idx="18">
                  <c:v>55808.763999999996</c:v>
                </c:pt>
                <c:pt idx="19">
                  <c:v>55808.806000000011</c:v>
                </c:pt>
                <c:pt idx="20">
                  <c:v>55808.847000000002</c:v>
                </c:pt>
                <c:pt idx="21">
                  <c:v>55808.889000000003</c:v>
                </c:pt>
                <c:pt idx="22">
                  <c:v>55808.931000000004</c:v>
                </c:pt>
                <c:pt idx="23">
                  <c:v>55808.972000000002</c:v>
                </c:pt>
                <c:pt idx="24">
                  <c:v>55809.014000000003</c:v>
                </c:pt>
                <c:pt idx="25">
                  <c:v>55809.056000000011</c:v>
                </c:pt>
                <c:pt idx="26">
                  <c:v>55809.097000000002</c:v>
                </c:pt>
                <c:pt idx="27">
                  <c:v>55809.139000000003</c:v>
                </c:pt>
                <c:pt idx="28">
                  <c:v>55809.181000000004</c:v>
                </c:pt>
                <c:pt idx="29">
                  <c:v>55809.221999999994</c:v>
                </c:pt>
                <c:pt idx="30">
                  <c:v>55809.263999999996</c:v>
                </c:pt>
                <c:pt idx="31">
                  <c:v>55809.306000000011</c:v>
                </c:pt>
                <c:pt idx="32">
                  <c:v>55809.347000000002</c:v>
                </c:pt>
                <c:pt idx="33">
                  <c:v>55809.389000000003</c:v>
                </c:pt>
                <c:pt idx="34">
                  <c:v>55809.431000000004</c:v>
                </c:pt>
                <c:pt idx="35">
                  <c:v>55809.472000000002</c:v>
                </c:pt>
                <c:pt idx="36">
                  <c:v>55809.514000000003</c:v>
                </c:pt>
                <c:pt idx="37">
                  <c:v>55809.556000000011</c:v>
                </c:pt>
                <c:pt idx="38">
                  <c:v>55809.597000000002</c:v>
                </c:pt>
                <c:pt idx="39">
                  <c:v>55809.639000000003</c:v>
                </c:pt>
                <c:pt idx="40">
                  <c:v>55809.681000000004</c:v>
                </c:pt>
                <c:pt idx="41">
                  <c:v>55809.721999999994</c:v>
                </c:pt>
                <c:pt idx="42">
                  <c:v>55809.763999999996</c:v>
                </c:pt>
                <c:pt idx="43">
                  <c:v>55809.806000000011</c:v>
                </c:pt>
                <c:pt idx="44">
                  <c:v>55809.847000000002</c:v>
                </c:pt>
                <c:pt idx="45">
                  <c:v>55809.889000000003</c:v>
                </c:pt>
                <c:pt idx="46">
                  <c:v>55809.931000000004</c:v>
                </c:pt>
                <c:pt idx="47">
                  <c:v>55809.972000000002</c:v>
                </c:pt>
                <c:pt idx="48">
                  <c:v>55810.014000000003</c:v>
                </c:pt>
                <c:pt idx="49">
                  <c:v>55810.056000000011</c:v>
                </c:pt>
                <c:pt idx="50">
                  <c:v>55810.097000000002</c:v>
                </c:pt>
                <c:pt idx="51">
                  <c:v>55810.139000000003</c:v>
                </c:pt>
                <c:pt idx="52">
                  <c:v>55810.181000000004</c:v>
                </c:pt>
                <c:pt idx="53">
                  <c:v>55810.221999999994</c:v>
                </c:pt>
                <c:pt idx="54">
                  <c:v>55810.263999999996</c:v>
                </c:pt>
                <c:pt idx="55">
                  <c:v>55810.306000000011</c:v>
                </c:pt>
                <c:pt idx="56">
                  <c:v>55810.347000000002</c:v>
                </c:pt>
                <c:pt idx="57">
                  <c:v>55810.389000000003</c:v>
                </c:pt>
                <c:pt idx="58">
                  <c:v>55810.431000000004</c:v>
                </c:pt>
                <c:pt idx="59">
                  <c:v>55810.472000000002</c:v>
                </c:pt>
                <c:pt idx="60">
                  <c:v>55810.514000000003</c:v>
                </c:pt>
                <c:pt idx="61">
                  <c:v>55810.556000000011</c:v>
                </c:pt>
                <c:pt idx="62">
                  <c:v>55810.597000000002</c:v>
                </c:pt>
                <c:pt idx="63">
                  <c:v>55810.639000000003</c:v>
                </c:pt>
                <c:pt idx="64">
                  <c:v>55810.681000000004</c:v>
                </c:pt>
                <c:pt idx="65">
                  <c:v>55810.721999999994</c:v>
                </c:pt>
                <c:pt idx="66">
                  <c:v>55810.763999999996</c:v>
                </c:pt>
                <c:pt idx="67">
                  <c:v>55810.806000000011</c:v>
                </c:pt>
                <c:pt idx="68">
                  <c:v>55810.847000000002</c:v>
                </c:pt>
                <c:pt idx="69">
                  <c:v>55810.889000000003</c:v>
                </c:pt>
                <c:pt idx="70">
                  <c:v>55810.931000000004</c:v>
                </c:pt>
                <c:pt idx="71">
                  <c:v>55810.972000000002</c:v>
                </c:pt>
                <c:pt idx="72">
                  <c:v>55811.014000000003</c:v>
                </c:pt>
                <c:pt idx="73">
                  <c:v>55811.056000000011</c:v>
                </c:pt>
                <c:pt idx="74">
                  <c:v>55811.097000000002</c:v>
                </c:pt>
                <c:pt idx="75">
                  <c:v>55811.139000000003</c:v>
                </c:pt>
                <c:pt idx="76">
                  <c:v>55811.181000000004</c:v>
                </c:pt>
                <c:pt idx="77">
                  <c:v>55811.221999999994</c:v>
                </c:pt>
                <c:pt idx="78">
                  <c:v>55811.263999999996</c:v>
                </c:pt>
                <c:pt idx="79">
                  <c:v>55811.306000000011</c:v>
                </c:pt>
                <c:pt idx="80">
                  <c:v>55811.347000000002</c:v>
                </c:pt>
                <c:pt idx="81">
                  <c:v>55811.389000000003</c:v>
                </c:pt>
                <c:pt idx="82">
                  <c:v>55811.431000000004</c:v>
                </c:pt>
                <c:pt idx="83">
                  <c:v>55811.472000000002</c:v>
                </c:pt>
                <c:pt idx="84">
                  <c:v>55811.514000000003</c:v>
                </c:pt>
                <c:pt idx="85">
                  <c:v>55811.556000000011</c:v>
                </c:pt>
                <c:pt idx="86">
                  <c:v>55811.597000000002</c:v>
                </c:pt>
                <c:pt idx="87">
                  <c:v>55811.639000000003</c:v>
                </c:pt>
                <c:pt idx="88">
                  <c:v>55811.681000000004</c:v>
                </c:pt>
                <c:pt idx="89">
                  <c:v>55811.721999999994</c:v>
                </c:pt>
                <c:pt idx="90">
                  <c:v>55811.763999999996</c:v>
                </c:pt>
                <c:pt idx="91">
                  <c:v>55811.806000000011</c:v>
                </c:pt>
                <c:pt idx="92">
                  <c:v>55811.847000000002</c:v>
                </c:pt>
                <c:pt idx="93">
                  <c:v>55811.889000000003</c:v>
                </c:pt>
                <c:pt idx="94">
                  <c:v>55811.931000000004</c:v>
                </c:pt>
                <c:pt idx="95">
                  <c:v>55811.972000000002</c:v>
                </c:pt>
                <c:pt idx="96">
                  <c:v>55812.014000000003</c:v>
                </c:pt>
                <c:pt idx="97">
                  <c:v>55812.056000000011</c:v>
                </c:pt>
                <c:pt idx="98">
                  <c:v>55812.097000000002</c:v>
                </c:pt>
                <c:pt idx="99">
                  <c:v>55812.139000000003</c:v>
                </c:pt>
                <c:pt idx="100">
                  <c:v>55812.181000000004</c:v>
                </c:pt>
                <c:pt idx="101">
                  <c:v>55812.221999999994</c:v>
                </c:pt>
                <c:pt idx="102">
                  <c:v>55812.263999999996</c:v>
                </c:pt>
                <c:pt idx="103">
                  <c:v>55812.306000000011</c:v>
                </c:pt>
                <c:pt idx="104">
                  <c:v>55812.347000000002</c:v>
                </c:pt>
                <c:pt idx="105">
                  <c:v>55812.389000000003</c:v>
                </c:pt>
                <c:pt idx="106">
                  <c:v>55812.431000000004</c:v>
                </c:pt>
                <c:pt idx="107">
                  <c:v>55812.472000000002</c:v>
                </c:pt>
                <c:pt idx="108">
                  <c:v>55812.514000000003</c:v>
                </c:pt>
                <c:pt idx="109">
                  <c:v>55812.556000000011</c:v>
                </c:pt>
                <c:pt idx="110">
                  <c:v>55812.597000000002</c:v>
                </c:pt>
                <c:pt idx="111">
                  <c:v>55812.639000000003</c:v>
                </c:pt>
                <c:pt idx="112">
                  <c:v>55812.681000000004</c:v>
                </c:pt>
                <c:pt idx="113">
                  <c:v>55812.721999999994</c:v>
                </c:pt>
                <c:pt idx="114">
                  <c:v>55812.763999999996</c:v>
                </c:pt>
                <c:pt idx="115">
                  <c:v>55812.806000000011</c:v>
                </c:pt>
                <c:pt idx="116">
                  <c:v>55812.847000000002</c:v>
                </c:pt>
                <c:pt idx="117">
                  <c:v>55812.889000000003</c:v>
                </c:pt>
                <c:pt idx="118">
                  <c:v>55812.931000000004</c:v>
                </c:pt>
                <c:pt idx="119">
                  <c:v>55812.972000000002</c:v>
                </c:pt>
                <c:pt idx="120">
                  <c:v>55813.014000000003</c:v>
                </c:pt>
                <c:pt idx="121">
                  <c:v>55813.056000000011</c:v>
                </c:pt>
                <c:pt idx="122">
                  <c:v>55813.097000000002</c:v>
                </c:pt>
                <c:pt idx="123">
                  <c:v>55813.139000000003</c:v>
                </c:pt>
                <c:pt idx="124">
                  <c:v>55813.181000000004</c:v>
                </c:pt>
                <c:pt idx="125">
                  <c:v>55813.221999999994</c:v>
                </c:pt>
                <c:pt idx="126">
                  <c:v>55813.263999999996</c:v>
                </c:pt>
                <c:pt idx="127">
                  <c:v>55813.306000000011</c:v>
                </c:pt>
                <c:pt idx="128">
                  <c:v>55813.347000000002</c:v>
                </c:pt>
                <c:pt idx="129">
                  <c:v>55813.389000000003</c:v>
                </c:pt>
                <c:pt idx="130">
                  <c:v>55813.431000000004</c:v>
                </c:pt>
                <c:pt idx="131">
                  <c:v>55813.472000000002</c:v>
                </c:pt>
                <c:pt idx="132">
                  <c:v>55813.514000000003</c:v>
                </c:pt>
                <c:pt idx="133">
                  <c:v>55813.556000000011</c:v>
                </c:pt>
                <c:pt idx="134">
                  <c:v>55813.597000000002</c:v>
                </c:pt>
                <c:pt idx="135">
                  <c:v>55813.639000000003</c:v>
                </c:pt>
                <c:pt idx="136">
                  <c:v>55813.681000000004</c:v>
                </c:pt>
                <c:pt idx="137">
                  <c:v>55813.721999999994</c:v>
                </c:pt>
                <c:pt idx="138">
                  <c:v>55813.763999999996</c:v>
                </c:pt>
                <c:pt idx="139">
                  <c:v>55813.806000000011</c:v>
                </c:pt>
                <c:pt idx="140">
                  <c:v>55813.847000000002</c:v>
                </c:pt>
                <c:pt idx="141">
                  <c:v>55813.889000000003</c:v>
                </c:pt>
                <c:pt idx="142">
                  <c:v>55813.931000000004</c:v>
                </c:pt>
                <c:pt idx="143">
                  <c:v>55813.972000000002</c:v>
                </c:pt>
                <c:pt idx="144">
                  <c:v>55814.014000000003</c:v>
                </c:pt>
                <c:pt idx="145">
                  <c:v>55814.056000000011</c:v>
                </c:pt>
                <c:pt idx="146">
                  <c:v>55814.097000000002</c:v>
                </c:pt>
                <c:pt idx="147">
                  <c:v>55814.139000000003</c:v>
                </c:pt>
                <c:pt idx="148">
                  <c:v>55814.181000000004</c:v>
                </c:pt>
                <c:pt idx="149">
                  <c:v>55814.221999999994</c:v>
                </c:pt>
                <c:pt idx="150">
                  <c:v>55814.263999999996</c:v>
                </c:pt>
                <c:pt idx="151">
                  <c:v>55814.306000000011</c:v>
                </c:pt>
                <c:pt idx="152">
                  <c:v>55814.347000000002</c:v>
                </c:pt>
                <c:pt idx="153">
                  <c:v>55814.389000000003</c:v>
                </c:pt>
                <c:pt idx="154">
                  <c:v>55814.431000000004</c:v>
                </c:pt>
                <c:pt idx="155">
                  <c:v>55814.472000000002</c:v>
                </c:pt>
                <c:pt idx="156">
                  <c:v>55814.514000000003</c:v>
                </c:pt>
                <c:pt idx="157">
                  <c:v>55814.556000000011</c:v>
                </c:pt>
                <c:pt idx="158">
                  <c:v>55814.597000000002</c:v>
                </c:pt>
                <c:pt idx="159">
                  <c:v>55814.639000000003</c:v>
                </c:pt>
                <c:pt idx="160">
                  <c:v>55814.681000000004</c:v>
                </c:pt>
                <c:pt idx="161">
                  <c:v>55814.721999999994</c:v>
                </c:pt>
                <c:pt idx="162">
                  <c:v>55814.763999999996</c:v>
                </c:pt>
                <c:pt idx="163">
                  <c:v>55814.806000000011</c:v>
                </c:pt>
                <c:pt idx="164">
                  <c:v>55814.847000000002</c:v>
                </c:pt>
                <c:pt idx="165">
                  <c:v>55814.889000000003</c:v>
                </c:pt>
                <c:pt idx="166">
                  <c:v>55814.931000000004</c:v>
                </c:pt>
                <c:pt idx="167">
                  <c:v>55814.972000000002</c:v>
                </c:pt>
                <c:pt idx="168">
                  <c:v>55815.014000000003</c:v>
                </c:pt>
                <c:pt idx="169">
                  <c:v>55815.056000000011</c:v>
                </c:pt>
                <c:pt idx="170">
                  <c:v>55815.097000000002</c:v>
                </c:pt>
                <c:pt idx="171">
                  <c:v>55815.139000000003</c:v>
                </c:pt>
                <c:pt idx="172">
                  <c:v>55815.181000000004</c:v>
                </c:pt>
                <c:pt idx="173">
                  <c:v>55815.221999999994</c:v>
                </c:pt>
                <c:pt idx="174">
                  <c:v>55815.263999999996</c:v>
                </c:pt>
                <c:pt idx="175">
                  <c:v>55815.306000000011</c:v>
                </c:pt>
                <c:pt idx="176">
                  <c:v>55815.347000000002</c:v>
                </c:pt>
                <c:pt idx="177">
                  <c:v>55815.389000000003</c:v>
                </c:pt>
                <c:pt idx="178">
                  <c:v>55815.431000000004</c:v>
                </c:pt>
                <c:pt idx="179">
                  <c:v>55815.472000000002</c:v>
                </c:pt>
                <c:pt idx="180">
                  <c:v>55815.514000000003</c:v>
                </c:pt>
                <c:pt idx="181">
                  <c:v>55815.556000000011</c:v>
                </c:pt>
                <c:pt idx="182">
                  <c:v>55815.597000000002</c:v>
                </c:pt>
                <c:pt idx="183">
                  <c:v>55815.639000000003</c:v>
                </c:pt>
                <c:pt idx="184">
                  <c:v>55815.681000000004</c:v>
                </c:pt>
                <c:pt idx="185">
                  <c:v>55815.721999999994</c:v>
                </c:pt>
                <c:pt idx="186">
                  <c:v>55815.763999999996</c:v>
                </c:pt>
                <c:pt idx="187">
                  <c:v>55815.806000000011</c:v>
                </c:pt>
                <c:pt idx="188">
                  <c:v>55815.847000000002</c:v>
                </c:pt>
                <c:pt idx="189">
                  <c:v>55815.889000000003</c:v>
                </c:pt>
                <c:pt idx="190">
                  <c:v>55815.931000000004</c:v>
                </c:pt>
                <c:pt idx="191">
                  <c:v>55815.972000000002</c:v>
                </c:pt>
                <c:pt idx="192">
                  <c:v>55816.014000000003</c:v>
                </c:pt>
                <c:pt idx="193">
                  <c:v>55816.056000000011</c:v>
                </c:pt>
                <c:pt idx="194">
                  <c:v>55816.097000000002</c:v>
                </c:pt>
                <c:pt idx="195">
                  <c:v>55816.139000000003</c:v>
                </c:pt>
                <c:pt idx="196">
                  <c:v>55816.181000000004</c:v>
                </c:pt>
                <c:pt idx="197">
                  <c:v>55816.221999999994</c:v>
                </c:pt>
                <c:pt idx="198">
                  <c:v>55816.263999999996</c:v>
                </c:pt>
                <c:pt idx="199">
                  <c:v>55816.306000000011</c:v>
                </c:pt>
                <c:pt idx="200">
                  <c:v>55816.347000000002</c:v>
                </c:pt>
                <c:pt idx="201">
                  <c:v>55816.389000000003</c:v>
                </c:pt>
                <c:pt idx="202">
                  <c:v>55816.431000000004</c:v>
                </c:pt>
                <c:pt idx="203">
                  <c:v>55816.472000000002</c:v>
                </c:pt>
                <c:pt idx="204">
                  <c:v>55816.514000000003</c:v>
                </c:pt>
                <c:pt idx="205">
                  <c:v>55816.556000000011</c:v>
                </c:pt>
                <c:pt idx="206">
                  <c:v>55816.597000000002</c:v>
                </c:pt>
                <c:pt idx="207">
                  <c:v>55816.639000000003</c:v>
                </c:pt>
                <c:pt idx="208">
                  <c:v>55816.681000000004</c:v>
                </c:pt>
                <c:pt idx="209">
                  <c:v>55816.721999999994</c:v>
                </c:pt>
                <c:pt idx="210">
                  <c:v>55816.763999999996</c:v>
                </c:pt>
                <c:pt idx="211">
                  <c:v>55816.806000000011</c:v>
                </c:pt>
                <c:pt idx="212">
                  <c:v>55816.847000000002</c:v>
                </c:pt>
                <c:pt idx="213">
                  <c:v>55816.889000000003</c:v>
                </c:pt>
                <c:pt idx="214">
                  <c:v>55816.931000000004</c:v>
                </c:pt>
                <c:pt idx="215">
                  <c:v>55816.972000000002</c:v>
                </c:pt>
                <c:pt idx="216">
                  <c:v>55817.014000000003</c:v>
                </c:pt>
                <c:pt idx="217">
                  <c:v>55817.056000000011</c:v>
                </c:pt>
                <c:pt idx="218">
                  <c:v>55817.097000000002</c:v>
                </c:pt>
                <c:pt idx="219">
                  <c:v>55817.139000000003</c:v>
                </c:pt>
                <c:pt idx="220">
                  <c:v>55817.181000000004</c:v>
                </c:pt>
                <c:pt idx="221">
                  <c:v>55817.221999999994</c:v>
                </c:pt>
                <c:pt idx="222">
                  <c:v>55817.263999999996</c:v>
                </c:pt>
                <c:pt idx="223">
                  <c:v>55817.306000000011</c:v>
                </c:pt>
                <c:pt idx="224">
                  <c:v>55817.347000000002</c:v>
                </c:pt>
                <c:pt idx="225">
                  <c:v>55817.389000000003</c:v>
                </c:pt>
                <c:pt idx="226">
                  <c:v>55817.431000000004</c:v>
                </c:pt>
                <c:pt idx="227">
                  <c:v>55817.472000000002</c:v>
                </c:pt>
                <c:pt idx="228">
                  <c:v>55817.514000000003</c:v>
                </c:pt>
                <c:pt idx="229">
                  <c:v>55817.556000000011</c:v>
                </c:pt>
                <c:pt idx="230">
                  <c:v>55817.597000000002</c:v>
                </c:pt>
                <c:pt idx="231">
                  <c:v>55817.639000000003</c:v>
                </c:pt>
                <c:pt idx="232">
                  <c:v>55817.681000000004</c:v>
                </c:pt>
                <c:pt idx="233">
                  <c:v>55817.721999999994</c:v>
                </c:pt>
                <c:pt idx="234">
                  <c:v>55817.763999999996</c:v>
                </c:pt>
                <c:pt idx="235">
                  <c:v>55817.806000000011</c:v>
                </c:pt>
                <c:pt idx="236">
                  <c:v>55817.847000000002</c:v>
                </c:pt>
                <c:pt idx="237">
                  <c:v>55817.889000000003</c:v>
                </c:pt>
                <c:pt idx="238">
                  <c:v>55817.931000000004</c:v>
                </c:pt>
                <c:pt idx="239">
                  <c:v>55817.972000000002</c:v>
                </c:pt>
                <c:pt idx="240">
                  <c:v>55818.014000000003</c:v>
                </c:pt>
                <c:pt idx="241">
                  <c:v>55818.056000000011</c:v>
                </c:pt>
                <c:pt idx="242">
                  <c:v>55818.097000000002</c:v>
                </c:pt>
                <c:pt idx="243">
                  <c:v>55818.139000000003</c:v>
                </c:pt>
                <c:pt idx="244">
                  <c:v>55818.181000000004</c:v>
                </c:pt>
                <c:pt idx="245">
                  <c:v>55818.221999999994</c:v>
                </c:pt>
                <c:pt idx="246">
                  <c:v>55818.263999999996</c:v>
                </c:pt>
                <c:pt idx="247">
                  <c:v>55818.306000000011</c:v>
                </c:pt>
                <c:pt idx="248">
                  <c:v>55818.347000000002</c:v>
                </c:pt>
                <c:pt idx="249">
                  <c:v>55818.389000000003</c:v>
                </c:pt>
                <c:pt idx="250">
                  <c:v>55818.431000000004</c:v>
                </c:pt>
                <c:pt idx="251">
                  <c:v>55818.472000000002</c:v>
                </c:pt>
                <c:pt idx="252">
                  <c:v>55818.514000000003</c:v>
                </c:pt>
                <c:pt idx="253">
                  <c:v>55818.556000000011</c:v>
                </c:pt>
                <c:pt idx="254">
                  <c:v>55818.597000000002</c:v>
                </c:pt>
                <c:pt idx="255">
                  <c:v>55818.639000000003</c:v>
                </c:pt>
                <c:pt idx="256">
                  <c:v>55818.681000000004</c:v>
                </c:pt>
                <c:pt idx="257">
                  <c:v>55818.721999999994</c:v>
                </c:pt>
                <c:pt idx="258">
                  <c:v>55818.763999999996</c:v>
                </c:pt>
                <c:pt idx="259">
                  <c:v>55818.806000000011</c:v>
                </c:pt>
                <c:pt idx="260">
                  <c:v>55818.847000000002</c:v>
                </c:pt>
                <c:pt idx="261">
                  <c:v>55818.889000000003</c:v>
                </c:pt>
                <c:pt idx="262">
                  <c:v>55818.931000000004</c:v>
                </c:pt>
                <c:pt idx="263">
                  <c:v>55818.972000000002</c:v>
                </c:pt>
                <c:pt idx="264">
                  <c:v>55819.014000000003</c:v>
                </c:pt>
                <c:pt idx="265">
                  <c:v>55819.056000000011</c:v>
                </c:pt>
                <c:pt idx="266">
                  <c:v>55819.097000000002</c:v>
                </c:pt>
                <c:pt idx="267">
                  <c:v>55819.139000000003</c:v>
                </c:pt>
                <c:pt idx="268">
                  <c:v>55819.181000000004</c:v>
                </c:pt>
                <c:pt idx="269">
                  <c:v>55819.221999999994</c:v>
                </c:pt>
                <c:pt idx="270">
                  <c:v>55819.263999999996</c:v>
                </c:pt>
                <c:pt idx="271">
                  <c:v>55819.306000000011</c:v>
                </c:pt>
                <c:pt idx="272">
                  <c:v>55819.347000000002</c:v>
                </c:pt>
                <c:pt idx="273">
                  <c:v>55819.389000000003</c:v>
                </c:pt>
                <c:pt idx="274">
                  <c:v>55819.431000000004</c:v>
                </c:pt>
                <c:pt idx="275">
                  <c:v>55819.472000000002</c:v>
                </c:pt>
                <c:pt idx="276">
                  <c:v>55819.514000000003</c:v>
                </c:pt>
                <c:pt idx="277">
                  <c:v>55819.556000000011</c:v>
                </c:pt>
                <c:pt idx="278">
                  <c:v>55819.597000000002</c:v>
                </c:pt>
                <c:pt idx="279">
                  <c:v>55819.639000000003</c:v>
                </c:pt>
                <c:pt idx="280">
                  <c:v>55819.681000000004</c:v>
                </c:pt>
                <c:pt idx="281">
                  <c:v>55819.721999999994</c:v>
                </c:pt>
                <c:pt idx="282">
                  <c:v>55819.763999999996</c:v>
                </c:pt>
                <c:pt idx="283">
                  <c:v>55819.806000000011</c:v>
                </c:pt>
                <c:pt idx="284">
                  <c:v>55819.847000000002</c:v>
                </c:pt>
                <c:pt idx="285">
                  <c:v>55819.889000000003</c:v>
                </c:pt>
                <c:pt idx="286">
                  <c:v>55819.931000000004</c:v>
                </c:pt>
                <c:pt idx="287">
                  <c:v>55819.972000000002</c:v>
                </c:pt>
                <c:pt idx="288">
                  <c:v>55820.014000000003</c:v>
                </c:pt>
                <c:pt idx="289">
                  <c:v>55820.056000000011</c:v>
                </c:pt>
                <c:pt idx="290">
                  <c:v>55820.097000000002</c:v>
                </c:pt>
                <c:pt idx="291">
                  <c:v>55820.139000000003</c:v>
                </c:pt>
                <c:pt idx="292">
                  <c:v>55820.181000000004</c:v>
                </c:pt>
                <c:pt idx="293">
                  <c:v>55820.221999999994</c:v>
                </c:pt>
                <c:pt idx="294">
                  <c:v>55820.263999999996</c:v>
                </c:pt>
                <c:pt idx="295">
                  <c:v>55820.306000000011</c:v>
                </c:pt>
                <c:pt idx="296">
                  <c:v>55820.347000000002</c:v>
                </c:pt>
                <c:pt idx="297">
                  <c:v>55820.389000000003</c:v>
                </c:pt>
                <c:pt idx="298">
                  <c:v>55820.431000000004</c:v>
                </c:pt>
                <c:pt idx="299">
                  <c:v>55820.472000000002</c:v>
                </c:pt>
                <c:pt idx="300">
                  <c:v>55820.514000000003</c:v>
                </c:pt>
                <c:pt idx="301">
                  <c:v>55820.556000000011</c:v>
                </c:pt>
                <c:pt idx="302">
                  <c:v>55820.597000000002</c:v>
                </c:pt>
                <c:pt idx="303">
                  <c:v>55820.639000000003</c:v>
                </c:pt>
                <c:pt idx="304">
                  <c:v>55820.681000000004</c:v>
                </c:pt>
                <c:pt idx="305">
                  <c:v>55820.721999999994</c:v>
                </c:pt>
                <c:pt idx="306">
                  <c:v>55820.763999999996</c:v>
                </c:pt>
                <c:pt idx="307">
                  <c:v>55820.806000000011</c:v>
                </c:pt>
                <c:pt idx="308">
                  <c:v>55820.847000000002</c:v>
                </c:pt>
                <c:pt idx="309">
                  <c:v>55820.889000000003</c:v>
                </c:pt>
                <c:pt idx="310">
                  <c:v>55820.931000000004</c:v>
                </c:pt>
                <c:pt idx="311">
                  <c:v>55820.972000000002</c:v>
                </c:pt>
                <c:pt idx="312">
                  <c:v>55821.014000000003</c:v>
                </c:pt>
                <c:pt idx="313">
                  <c:v>55821.056000000011</c:v>
                </c:pt>
                <c:pt idx="314">
                  <c:v>55821.097000000002</c:v>
                </c:pt>
                <c:pt idx="315">
                  <c:v>55821.139000000003</c:v>
                </c:pt>
                <c:pt idx="316">
                  <c:v>55821.181000000004</c:v>
                </c:pt>
                <c:pt idx="317">
                  <c:v>55821.221999999994</c:v>
                </c:pt>
                <c:pt idx="318">
                  <c:v>55821.263999999996</c:v>
                </c:pt>
                <c:pt idx="319">
                  <c:v>55821.306000000011</c:v>
                </c:pt>
                <c:pt idx="320">
                  <c:v>55821.347000000002</c:v>
                </c:pt>
                <c:pt idx="321">
                  <c:v>55821.389000000003</c:v>
                </c:pt>
                <c:pt idx="322">
                  <c:v>55821.431000000004</c:v>
                </c:pt>
                <c:pt idx="323">
                  <c:v>55821.472000000002</c:v>
                </c:pt>
                <c:pt idx="324">
                  <c:v>55821.514000000003</c:v>
                </c:pt>
                <c:pt idx="325">
                  <c:v>55821.556000000011</c:v>
                </c:pt>
                <c:pt idx="326">
                  <c:v>55821.597000000002</c:v>
                </c:pt>
                <c:pt idx="327">
                  <c:v>55821.639000000003</c:v>
                </c:pt>
                <c:pt idx="328">
                  <c:v>55821.681000000004</c:v>
                </c:pt>
                <c:pt idx="329">
                  <c:v>55821.721999999994</c:v>
                </c:pt>
                <c:pt idx="330">
                  <c:v>55821.763999999996</c:v>
                </c:pt>
                <c:pt idx="331">
                  <c:v>55821.806000000011</c:v>
                </c:pt>
                <c:pt idx="332">
                  <c:v>55821.847000000002</c:v>
                </c:pt>
                <c:pt idx="333">
                  <c:v>55821.889000000003</c:v>
                </c:pt>
                <c:pt idx="334">
                  <c:v>55821.931000000004</c:v>
                </c:pt>
                <c:pt idx="335">
                  <c:v>55821.972000000002</c:v>
                </c:pt>
                <c:pt idx="336">
                  <c:v>55822.014000000003</c:v>
                </c:pt>
                <c:pt idx="337">
                  <c:v>55822.056000000011</c:v>
                </c:pt>
                <c:pt idx="338">
                  <c:v>55822.097000000002</c:v>
                </c:pt>
                <c:pt idx="339">
                  <c:v>55822.139000000003</c:v>
                </c:pt>
                <c:pt idx="340">
                  <c:v>55822.181000000004</c:v>
                </c:pt>
                <c:pt idx="341">
                  <c:v>55822.221999999994</c:v>
                </c:pt>
                <c:pt idx="342">
                  <c:v>55822.263999999996</c:v>
                </c:pt>
                <c:pt idx="343">
                  <c:v>55822.306000000011</c:v>
                </c:pt>
                <c:pt idx="344">
                  <c:v>55822.347000000002</c:v>
                </c:pt>
                <c:pt idx="345">
                  <c:v>55822.389000000003</c:v>
                </c:pt>
                <c:pt idx="346">
                  <c:v>55822.431000000004</c:v>
                </c:pt>
                <c:pt idx="347">
                  <c:v>55822.472000000002</c:v>
                </c:pt>
                <c:pt idx="348">
                  <c:v>55822.514000000003</c:v>
                </c:pt>
                <c:pt idx="349">
                  <c:v>55822.556000000011</c:v>
                </c:pt>
                <c:pt idx="350">
                  <c:v>55822.597000000002</c:v>
                </c:pt>
                <c:pt idx="351">
                  <c:v>55822.639000000003</c:v>
                </c:pt>
                <c:pt idx="352">
                  <c:v>55822.681000000004</c:v>
                </c:pt>
                <c:pt idx="353">
                  <c:v>55822.721999999994</c:v>
                </c:pt>
                <c:pt idx="354">
                  <c:v>55822.763999999996</c:v>
                </c:pt>
                <c:pt idx="355">
                  <c:v>55822.806000000011</c:v>
                </c:pt>
                <c:pt idx="356">
                  <c:v>55822.847000000002</c:v>
                </c:pt>
                <c:pt idx="357">
                  <c:v>55822.889000000003</c:v>
                </c:pt>
                <c:pt idx="358">
                  <c:v>55822.931000000004</c:v>
                </c:pt>
                <c:pt idx="359">
                  <c:v>55822.972000000002</c:v>
                </c:pt>
                <c:pt idx="360">
                  <c:v>55823.014000000003</c:v>
                </c:pt>
                <c:pt idx="361">
                  <c:v>55823.056000000011</c:v>
                </c:pt>
                <c:pt idx="362">
                  <c:v>55823.097000000002</c:v>
                </c:pt>
                <c:pt idx="363">
                  <c:v>55823.139000000003</c:v>
                </c:pt>
                <c:pt idx="364">
                  <c:v>55823.181000000004</c:v>
                </c:pt>
                <c:pt idx="365">
                  <c:v>55823.221999999994</c:v>
                </c:pt>
                <c:pt idx="366">
                  <c:v>55823.263999999996</c:v>
                </c:pt>
                <c:pt idx="367">
                  <c:v>55823.306000000011</c:v>
                </c:pt>
                <c:pt idx="368">
                  <c:v>55823.347000000002</c:v>
                </c:pt>
                <c:pt idx="369">
                  <c:v>55823.389000000003</c:v>
                </c:pt>
                <c:pt idx="370">
                  <c:v>55823.431000000004</c:v>
                </c:pt>
                <c:pt idx="371">
                  <c:v>55823.472000000002</c:v>
                </c:pt>
                <c:pt idx="372">
                  <c:v>55823.514000000003</c:v>
                </c:pt>
                <c:pt idx="373">
                  <c:v>55823.556000000011</c:v>
                </c:pt>
                <c:pt idx="374">
                  <c:v>55823.597000000002</c:v>
                </c:pt>
                <c:pt idx="375">
                  <c:v>55823.639000000003</c:v>
                </c:pt>
                <c:pt idx="376">
                  <c:v>55823.681000000004</c:v>
                </c:pt>
                <c:pt idx="377">
                  <c:v>55823.721999999994</c:v>
                </c:pt>
                <c:pt idx="378">
                  <c:v>55823.763999999996</c:v>
                </c:pt>
                <c:pt idx="379">
                  <c:v>55823.806000000011</c:v>
                </c:pt>
                <c:pt idx="380">
                  <c:v>55823.847000000002</c:v>
                </c:pt>
                <c:pt idx="381">
                  <c:v>55823.889000000003</c:v>
                </c:pt>
                <c:pt idx="382">
                  <c:v>55823.931000000004</c:v>
                </c:pt>
                <c:pt idx="383">
                  <c:v>55823.972000000002</c:v>
                </c:pt>
                <c:pt idx="384">
                  <c:v>55824.014000000003</c:v>
                </c:pt>
                <c:pt idx="385">
                  <c:v>55824.056000000011</c:v>
                </c:pt>
                <c:pt idx="386">
                  <c:v>55824.097000000002</c:v>
                </c:pt>
                <c:pt idx="387">
                  <c:v>55824.139000000003</c:v>
                </c:pt>
                <c:pt idx="388">
                  <c:v>55824.181000000004</c:v>
                </c:pt>
                <c:pt idx="389">
                  <c:v>55824.221999999994</c:v>
                </c:pt>
                <c:pt idx="390">
                  <c:v>55824.263999999996</c:v>
                </c:pt>
                <c:pt idx="391">
                  <c:v>55824.306000000011</c:v>
                </c:pt>
                <c:pt idx="392">
                  <c:v>55824.347000000002</c:v>
                </c:pt>
                <c:pt idx="393">
                  <c:v>55824.389000000003</c:v>
                </c:pt>
                <c:pt idx="394">
                  <c:v>55824.431000000004</c:v>
                </c:pt>
                <c:pt idx="395">
                  <c:v>55824.472000000002</c:v>
                </c:pt>
                <c:pt idx="396">
                  <c:v>55824.514000000003</c:v>
                </c:pt>
                <c:pt idx="397">
                  <c:v>55824.556000000011</c:v>
                </c:pt>
                <c:pt idx="398">
                  <c:v>55824.597000000002</c:v>
                </c:pt>
                <c:pt idx="399">
                  <c:v>55824.639000000003</c:v>
                </c:pt>
                <c:pt idx="400">
                  <c:v>55824.681000000004</c:v>
                </c:pt>
                <c:pt idx="401">
                  <c:v>55824.721999999994</c:v>
                </c:pt>
                <c:pt idx="402">
                  <c:v>55824.763999999996</c:v>
                </c:pt>
                <c:pt idx="403">
                  <c:v>55824.806000000011</c:v>
                </c:pt>
                <c:pt idx="404">
                  <c:v>55824.847000000002</c:v>
                </c:pt>
                <c:pt idx="405">
                  <c:v>55824.889000000003</c:v>
                </c:pt>
                <c:pt idx="406">
                  <c:v>55824.931000000004</c:v>
                </c:pt>
                <c:pt idx="407">
                  <c:v>55824.972000000002</c:v>
                </c:pt>
                <c:pt idx="408">
                  <c:v>55825.014000000003</c:v>
                </c:pt>
                <c:pt idx="409">
                  <c:v>55825.056000000011</c:v>
                </c:pt>
                <c:pt idx="410">
                  <c:v>55825.097000000002</c:v>
                </c:pt>
                <c:pt idx="411">
                  <c:v>55825.139000000003</c:v>
                </c:pt>
                <c:pt idx="412">
                  <c:v>55825.181000000004</c:v>
                </c:pt>
                <c:pt idx="413">
                  <c:v>55825.221999999994</c:v>
                </c:pt>
                <c:pt idx="414">
                  <c:v>55825.263999999996</c:v>
                </c:pt>
                <c:pt idx="415">
                  <c:v>55825.306000000011</c:v>
                </c:pt>
                <c:pt idx="416">
                  <c:v>55825.347000000002</c:v>
                </c:pt>
                <c:pt idx="417">
                  <c:v>55825.389000000003</c:v>
                </c:pt>
                <c:pt idx="418">
                  <c:v>55825.431000000004</c:v>
                </c:pt>
                <c:pt idx="419">
                  <c:v>55825.472000000002</c:v>
                </c:pt>
                <c:pt idx="420">
                  <c:v>55825.514000000003</c:v>
                </c:pt>
                <c:pt idx="421">
                  <c:v>55825.556000000011</c:v>
                </c:pt>
                <c:pt idx="422">
                  <c:v>55825.597000000002</c:v>
                </c:pt>
                <c:pt idx="423">
                  <c:v>55825.639000000003</c:v>
                </c:pt>
                <c:pt idx="424">
                  <c:v>55825.681000000004</c:v>
                </c:pt>
                <c:pt idx="425">
                  <c:v>55825.721999999994</c:v>
                </c:pt>
                <c:pt idx="426">
                  <c:v>55825.763999999996</c:v>
                </c:pt>
                <c:pt idx="427">
                  <c:v>55825.806000000011</c:v>
                </c:pt>
                <c:pt idx="428">
                  <c:v>55825.847000000002</c:v>
                </c:pt>
                <c:pt idx="429">
                  <c:v>55825.889000000003</c:v>
                </c:pt>
                <c:pt idx="430">
                  <c:v>55825.931000000004</c:v>
                </c:pt>
                <c:pt idx="431">
                  <c:v>55825.972000000002</c:v>
                </c:pt>
                <c:pt idx="432">
                  <c:v>55826.014000000003</c:v>
                </c:pt>
                <c:pt idx="433">
                  <c:v>55826.056000000011</c:v>
                </c:pt>
                <c:pt idx="434">
                  <c:v>55826.097000000002</c:v>
                </c:pt>
                <c:pt idx="435">
                  <c:v>55826.139000000003</c:v>
                </c:pt>
                <c:pt idx="436">
                  <c:v>55826.181000000004</c:v>
                </c:pt>
                <c:pt idx="437">
                  <c:v>55826.221999999994</c:v>
                </c:pt>
                <c:pt idx="438">
                  <c:v>55826.263999999996</c:v>
                </c:pt>
                <c:pt idx="439">
                  <c:v>55826.306000000011</c:v>
                </c:pt>
                <c:pt idx="440">
                  <c:v>55826.347000000002</c:v>
                </c:pt>
                <c:pt idx="441">
                  <c:v>55826.389000000003</c:v>
                </c:pt>
                <c:pt idx="442">
                  <c:v>55826.431000000004</c:v>
                </c:pt>
                <c:pt idx="443">
                  <c:v>55826.472000000002</c:v>
                </c:pt>
                <c:pt idx="444">
                  <c:v>55826.514000000003</c:v>
                </c:pt>
                <c:pt idx="445">
                  <c:v>55826.556000000011</c:v>
                </c:pt>
                <c:pt idx="446">
                  <c:v>55826.597000000002</c:v>
                </c:pt>
                <c:pt idx="447">
                  <c:v>55826.639000000003</c:v>
                </c:pt>
                <c:pt idx="448">
                  <c:v>55826.681000000004</c:v>
                </c:pt>
                <c:pt idx="449">
                  <c:v>55826.721999999994</c:v>
                </c:pt>
                <c:pt idx="450">
                  <c:v>55826.763999999996</c:v>
                </c:pt>
                <c:pt idx="451">
                  <c:v>55826.806000000011</c:v>
                </c:pt>
                <c:pt idx="452">
                  <c:v>55826.847000000002</c:v>
                </c:pt>
                <c:pt idx="453">
                  <c:v>55826.889000000003</c:v>
                </c:pt>
                <c:pt idx="454">
                  <c:v>55826.931000000004</c:v>
                </c:pt>
                <c:pt idx="455">
                  <c:v>55826.972000000002</c:v>
                </c:pt>
                <c:pt idx="456">
                  <c:v>55827.014000000003</c:v>
                </c:pt>
                <c:pt idx="457">
                  <c:v>55827.056000000011</c:v>
                </c:pt>
                <c:pt idx="458">
                  <c:v>55827.097000000002</c:v>
                </c:pt>
                <c:pt idx="459">
                  <c:v>55827.139000000003</c:v>
                </c:pt>
                <c:pt idx="460">
                  <c:v>55827.181000000004</c:v>
                </c:pt>
                <c:pt idx="461">
                  <c:v>55827.221999999994</c:v>
                </c:pt>
                <c:pt idx="462">
                  <c:v>55827.263999999996</c:v>
                </c:pt>
                <c:pt idx="463">
                  <c:v>55827.306000000011</c:v>
                </c:pt>
                <c:pt idx="464">
                  <c:v>55827.347000000002</c:v>
                </c:pt>
                <c:pt idx="465">
                  <c:v>55827.389000000003</c:v>
                </c:pt>
                <c:pt idx="466">
                  <c:v>55827.431000000004</c:v>
                </c:pt>
                <c:pt idx="467">
                  <c:v>55827.472000000002</c:v>
                </c:pt>
                <c:pt idx="468">
                  <c:v>55827.514000000003</c:v>
                </c:pt>
                <c:pt idx="469">
                  <c:v>55827.556000000011</c:v>
                </c:pt>
                <c:pt idx="470">
                  <c:v>55827.597000000002</c:v>
                </c:pt>
                <c:pt idx="471">
                  <c:v>55827.639000000003</c:v>
                </c:pt>
                <c:pt idx="472">
                  <c:v>55827.681000000004</c:v>
                </c:pt>
                <c:pt idx="473">
                  <c:v>55827.721999999994</c:v>
                </c:pt>
                <c:pt idx="474">
                  <c:v>55827.763999999996</c:v>
                </c:pt>
                <c:pt idx="475">
                  <c:v>55827.806000000011</c:v>
                </c:pt>
                <c:pt idx="476">
                  <c:v>55827.847000000002</c:v>
                </c:pt>
                <c:pt idx="477">
                  <c:v>55827.889000000003</c:v>
                </c:pt>
                <c:pt idx="478">
                  <c:v>55827.931000000004</c:v>
                </c:pt>
                <c:pt idx="479">
                  <c:v>55827.972000000002</c:v>
                </c:pt>
                <c:pt idx="480">
                  <c:v>55828.014000000003</c:v>
                </c:pt>
                <c:pt idx="481">
                  <c:v>55828.056000000011</c:v>
                </c:pt>
                <c:pt idx="482">
                  <c:v>55828.097000000002</c:v>
                </c:pt>
                <c:pt idx="483">
                  <c:v>55828.139000000003</c:v>
                </c:pt>
                <c:pt idx="484">
                  <c:v>55828.181000000004</c:v>
                </c:pt>
                <c:pt idx="485">
                  <c:v>55828.221999999994</c:v>
                </c:pt>
                <c:pt idx="486">
                  <c:v>55828.263999999996</c:v>
                </c:pt>
                <c:pt idx="487">
                  <c:v>55828.306000000011</c:v>
                </c:pt>
                <c:pt idx="488">
                  <c:v>55828.347000000002</c:v>
                </c:pt>
                <c:pt idx="489">
                  <c:v>55828.389000000003</c:v>
                </c:pt>
                <c:pt idx="490">
                  <c:v>55828.431000000004</c:v>
                </c:pt>
                <c:pt idx="491">
                  <c:v>55828.472000000002</c:v>
                </c:pt>
                <c:pt idx="492">
                  <c:v>55828.514000000003</c:v>
                </c:pt>
                <c:pt idx="493">
                  <c:v>55828.556000000011</c:v>
                </c:pt>
                <c:pt idx="494">
                  <c:v>55828.597000000002</c:v>
                </c:pt>
                <c:pt idx="495">
                  <c:v>55828.639000000003</c:v>
                </c:pt>
                <c:pt idx="496">
                  <c:v>55828.681000000004</c:v>
                </c:pt>
                <c:pt idx="497">
                  <c:v>55828.721999999994</c:v>
                </c:pt>
                <c:pt idx="498">
                  <c:v>55828.763999999996</c:v>
                </c:pt>
                <c:pt idx="499">
                  <c:v>55828.806000000011</c:v>
                </c:pt>
                <c:pt idx="500">
                  <c:v>55828.847000000002</c:v>
                </c:pt>
                <c:pt idx="501">
                  <c:v>55828.889000000003</c:v>
                </c:pt>
                <c:pt idx="502">
                  <c:v>55828.931000000004</c:v>
                </c:pt>
                <c:pt idx="503">
                  <c:v>55828.972000000002</c:v>
                </c:pt>
                <c:pt idx="504">
                  <c:v>55829.014000000003</c:v>
                </c:pt>
                <c:pt idx="505">
                  <c:v>55829.056000000011</c:v>
                </c:pt>
                <c:pt idx="506">
                  <c:v>55829.097000000002</c:v>
                </c:pt>
                <c:pt idx="507">
                  <c:v>55829.139000000003</c:v>
                </c:pt>
                <c:pt idx="508">
                  <c:v>55829.181000000004</c:v>
                </c:pt>
                <c:pt idx="509">
                  <c:v>55829.221999999994</c:v>
                </c:pt>
                <c:pt idx="510">
                  <c:v>55829.263999999996</c:v>
                </c:pt>
                <c:pt idx="511">
                  <c:v>55829.306000000011</c:v>
                </c:pt>
                <c:pt idx="512">
                  <c:v>55829.347000000002</c:v>
                </c:pt>
                <c:pt idx="513">
                  <c:v>55829.389000000003</c:v>
                </c:pt>
                <c:pt idx="514">
                  <c:v>55829.431000000004</c:v>
                </c:pt>
                <c:pt idx="515">
                  <c:v>55829.472000000002</c:v>
                </c:pt>
                <c:pt idx="516">
                  <c:v>55829.514000000003</c:v>
                </c:pt>
                <c:pt idx="517">
                  <c:v>55829.556000000011</c:v>
                </c:pt>
                <c:pt idx="518">
                  <c:v>55829.597000000002</c:v>
                </c:pt>
                <c:pt idx="519">
                  <c:v>55829.639000000003</c:v>
                </c:pt>
                <c:pt idx="520">
                  <c:v>55829.681000000004</c:v>
                </c:pt>
                <c:pt idx="521">
                  <c:v>55829.721999999994</c:v>
                </c:pt>
                <c:pt idx="522">
                  <c:v>55829.763999999996</c:v>
                </c:pt>
                <c:pt idx="523">
                  <c:v>55829.806000000011</c:v>
                </c:pt>
                <c:pt idx="524">
                  <c:v>55829.847000000002</c:v>
                </c:pt>
                <c:pt idx="525">
                  <c:v>55829.889000000003</c:v>
                </c:pt>
                <c:pt idx="526">
                  <c:v>55829.931000000004</c:v>
                </c:pt>
                <c:pt idx="527">
                  <c:v>55829.972000000002</c:v>
                </c:pt>
                <c:pt idx="528">
                  <c:v>55830.014000000003</c:v>
                </c:pt>
                <c:pt idx="529">
                  <c:v>55830.056000000011</c:v>
                </c:pt>
                <c:pt idx="530">
                  <c:v>55830.097000000002</c:v>
                </c:pt>
                <c:pt idx="531">
                  <c:v>55830.139000000003</c:v>
                </c:pt>
                <c:pt idx="532">
                  <c:v>55830.181000000004</c:v>
                </c:pt>
                <c:pt idx="533">
                  <c:v>55830.221999999994</c:v>
                </c:pt>
                <c:pt idx="534">
                  <c:v>55830.263999999996</c:v>
                </c:pt>
                <c:pt idx="535">
                  <c:v>55830.306000000011</c:v>
                </c:pt>
                <c:pt idx="536">
                  <c:v>55830.347000000002</c:v>
                </c:pt>
                <c:pt idx="537">
                  <c:v>55830.389000000003</c:v>
                </c:pt>
                <c:pt idx="538">
                  <c:v>55830.431000000004</c:v>
                </c:pt>
                <c:pt idx="539">
                  <c:v>55830.472000000002</c:v>
                </c:pt>
                <c:pt idx="540">
                  <c:v>55830.514000000003</c:v>
                </c:pt>
                <c:pt idx="541">
                  <c:v>55830.556000000011</c:v>
                </c:pt>
                <c:pt idx="542">
                  <c:v>55830.597000000002</c:v>
                </c:pt>
                <c:pt idx="543">
                  <c:v>55830.639000000003</c:v>
                </c:pt>
                <c:pt idx="544">
                  <c:v>55830.681000000004</c:v>
                </c:pt>
                <c:pt idx="545">
                  <c:v>55830.721999999994</c:v>
                </c:pt>
                <c:pt idx="546">
                  <c:v>55830.763999999996</c:v>
                </c:pt>
                <c:pt idx="547">
                  <c:v>55830.806000000011</c:v>
                </c:pt>
                <c:pt idx="548">
                  <c:v>55830.847000000002</c:v>
                </c:pt>
                <c:pt idx="549">
                  <c:v>55830.889000000003</c:v>
                </c:pt>
                <c:pt idx="550">
                  <c:v>55830.931000000004</c:v>
                </c:pt>
                <c:pt idx="551">
                  <c:v>55830.972000000002</c:v>
                </c:pt>
                <c:pt idx="552">
                  <c:v>55831.014000000003</c:v>
                </c:pt>
                <c:pt idx="553">
                  <c:v>55831.056000000011</c:v>
                </c:pt>
                <c:pt idx="554">
                  <c:v>55831.097000000002</c:v>
                </c:pt>
                <c:pt idx="555">
                  <c:v>55831.139000000003</c:v>
                </c:pt>
                <c:pt idx="556">
                  <c:v>55831.181000000004</c:v>
                </c:pt>
                <c:pt idx="557">
                  <c:v>55831.221999999994</c:v>
                </c:pt>
                <c:pt idx="558">
                  <c:v>55831.263999999996</c:v>
                </c:pt>
                <c:pt idx="559">
                  <c:v>55831.306000000011</c:v>
                </c:pt>
                <c:pt idx="560">
                  <c:v>55831.347000000002</c:v>
                </c:pt>
                <c:pt idx="561">
                  <c:v>55831.389000000003</c:v>
                </c:pt>
                <c:pt idx="562">
                  <c:v>55831.431000000004</c:v>
                </c:pt>
                <c:pt idx="563">
                  <c:v>55831.472000000002</c:v>
                </c:pt>
                <c:pt idx="564">
                  <c:v>55831.514000000003</c:v>
                </c:pt>
                <c:pt idx="565">
                  <c:v>55831.556000000011</c:v>
                </c:pt>
                <c:pt idx="566">
                  <c:v>55831.597000000002</c:v>
                </c:pt>
                <c:pt idx="567">
                  <c:v>55831.639000000003</c:v>
                </c:pt>
                <c:pt idx="568">
                  <c:v>55831.681000000004</c:v>
                </c:pt>
                <c:pt idx="569">
                  <c:v>55831.721999999994</c:v>
                </c:pt>
                <c:pt idx="570">
                  <c:v>55831.763999999996</c:v>
                </c:pt>
                <c:pt idx="571">
                  <c:v>55831.806000000011</c:v>
                </c:pt>
                <c:pt idx="572">
                  <c:v>55831.847000000002</c:v>
                </c:pt>
                <c:pt idx="573">
                  <c:v>55831.889000000003</c:v>
                </c:pt>
                <c:pt idx="574">
                  <c:v>55831.931000000004</c:v>
                </c:pt>
                <c:pt idx="575">
                  <c:v>55831.972000000002</c:v>
                </c:pt>
                <c:pt idx="576">
                  <c:v>55832.014000000003</c:v>
                </c:pt>
                <c:pt idx="577">
                  <c:v>55832.056000000011</c:v>
                </c:pt>
                <c:pt idx="578">
                  <c:v>55832.097000000002</c:v>
                </c:pt>
                <c:pt idx="579">
                  <c:v>55832.139000000003</c:v>
                </c:pt>
                <c:pt idx="580">
                  <c:v>55832.181000000004</c:v>
                </c:pt>
                <c:pt idx="581">
                  <c:v>55832.221999999994</c:v>
                </c:pt>
                <c:pt idx="582">
                  <c:v>55832.263999999996</c:v>
                </c:pt>
                <c:pt idx="583">
                  <c:v>55832.306000000011</c:v>
                </c:pt>
                <c:pt idx="584">
                  <c:v>55832.347000000002</c:v>
                </c:pt>
                <c:pt idx="585">
                  <c:v>55832.389000000003</c:v>
                </c:pt>
                <c:pt idx="586">
                  <c:v>55832.431000000004</c:v>
                </c:pt>
                <c:pt idx="587">
                  <c:v>55832.472000000002</c:v>
                </c:pt>
                <c:pt idx="588">
                  <c:v>55832.514000000003</c:v>
                </c:pt>
                <c:pt idx="589">
                  <c:v>55832.556000000011</c:v>
                </c:pt>
                <c:pt idx="590">
                  <c:v>55832.597000000002</c:v>
                </c:pt>
                <c:pt idx="591">
                  <c:v>55832.639000000003</c:v>
                </c:pt>
                <c:pt idx="592">
                  <c:v>55832.681000000004</c:v>
                </c:pt>
                <c:pt idx="593">
                  <c:v>55832.721999999994</c:v>
                </c:pt>
                <c:pt idx="594">
                  <c:v>55832.763999999996</c:v>
                </c:pt>
                <c:pt idx="595">
                  <c:v>55832.806000000011</c:v>
                </c:pt>
                <c:pt idx="596">
                  <c:v>55832.847000000002</c:v>
                </c:pt>
                <c:pt idx="597">
                  <c:v>55832.889000000003</c:v>
                </c:pt>
                <c:pt idx="598">
                  <c:v>55832.931000000004</c:v>
                </c:pt>
                <c:pt idx="599">
                  <c:v>55832.972000000002</c:v>
                </c:pt>
                <c:pt idx="600">
                  <c:v>55833.014000000003</c:v>
                </c:pt>
                <c:pt idx="601">
                  <c:v>55833.056000000011</c:v>
                </c:pt>
                <c:pt idx="602">
                  <c:v>55833.097000000002</c:v>
                </c:pt>
                <c:pt idx="603">
                  <c:v>55833.139000000003</c:v>
                </c:pt>
                <c:pt idx="604">
                  <c:v>55833.181000000004</c:v>
                </c:pt>
                <c:pt idx="605">
                  <c:v>55833.221999999994</c:v>
                </c:pt>
                <c:pt idx="606">
                  <c:v>55833.263999999996</c:v>
                </c:pt>
                <c:pt idx="607">
                  <c:v>55833.306000000011</c:v>
                </c:pt>
                <c:pt idx="608">
                  <c:v>55833.347000000002</c:v>
                </c:pt>
                <c:pt idx="609">
                  <c:v>55833.389000000003</c:v>
                </c:pt>
                <c:pt idx="610">
                  <c:v>55833.431000000004</c:v>
                </c:pt>
                <c:pt idx="611">
                  <c:v>55833.472000000002</c:v>
                </c:pt>
                <c:pt idx="612">
                  <c:v>55833.514000000003</c:v>
                </c:pt>
                <c:pt idx="613">
                  <c:v>55833.556000000011</c:v>
                </c:pt>
                <c:pt idx="614">
                  <c:v>55833.597000000002</c:v>
                </c:pt>
                <c:pt idx="615">
                  <c:v>55833.639000000003</c:v>
                </c:pt>
                <c:pt idx="616">
                  <c:v>55833.681000000004</c:v>
                </c:pt>
                <c:pt idx="617">
                  <c:v>55833.721999999994</c:v>
                </c:pt>
                <c:pt idx="618">
                  <c:v>55833.763999999996</c:v>
                </c:pt>
                <c:pt idx="619">
                  <c:v>55833.806000000011</c:v>
                </c:pt>
                <c:pt idx="620">
                  <c:v>55833.847000000002</c:v>
                </c:pt>
                <c:pt idx="621">
                  <c:v>55833.889000000003</c:v>
                </c:pt>
                <c:pt idx="622">
                  <c:v>55833.931000000004</c:v>
                </c:pt>
                <c:pt idx="623">
                  <c:v>55833.972000000002</c:v>
                </c:pt>
                <c:pt idx="624">
                  <c:v>55834.014000000003</c:v>
                </c:pt>
                <c:pt idx="625">
                  <c:v>55834.056000000011</c:v>
                </c:pt>
                <c:pt idx="626">
                  <c:v>55834.097000000002</c:v>
                </c:pt>
                <c:pt idx="627">
                  <c:v>55834.139000000003</c:v>
                </c:pt>
                <c:pt idx="628">
                  <c:v>55834.181000000004</c:v>
                </c:pt>
                <c:pt idx="629">
                  <c:v>55834.221999999994</c:v>
                </c:pt>
                <c:pt idx="630">
                  <c:v>55834.263999999996</c:v>
                </c:pt>
                <c:pt idx="631">
                  <c:v>55834.306000000011</c:v>
                </c:pt>
                <c:pt idx="632">
                  <c:v>55834.347000000002</c:v>
                </c:pt>
                <c:pt idx="633">
                  <c:v>55834.389000000003</c:v>
                </c:pt>
                <c:pt idx="634">
                  <c:v>55834.431000000004</c:v>
                </c:pt>
                <c:pt idx="635">
                  <c:v>55834.472000000002</c:v>
                </c:pt>
                <c:pt idx="636">
                  <c:v>55834.514000000003</c:v>
                </c:pt>
                <c:pt idx="637">
                  <c:v>55834.556000000011</c:v>
                </c:pt>
                <c:pt idx="638">
                  <c:v>55834.597000000002</c:v>
                </c:pt>
                <c:pt idx="639">
                  <c:v>55834.639000000003</c:v>
                </c:pt>
                <c:pt idx="640">
                  <c:v>55834.681000000004</c:v>
                </c:pt>
                <c:pt idx="641">
                  <c:v>55834.721999999994</c:v>
                </c:pt>
                <c:pt idx="642">
                  <c:v>55834.763999999996</c:v>
                </c:pt>
                <c:pt idx="643">
                  <c:v>55834.806000000011</c:v>
                </c:pt>
                <c:pt idx="644">
                  <c:v>55834.847000000002</c:v>
                </c:pt>
                <c:pt idx="645">
                  <c:v>55834.889000000003</c:v>
                </c:pt>
                <c:pt idx="646">
                  <c:v>55834.931000000004</c:v>
                </c:pt>
                <c:pt idx="647">
                  <c:v>55834.972000000002</c:v>
                </c:pt>
                <c:pt idx="648">
                  <c:v>55835.014000000003</c:v>
                </c:pt>
                <c:pt idx="649">
                  <c:v>55835.056000000011</c:v>
                </c:pt>
                <c:pt idx="650">
                  <c:v>55835.097000000002</c:v>
                </c:pt>
                <c:pt idx="651">
                  <c:v>55835.139000000003</c:v>
                </c:pt>
                <c:pt idx="652">
                  <c:v>55835.181000000004</c:v>
                </c:pt>
                <c:pt idx="653">
                  <c:v>55835.221999999994</c:v>
                </c:pt>
                <c:pt idx="654">
                  <c:v>55835.263999999996</c:v>
                </c:pt>
                <c:pt idx="655">
                  <c:v>55835.306000000011</c:v>
                </c:pt>
                <c:pt idx="656">
                  <c:v>55835.347000000002</c:v>
                </c:pt>
                <c:pt idx="657">
                  <c:v>55835.389000000003</c:v>
                </c:pt>
                <c:pt idx="658">
                  <c:v>55835.431000000004</c:v>
                </c:pt>
                <c:pt idx="659">
                  <c:v>55835.472000000002</c:v>
                </c:pt>
                <c:pt idx="660">
                  <c:v>55835.514000000003</c:v>
                </c:pt>
                <c:pt idx="661">
                  <c:v>55835.556000000011</c:v>
                </c:pt>
                <c:pt idx="662">
                  <c:v>55835.597000000002</c:v>
                </c:pt>
                <c:pt idx="663">
                  <c:v>55835.639000000003</c:v>
                </c:pt>
                <c:pt idx="664">
                  <c:v>55835.681000000004</c:v>
                </c:pt>
                <c:pt idx="665">
                  <c:v>55835.721999999994</c:v>
                </c:pt>
                <c:pt idx="666">
                  <c:v>55835.763999999996</c:v>
                </c:pt>
                <c:pt idx="667">
                  <c:v>55835.806000000011</c:v>
                </c:pt>
                <c:pt idx="668">
                  <c:v>55835.847000000002</c:v>
                </c:pt>
                <c:pt idx="669">
                  <c:v>55835.889000000003</c:v>
                </c:pt>
                <c:pt idx="670">
                  <c:v>55835.931000000004</c:v>
                </c:pt>
                <c:pt idx="671">
                  <c:v>55835.972000000002</c:v>
                </c:pt>
                <c:pt idx="672">
                  <c:v>55836.014000000003</c:v>
                </c:pt>
                <c:pt idx="673">
                  <c:v>55836.056000000011</c:v>
                </c:pt>
                <c:pt idx="674">
                  <c:v>55836.097000000002</c:v>
                </c:pt>
                <c:pt idx="675">
                  <c:v>55836.139000000003</c:v>
                </c:pt>
                <c:pt idx="676">
                  <c:v>55836.181000000004</c:v>
                </c:pt>
                <c:pt idx="677">
                  <c:v>55836.221999999994</c:v>
                </c:pt>
                <c:pt idx="678">
                  <c:v>55836.263999999996</c:v>
                </c:pt>
                <c:pt idx="679">
                  <c:v>55836.306000000011</c:v>
                </c:pt>
                <c:pt idx="680">
                  <c:v>55836.347000000002</c:v>
                </c:pt>
                <c:pt idx="681">
                  <c:v>55836.389000000003</c:v>
                </c:pt>
                <c:pt idx="682">
                  <c:v>55836.431000000004</c:v>
                </c:pt>
                <c:pt idx="683">
                  <c:v>55836.472000000002</c:v>
                </c:pt>
                <c:pt idx="684">
                  <c:v>55836.514000000003</c:v>
                </c:pt>
                <c:pt idx="685">
                  <c:v>55836.556000000011</c:v>
                </c:pt>
                <c:pt idx="686">
                  <c:v>55836.597000000002</c:v>
                </c:pt>
                <c:pt idx="687">
                  <c:v>55836.639000000003</c:v>
                </c:pt>
                <c:pt idx="688">
                  <c:v>55836.681000000004</c:v>
                </c:pt>
                <c:pt idx="689">
                  <c:v>55836.721999999994</c:v>
                </c:pt>
                <c:pt idx="690">
                  <c:v>55836.763999999996</c:v>
                </c:pt>
                <c:pt idx="691">
                  <c:v>55836.806000000011</c:v>
                </c:pt>
                <c:pt idx="692">
                  <c:v>55836.847000000002</c:v>
                </c:pt>
                <c:pt idx="693">
                  <c:v>55836.889000000003</c:v>
                </c:pt>
                <c:pt idx="694">
                  <c:v>55836.931000000004</c:v>
                </c:pt>
                <c:pt idx="695">
                  <c:v>55836.972000000002</c:v>
                </c:pt>
                <c:pt idx="696">
                  <c:v>55837.014000000003</c:v>
                </c:pt>
                <c:pt idx="697">
                  <c:v>55837.056000000011</c:v>
                </c:pt>
                <c:pt idx="698">
                  <c:v>55837.097000000002</c:v>
                </c:pt>
                <c:pt idx="699">
                  <c:v>55837.139000000003</c:v>
                </c:pt>
                <c:pt idx="700">
                  <c:v>55837.181000000004</c:v>
                </c:pt>
                <c:pt idx="701">
                  <c:v>55837.221999999994</c:v>
                </c:pt>
                <c:pt idx="702">
                  <c:v>55837.263999999996</c:v>
                </c:pt>
                <c:pt idx="703">
                  <c:v>55837.306000000011</c:v>
                </c:pt>
                <c:pt idx="704">
                  <c:v>55837.347000000002</c:v>
                </c:pt>
                <c:pt idx="705">
                  <c:v>55837.389000000003</c:v>
                </c:pt>
                <c:pt idx="706">
                  <c:v>55837.431000000004</c:v>
                </c:pt>
                <c:pt idx="707">
                  <c:v>55837.472000000002</c:v>
                </c:pt>
                <c:pt idx="708">
                  <c:v>55837.514000000003</c:v>
                </c:pt>
                <c:pt idx="709">
                  <c:v>55837.556000000011</c:v>
                </c:pt>
                <c:pt idx="710">
                  <c:v>55837.597000000002</c:v>
                </c:pt>
                <c:pt idx="711">
                  <c:v>55837.639000000003</c:v>
                </c:pt>
                <c:pt idx="712">
                  <c:v>55837.681000000004</c:v>
                </c:pt>
                <c:pt idx="713">
                  <c:v>55837.721999999994</c:v>
                </c:pt>
                <c:pt idx="714">
                  <c:v>55837.763999999996</c:v>
                </c:pt>
                <c:pt idx="715">
                  <c:v>55837.806000000011</c:v>
                </c:pt>
                <c:pt idx="716">
                  <c:v>55837.847000000002</c:v>
                </c:pt>
                <c:pt idx="717">
                  <c:v>55837.889000000003</c:v>
                </c:pt>
                <c:pt idx="718">
                  <c:v>55837.931000000004</c:v>
                </c:pt>
                <c:pt idx="719">
                  <c:v>55837.972000000002</c:v>
                </c:pt>
                <c:pt idx="720">
                  <c:v>55838.014000000003</c:v>
                </c:pt>
                <c:pt idx="721">
                  <c:v>55838.056000000011</c:v>
                </c:pt>
                <c:pt idx="722">
                  <c:v>55838.097000000002</c:v>
                </c:pt>
                <c:pt idx="723">
                  <c:v>55838.139000000003</c:v>
                </c:pt>
                <c:pt idx="724">
                  <c:v>55838.181000000004</c:v>
                </c:pt>
                <c:pt idx="725">
                  <c:v>55838.221999999994</c:v>
                </c:pt>
                <c:pt idx="726">
                  <c:v>55838.263999999996</c:v>
                </c:pt>
                <c:pt idx="727">
                  <c:v>55838.306000000011</c:v>
                </c:pt>
                <c:pt idx="728">
                  <c:v>55838.347000000002</c:v>
                </c:pt>
                <c:pt idx="729">
                  <c:v>55838.389000000003</c:v>
                </c:pt>
                <c:pt idx="730">
                  <c:v>55838.431000000004</c:v>
                </c:pt>
                <c:pt idx="731">
                  <c:v>55838.472000000002</c:v>
                </c:pt>
                <c:pt idx="732">
                  <c:v>55838.514000000003</c:v>
                </c:pt>
                <c:pt idx="733">
                  <c:v>55838.556000000011</c:v>
                </c:pt>
                <c:pt idx="734">
                  <c:v>55838.597000000002</c:v>
                </c:pt>
                <c:pt idx="735">
                  <c:v>55838.639000000003</c:v>
                </c:pt>
                <c:pt idx="736">
                  <c:v>55838.681000000004</c:v>
                </c:pt>
                <c:pt idx="737">
                  <c:v>55838.721999999994</c:v>
                </c:pt>
                <c:pt idx="738">
                  <c:v>55838.763999999996</c:v>
                </c:pt>
                <c:pt idx="739">
                  <c:v>55838.806000000011</c:v>
                </c:pt>
                <c:pt idx="740">
                  <c:v>55838.847000000002</c:v>
                </c:pt>
                <c:pt idx="741">
                  <c:v>55838.889000000003</c:v>
                </c:pt>
                <c:pt idx="742">
                  <c:v>55838.931000000004</c:v>
                </c:pt>
                <c:pt idx="743">
                  <c:v>55838.972000000002</c:v>
                </c:pt>
                <c:pt idx="744">
                  <c:v>55839.014000000003</c:v>
                </c:pt>
                <c:pt idx="745">
                  <c:v>55839.056000000011</c:v>
                </c:pt>
                <c:pt idx="746">
                  <c:v>55839.097000000002</c:v>
                </c:pt>
                <c:pt idx="747">
                  <c:v>55839.139000000003</c:v>
                </c:pt>
                <c:pt idx="748">
                  <c:v>55839.181000000004</c:v>
                </c:pt>
                <c:pt idx="749">
                  <c:v>55839.221999999994</c:v>
                </c:pt>
                <c:pt idx="750">
                  <c:v>55839.263999999996</c:v>
                </c:pt>
                <c:pt idx="751">
                  <c:v>55839.306000000011</c:v>
                </c:pt>
                <c:pt idx="752">
                  <c:v>55839.347000000002</c:v>
                </c:pt>
                <c:pt idx="753">
                  <c:v>55839.389000000003</c:v>
                </c:pt>
                <c:pt idx="754">
                  <c:v>55839.431000000004</c:v>
                </c:pt>
                <c:pt idx="755">
                  <c:v>55839.472000000002</c:v>
                </c:pt>
                <c:pt idx="756">
                  <c:v>55839.514000000003</c:v>
                </c:pt>
                <c:pt idx="757">
                  <c:v>55839.556000000011</c:v>
                </c:pt>
                <c:pt idx="758">
                  <c:v>55839.597000000002</c:v>
                </c:pt>
                <c:pt idx="759">
                  <c:v>55839.639000000003</c:v>
                </c:pt>
                <c:pt idx="760">
                  <c:v>55839.681000000004</c:v>
                </c:pt>
                <c:pt idx="761">
                  <c:v>55839.721999999994</c:v>
                </c:pt>
                <c:pt idx="762">
                  <c:v>55839.763999999996</c:v>
                </c:pt>
                <c:pt idx="763">
                  <c:v>55839.806000000011</c:v>
                </c:pt>
                <c:pt idx="764">
                  <c:v>55839.847000000002</c:v>
                </c:pt>
                <c:pt idx="765">
                  <c:v>55839.889000000003</c:v>
                </c:pt>
                <c:pt idx="766">
                  <c:v>55839.931000000004</c:v>
                </c:pt>
                <c:pt idx="767">
                  <c:v>55839.972000000002</c:v>
                </c:pt>
                <c:pt idx="768">
                  <c:v>55840.014000000003</c:v>
                </c:pt>
                <c:pt idx="769">
                  <c:v>55840.056000000011</c:v>
                </c:pt>
                <c:pt idx="770">
                  <c:v>55840.097000000002</c:v>
                </c:pt>
                <c:pt idx="771">
                  <c:v>55840.139000000003</c:v>
                </c:pt>
                <c:pt idx="772">
                  <c:v>55840.181000000004</c:v>
                </c:pt>
                <c:pt idx="773">
                  <c:v>55840.221999999994</c:v>
                </c:pt>
                <c:pt idx="774">
                  <c:v>55840.263999999996</c:v>
                </c:pt>
                <c:pt idx="775">
                  <c:v>55840.306000000011</c:v>
                </c:pt>
                <c:pt idx="776">
                  <c:v>55840.347000000002</c:v>
                </c:pt>
                <c:pt idx="777">
                  <c:v>55840.389000000003</c:v>
                </c:pt>
                <c:pt idx="778">
                  <c:v>55840.431000000004</c:v>
                </c:pt>
                <c:pt idx="779">
                  <c:v>55840.472000000002</c:v>
                </c:pt>
                <c:pt idx="780">
                  <c:v>55840.514000000003</c:v>
                </c:pt>
                <c:pt idx="781">
                  <c:v>55840.556000000011</c:v>
                </c:pt>
                <c:pt idx="782">
                  <c:v>55840.597000000002</c:v>
                </c:pt>
                <c:pt idx="783">
                  <c:v>55840.639000000003</c:v>
                </c:pt>
                <c:pt idx="784">
                  <c:v>55840.681000000004</c:v>
                </c:pt>
                <c:pt idx="785">
                  <c:v>55840.721999999994</c:v>
                </c:pt>
                <c:pt idx="786">
                  <c:v>55840.763999999996</c:v>
                </c:pt>
                <c:pt idx="787">
                  <c:v>55840.806000000011</c:v>
                </c:pt>
                <c:pt idx="788">
                  <c:v>55840.847000000002</c:v>
                </c:pt>
                <c:pt idx="789">
                  <c:v>55840.889000000003</c:v>
                </c:pt>
                <c:pt idx="790">
                  <c:v>55840.931000000004</c:v>
                </c:pt>
                <c:pt idx="791">
                  <c:v>55840.972000000002</c:v>
                </c:pt>
                <c:pt idx="792">
                  <c:v>55841.014000000003</c:v>
                </c:pt>
                <c:pt idx="793">
                  <c:v>55841.056000000011</c:v>
                </c:pt>
                <c:pt idx="794">
                  <c:v>55841.097000000002</c:v>
                </c:pt>
                <c:pt idx="795">
                  <c:v>55841.139000000003</c:v>
                </c:pt>
                <c:pt idx="796">
                  <c:v>55841.181000000004</c:v>
                </c:pt>
                <c:pt idx="797">
                  <c:v>55841.221999999994</c:v>
                </c:pt>
                <c:pt idx="798">
                  <c:v>55841.263999999996</c:v>
                </c:pt>
                <c:pt idx="799">
                  <c:v>55841.306000000011</c:v>
                </c:pt>
                <c:pt idx="800">
                  <c:v>55841.347000000002</c:v>
                </c:pt>
                <c:pt idx="801">
                  <c:v>55841.389000000003</c:v>
                </c:pt>
                <c:pt idx="802">
                  <c:v>55841.431000000004</c:v>
                </c:pt>
                <c:pt idx="803">
                  <c:v>55841.472000000002</c:v>
                </c:pt>
                <c:pt idx="804">
                  <c:v>55841.514000000003</c:v>
                </c:pt>
                <c:pt idx="805">
                  <c:v>55841.556000000011</c:v>
                </c:pt>
                <c:pt idx="806">
                  <c:v>55841.597000000002</c:v>
                </c:pt>
                <c:pt idx="807">
                  <c:v>55841.639000000003</c:v>
                </c:pt>
                <c:pt idx="808">
                  <c:v>55841.681000000004</c:v>
                </c:pt>
                <c:pt idx="809">
                  <c:v>55841.721999999994</c:v>
                </c:pt>
                <c:pt idx="810">
                  <c:v>55841.763999999996</c:v>
                </c:pt>
                <c:pt idx="811">
                  <c:v>55841.806000000011</c:v>
                </c:pt>
                <c:pt idx="812">
                  <c:v>55841.847000000002</c:v>
                </c:pt>
                <c:pt idx="813">
                  <c:v>55841.889000000003</c:v>
                </c:pt>
                <c:pt idx="814">
                  <c:v>55841.931000000004</c:v>
                </c:pt>
                <c:pt idx="815">
                  <c:v>55841.972000000002</c:v>
                </c:pt>
                <c:pt idx="816">
                  <c:v>55842.014000000003</c:v>
                </c:pt>
                <c:pt idx="817">
                  <c:v>55842.056000000011</c:v>
                </c:pt>
                <c:pt idx="818">
                  <c:v>55842.097000000002</c:v>
                </c:pt>
                <c:pt idx="819">
                  <c:v>55842.139000000003</c:v>
                </c:pt>
                <c:pt idx="820">
                  <c:v>55842.181000000004</c:v>
                </c:pt>
                <c:pt idx="821">
                  <c:v>55842.221999999994</c:v>
                </c:pt>
                <c:pt idx="822">
                  <c:v>55842.263999999996</c:v>
                </c:pt>
                <c:pt idx="823">
                  <c:v>55842.306000000011</c:v>
                </c:pt>
                <c:pt idx="824">
                  <c:v>55842.347000000002</c:v>
                </c:pt>
                <c:pt idx="825">
                  <c:v>55842.389000000003</c:v>
                </c:pt>
                <c:pt idx="826">
                  <c:v>55842.431000000004</c:v>
                </c:pt>
                <c:pt idx="827">
                  <c:v>55842.472000000002</c:v>
                </c:pt>
                <c:pt idx="828">
                  <c:v>55842.514000000003</c:v>
                </c:pt>
                <c:pt idx="829">
                  <c:v>55842.556000000011</c:v>
                </c:pt>
                <c:pt idx="830">
                  <c:v>55842.597000000002</c:v>
                </c:pt>
                <c:pt idx="831">
                  <c:v>55842.639000000003</c:v>
                </c:pt>
                <c:pt idx="832">
                  <c:v>55842.681000000004</c:v>
                </c:pt>
                <c:pt idx="833">
                  <c:v>55842.721999999994</c:v>
                </c:pt>
                <c:pt idx="834">
                  <c:v>55842.763999999996</c:v>
                </c:pt>
                <c:pt idx="835">
                  <c:v>55842.806000000011</c:v>
                </c:pt>
                <c:pt idx="836">
                  <c:v>55842.847000000002</c:v>
                </c:pt>
                <c:pt idx="837">
                  <c:v>55842.889000000003</c:v>
                </c:pt>
                <c:pt idx="838">
                  <c:v>55842.931000000004</c:v>
                </c:pt>
                <c:pt idx="839">
                  <c:v>55842.972000000002</c:v>
                </c:pt>
                <c:pt idx="840">
                  <c:v>55843.014000000003</c:v>
                </c:pt>
                <c:pt idx="841">
                  <c:v>55843.056000000011</c:v>
                </c:pt>
                <c:pt idx="842">
                  <c:v>55843.097000000002</c:v>
                </c:pt>
                <c:pt idx="843">
                  <c:v>55843.139000000003</c:v>
                </c:pt>
                <c:pt idx="844">
                  <c:v>55843.181000000004</c:v>
                </c:pt>
                <c:pt idx="845">
                  <c:v>55843.221999999994</c:v>
                </c:pt>
                <c:pt idx="846">
                  <c:v>55843.263999999996</c:v>
                </c:pt>
                <c:pt idx="847">
                  <c:v>55843.306000000011</c:v>
                </c:pt>
                <c:pt idx="848">
                  <c:v>55843.347000000002</c:v>
                </c:pt>
                <c:pt idx="849">
                  <c:v>55843.389000000003</c:v>
                </c:pt>
                <c:pt idx="850">
                  <c:v>55843.431000000004</c:v>
                </c:pt>
                <c:pt idx="851">
                  <c:v>55843.472000000002</c:v>
                </c:pt>
                <c:pt idx="852">
                  <c:v>55843.514000000003</c:v>
                </c:pt>
                <c:pt idx="853">
                  <c:v>55843.556000000011</c:v>
                </c:pt>
                <c:pt idx="854">
                  <c:v>55843.597000000002</c:v>
                </c:pt>
                <c:pt idx="855">
                  <c:v>55843.639000000003</c:v>
                </c:pt>
                <c:pt idx="856">
                  <c:v>55843.681000000004</c:v>
                </c:pt>
                <c:pt idx="857">
                  <c:v>55843.721999999994</c:v>
                </c:pt>
                <c:pt idx="858">
                  <c:v>55843.763999999996</c:v>
                </c:pt>
                <c:pt idx="859">
                  <c:v>55843.806000000011</c:v>
                </c:pt>
                <c:pt idx="860">
                  <c:v>55843.847000000002</c:v>
                </c:pt>
                <c:pt idx="861">
                  <c:v>55843.889000000003</c:v>
                </c:pt>
                <c:pt idx="862">
                  <c:v>55843.931000000004</c:v>
                </c:pt>
                <c:pt idx="863">
                  <c:v>55843.972000000002</c:v>
                </c:pt>
                <c:pt idx="864">
                  <c:v>55844.014000000003</c:v>
                </c:pt>
                <c:pt idx="865">
                  <c:v>55844.056000000011</c:v>
                </c:pt>
                <c:pt idx="866">
                  <c:v>55844.097000000002</c:v>
                </c:pt>
                <c:pt idx="867">
                  <c:v>55844.139000000003</c:v>
                </c:pt>
                <c:pt idx="868">
                  <c:v>55844.181000000004</c:v>
                </c:pt>
                <c:pt idx="869">
                  <c:v>55844.221999999994</c:v>
                </c:pt>
                <c:pt idx="870">
                  <c:v>55844.263999999996</c:v>
                </c:pt>
                <c:pt idx="871">
                  <c:v>55844.306000000011</c:v>
                </c:pt>
                <c:pt idx="872">
                  <c:v>55844.347000000002</c:v>
                </c:pt>
                <c:pt idx="873">
                  <c:v>55844.389000000003</c:v>
                </c:pt>
                <c:pt idx="874">
                  <c:v>55844.431000000004</c:v>
                </c:pt>
                <c:pt idx="875">
                  <c:v>55844.472000000002</c:v>
                </c:pt>
                <c:pt idx="876">
                  <c:v>55844.514000000003</c:v>
                </c:pt>
                <c:pt idx="877">
                  <c:v>55844.556000000011</c:v>
                </c:pt>
                <c:pt idx="878">
                  <c:v>55844.597000000002</c:v>
                </c:pt>
                <c:pt idx="879">
                  <c:v>55844.639000000003</c:v>
                </c:pt>
                <c:pt idx="880">
                  <c:v>55844.681000000004</c:v>
                </c:pt>
                <c:pt idx="881">
                  <c:v>55844.721999999994</c:v>
                </c:pt>
                <c:pt idx="882">
                  <c:v>55844.763999999996</c:v>
                </c:pt>
                <c:pt idx="883">
                  <c:v>55844.806000000011</c:v>
                </c:pt>
                <c:pt idx="884">
                  <c:v>55844.847000000002</c:v>
                </c:pt>
                <c:pt idx="885">
                  <c:v>55844.889000000003</c:v>
                </c:pt>
                <c:pt idx="886">
                  <c:v>55844.931000000004</c:v>
                </c:pt>
                <c:pt idx="887">
                  <c:v>55844.972000000002</c:v>
                </c:pt>
                <c:pt idx="888">
                  <c:v>55845.014000000003</c:v>
                </c:pt>
                <c:pt idx="889">
                  <c:v>55845.056000000011</c:v>
                </c:pt>
                <c:pt idx="890">
                  <c:v>55845.097000000002</c:v>
                </c:pt>
                <c:pt idx="891">
                  <c:v>55845.139000000003</c:v>
                </c:pt>
                <c:pt idx="892">
                  <c:v>55845.181000000004</c:v>
                </c:pt>
                <c:pt idx="893">
                  <c:v>55845.221999999994</c:v>
                </c:pt>
                <c:pt idx="894">
                  <c:v>55845.263999999996</c:v>
                </c:pt>
                <c:pt idx="895">
                  <c:v>55845.306000000011</c:v>
                </c:pt>
                <c:pt idx="896">
                  <c:v>55845.347000000002</c:v>
                </c:pt>
                <c:pt idx="897">
                  <c:v>55845.389000000003</c:v>
                </c:pt>
                <c:pt idx="898">
                  <c:v>55845.431000000004</c:v>
                </c:pt>
                <c:pt idx="899">
                  <c:v>55845.472000000002</c:v>
                </c:pt>
                <c:pt idx="900">
                  <c:v>55845.514000000003</c:v>
                </c:pt>
                <c:pt idx="901">
                  <c:v>55845.556000000011</c:v>
                </c:pt>
                <c:pt idx="902">
                  <c:v>55845.597000000002</c:v>
                </c:pt>
                <c:pt idx="903">
                  <c:v>55845.639000000003</c:v>
                </c:pt>
                <c:pt idx="904">
                  <c:v>55845.681000000004</c:v>
                </c:pt>
                <c:pt idx="905">
                  <c:v>55845.721999999994</c:v>
                </c:pt>
                <c:pt idx="906">
                  <c:v>55845.763999999996</c:v>
                </c:pt>
                <c:pt idx="907">
                  <c:v>55845.806000000011</c:v>
                </c:pt>
                <c:pt idx="908">
                  <c:v>55845.847000000002</c:v>
                </c:pt>
                <c:pt idx="909">
                  <c:v>55845.889000000003</c:v>
                </c:pt>
                <c:pt idx="910">
                  <c:v>55845.931000000004</c:v>
                </c:pt>
                <c:pt idx="911">
                  <c:v>55845.972000000002</c:v>
                </c:pt>
                <c:pt idx="912">
                  <c:v>55846.014000000003</c:v>
                </c:pt>
                <c:pt idx="913">
                  <c:v>55846.056000000011</c:v>
                </c:pt>
                <c:pt idx="914">
                  <c:v>55846.097000000002</c:v>
                </c:pt>
                <c:pt idx="915">
                  <c:v>55846.139000000003</c:v>
                </c:pt>
                <c:pt idx="916">
                  <c:v>55846.181000000004</c:v>
                </c:pt>
                <c:pt idx="917">
                  <c:v>55846.221999999994</c:v>
                </c:pt>
                <c:pt idx="918">
                  <c:v>55846.263999999996</c:v>
                </c:pt>
                <c:pt idx="919">
                  <c:v>55846.306000000011</c:v>
                </c:pt>
                <c:pt idx="920">
                  <c:v>55846.347000000002</c:v>
                </c:pt>
                <c:pt idx="921">
                  <c:v>55846.389000000003</c:v>
                </c:pt>
                <c:pt idx="922">
                  <c:v>55846.431000000004</c:v>
                </c:pt>
                <c:pt idx="923">
                  <c:v>55846.472000000002</c:v>
                </c:pt>
                <c:pt idx="924">
                  <c:v>55846.514000000003</c:v>
                </c:pt>
                <c:pt idx="925">
                  <c:v>55846.556000000011</c:v>
                </c:pt>
                <c:pt idx="926">
                  <c:v>55846.597000000002</c:v>
                </c:pt>
                <c:pt idx="927">
                  <c:v>55846.639000000003</c:v>
                </c:pt>
                <c:pt idx="928">
                  <c:v>55846.681000000004</c:v>
                </c:pt>
                <c:pt idx="929">
                  <c:v>55846.721999999994</c:v>
                </c:pt>
                <c:pt idx="930">
                  <c:v>55846.763999999996</c:v>
                </c:pt>
                <c:pt idx="931">
                  <c:v>55846.806000000011</c:v>
                </c:pt>
                <c:pt idx="932">
                  <c:v>55846.847000000002</c:v>
                </c:pt>
                <c:pt idx="933">
                  <c:v>55846.889000000003</c:v>
                </c:pt>
                <c:pt idx="934">
                  <c:v>55846.931000000004</c:v>
                </c:pt>
                <c:pt idx="935">
                  <c:v>55846.972000000002</c:v>
                </c:pt>
                <c:pt idx="936">
                  <c:v>55847.014000000003</c:v>
                </c:pt>
                <c:pt idx="937">
                  <c:v>55847.056000000011</c:v>
                </c:pt>
                <c:pt idx="938">
                  <c:v>55847.097000000002</c:v>
                </c:pt>
                <c:pt idx="939">
                  <c:v>55847.139000000003</c:v>
                </c:pt>
                <c:pt idx="940">
                  <c:v>55847.181000000004</c:v>
                </c:pt>
                <c:pt idx="941">
                  <c:v>55847.221999999994</c:v>
                </c:pt>
                <c:pt idx="942">
                  <c:v>55847.263999999996</c:v>
                </c:pt>
                <c:pt idx="943">
                  <c:v>55847.306000000011</c:v>
                </c:pt>
                <c:pt idx="944">
                  <c:v>55847.347000000002</c:v>
                </c:pt>
                <c:pt idx="945">
                  <c:v>55847.389000000003</c:v>
                </c:pt>
                <c:pt idx="946">
                  <c:v>55847.431000000004</c:v>
                </c:pt>
                <c:pt idx="947">
                  <c:v>55847.472000000002</c:v>
                </c:pt>
                <c:pt idx="948">
                  <c:v>55847.514000000003</c:v>
                </c:pt>
                <c:pt idx="949">
                  <c:v>55847.556000000011</c:v>
                </c:pt>
                <c:pt idx="950">
                  <c:v>55847.597000000002</c:v>
                </c:pt>
                <c:pt idx="951">
                  <c:v>55847.639000000003</c:v>
                </c:pt>
                <c:pt idx="952">
                  <c:v>55847.681000000004</c:v>
                </c:pt>
                <c:pt idx="953">
                  <c:v>55847.721999999994</c:v>
                </c:pt>
                <c:pt idx="954">
                  <c:v>55847.763999999996</c:v>
                </c:pt>
                <c:pt idx="955">
                  <c:v>55847.806000000011</c:v>
                </c:pt>
                <c:pt idx="956">
                  <c:v>55847.847000000002</c:v>
                </c:pt>
                <c:pt idx="957">
                  <c:v>55847.889000000003</c:v>
                </c:pt>
                <c:pt idx="958">
                  <c:v>55847.931000000004</c:v>
                </c:pt>
                <c:pt idx="959">
                  <c:v>55847.972000000002</c:v>
                </c:pt>
                <c:pt idx="960">
                  <c:v>55848.014000000003</c:v>
                </c:pt>
                <c:pt idx="961">
                  <c:v>55848.056000000011</c:v>
                </c:pt>
                <c:pt idx="962">
                  <c:v>55848.097000000002</c:v>
                </c:pt>
                <c:pt idx="963">
                  <c:v>55848.139000000003</c:v>
                </c:pt>
                <c:pt idx="964">
                  <c:v>55848.181000000004</c:v>
                </c:pt>
                <c:pt idx="965">
                  <c:v>55848.221999999994</c:v>
                </c:pt>
                <c:pt idx="966">
                  <c:v>55848.263999999996</c:v>
                </c:pt>
                <c:pt idx="967">
                  <c:v>55848.306000000011</c:v>
                </c:pt>
                <c:pt idx="968">
                  <c:v>55848.347000000002</c:v>
                </c:pt>
                <c:pt idx="969">
                  <c:v>55848.389000000003</c:v>
                </c:pt>
                <c:pt idx="970">
                  <c:v>55848.431000000004</c:v>
                </c:pt>
                <c:pt idx="971">
                  <c:v>55848.472000000002</c:v>
                </c:pt>
                <c:pt idx="972">
                  <c:v>55848.514000000003</c:v>
                </c:pt>
                <c:pt idx="973">
                  <c:v>55848.556000000011</c:v>
                </c:pt>
                <c:pt idx="974">
                  <c:v>55848.597000000002</c:v>
                </c:pt>
                <c:pt idx="975">
                  <c:v>55848.639000000003</c:v>
                </c:pt>
                <c:pt idx="976">
                  <c:v>55848.681000000004</c:v>
                </c:pt>
                <c:pt idx="977">
                  <c:v>55848.721999999994</c:v>
                </c:pt>
                <c:pt idx="978">
                  <c:v>55848.763999999996</c:v>
                </c:pt>
                <c:pt idx="979">
                  <c:v>55848.806000000011</c:v>
                </c:pt>
                <c:pt idx="980">
                  <c:v>55848.847000000002</c:v>
                </c:pt>
                <c:pt idx="981">
                  <c:v>55848.889000000003</c:v>
                </c:pt>
                <c:pt idx="982">
                  <c:v>55848.931000000004</c:v>
                </c:pt>
                <c:pt idx="983">
                  <c:v>55848.972000000002</c:v>
                </c:pt>
                <c:pt idx="984">
                  <c:v>55849.014000000003</c:v>
                </c:pt>
                <c:pt idx="985">
                  <c:v>55849.056000000011</c:v>
                </c:pt>
                <c:pt idx="986">
                  <c:v>55849.097000000002</c:v>
                </c:pt>
                <c:pt idx="987">
                  <c:v>55849.139000000003</c:v>
                </c:pt>
                <c:pt idx="988">
                  <c:v>55849.181000000004</c:v>
                </c:pt>
                <c:pt idx="989">
                  <c:v>55849.221999999994</c:v>
                </c:pt>
                <c:pt idx="990">
                  <c:v>55849.263999999996</c:v>
                </c:pt>
                <c:pt idx="991">
                  <c:v>55849.306000000011</c:v>
                </c:pt>
                <c:pt idx="992">
                  <c:v>55849.347000000002</c:v>
                </c:pt>
                <c:pt idx="993">
                  <c:v>55849.389000000003</c:v>
                </c:pt>
                <c:pt idx="994">
                  <c:v>55849.431000000004</c:v>
                </c:pt>
                <c:pt idx="995">
                  <c:v>55849.472000000002</c:v>
                </c:pt>
                <c:pt idx="996">
                  <c:v>55849.514000000003</c:v>
                </c:pt>
                <c:pt idx="997">
                  <c:v>55849.556000000011</c:v>
                </c:pt>
                <c:pt idx="998">
                  <c:v>55849.597000000002</c:v>
                </c:pt>
                <c:pt idx="999">
                  <c:v>55849.639000000003</c:v>
                </c:pt>
                <c:pt idx="1000">
                  <c:v>55849.681000000004</c:v>
                </c:pt>
                <c:pt idx="1001">
                  <c:v>55849.721999999994</c:v>
                </c:pt>
                <c:pt idx="1002">
                  <c:v>55849.763999999996</c:v>
                </c:pt>
                <c:pt idx="1003">
                  <c:v>55849.806000000011</c:v>
                </c:pt>
                <c:pt idx="1004">
                  <c:v>55849.847000000002</c:v>
                </c:pt>
                <c:pt idx="1005">
                  <c:v>55849.889000000003</c:v>
                </c:pt>
                <c:pt idx="1006">
                  <c:v>55849.931000000004</c:v>
                </c:pt>
                <c:pt idx="1007">
                  <c:v>55849.972000000002</c:v>
                </c:pt>
                <c:pt idx="1008">
                  <c:v>55850.014000000003</c:v>
                </c:pt>
                <c:pt idx="1009">
                  <c:v>55850.056000000011</c:v>
                </c:pt>
                <c:pt idx="1010">
                  <c:v>55850.097000000002</c:v>
                </c:pt>
                <c:pt idx="1011">
                  <c:v>55850.139000000003</c:v>
                </c:pt>
                <c:pt idx="1012">
                  <c:v>55850.181000000004</c:v>
                </c:pt>
                <c:pt idx="1013">
                  <c:v>55850.221999999994</c:v>
                </c:pt>
                <c:pt idx="1014">
                  <c:v>55850.263999999996</c:v>
                </c:pt>
                <c:pt idx="1015">
                  <c:v>55850.306000000011</c:v>
                </c:pt>
                <c:pt idx="1016">
                  <c:v>55850.347000000002</c:v>
                </c:pt>
                <c:pt idx="1017">
                  <c:v>55850.389000000003</c:v>
                </c:pt>
                <c:pt idx="1018">
                  <c:v>55850.431000000004</c:v>
                </c:pt>
                <c:pt idx="1019">
                  <c:v>55850.472000000002</c:v>
                </c:pt>
                <c:pt idx="1020">
                  <c:v>55850.514000000003</c:v>
                </c:pt>
                <c:pt idx="1021">
                  <c:v>55850.556000000011</c:v>
                </c:pt>
                <c:pt idx="1022">
                  <c:v>55850.597000000002</c:v>
                </c:pt>
                <c:pt idx="1023">
                  <c:v>55850.639000000003</c:v>
                </c:pt>
                <c:pt idx="1024">
                  <c:v>55850.681000000004</c:v>
                </c:pt>
                <c:pt idx="1025">
                  <c:v>55850.721999999994</c:v>
                </c:pt>
                <c:pt idx="1026">
                  <c:v>55850.763999999996</c:v>
                </c:pt>
                <c:pt idx="1027">
                  <c:v>55850.806000000011</c:v>
                </c:pt>
                <c:pt idx="1028">
                  <c:v>55850.847000000002</c:v>
                </c:pt>
                <c:pt idx="1029">
                  <c:v>55850.889000000003</c:v>
                </c:pt>
                <c:pt idx="1030">
                  <c:v>55850.931000000004</c:v>
                </c:pt>
                <c:pt idx="1031">
                  <c:v>55850.972000000002</c:v>
                </c:pt>
                <c:pt idx="1032">
                  <c:v>55851.014000000003</c:v>
                </c:pt>
                <c:pt idx="1033">
                  <c:v>55851.056000000011</c:v>
                </c:pt>
                <c:pt idx="1034">
                  <c:v>55851.097000000002</c:v>
                </c:pt>
                <c:pt idx="1035">
                  <c:v>55851.139000000003</c:v>
                </c:pt>
                <c:pt idx="1036">
                  <c:v>55851.181000000004</c:v>
                </c:pt>
                <c:pt idx="1037">
                  <c:v>55851.221999999994</c:v>
                </c:pt>
                <c:pt idx="1038">
                  <c:v>55851.263999999996</c:v>
                </c:pt>
                <c:pt idx="1039">
                  <c:v>55851.306000000011</c:v>
                </c:pt>
                <c:pt idx="1040">
                  <c:v>55851.347000000002</c:v>
                </c:pt>
                <c:pt idx="1041">
                  <c:v>55851.389000000003</c:v>
                </c:pt>
                <c:pt idx="1042">
                  <c:v>55851.431000000004</c:v>
                </c:pt>
                <c:pt idx="1043">
                  <c:v>55851.472000000002</c:v>
                </c:pt>
                <c:pt idx="1044">
                  <c:v>55851.514000000003</c:v>
                </c:pt>
                <c:pt idx="1045">
                  <c:v>55851.556000000011</c:v>
                </c:pt>
                <c:pt idx="1046">
                  <c:v>55851.597000000002</c:v>
                </c:pt>
                <c:pt idx="1047">
                  <c:v>55851.639000000003</c:v>
                </c:pt>
                <c:pt idx="1048">
                  <c:v>55851.681000000004</c:v>
                </c:pt>
                <c:pt idx="1049">
                  <c:v>55851.721999999994</c:v>
                </c:pt>
                <c:pt idx="1050">
                  <c:v>55851.763999999996</c:v>
                </c:pt>
                <c:pt idx="1051">
                  <c:v>55851.806000000011</c:v>
                </c:pt>
                <c:pt idx="1052">
                  <c:v>55851.847000000002</c:v>
                </c:pt>
                <c:pt idx="1053">
                  <c:v>55851.889000000003</c:v>
                </c:pt>
                <c:pt idx="1054">
                  <c:v>55851.931000000004</c:v>
                </c:pt>
                <c:pt idx="1055">
                  <c:v>55851.972000000002</c:v>
                </c:pt>
                <c:pt idx="1056">
                  <c:v>55852.014000000003</c:v>
                </c:pt>
                <c:pt idx="1057">
                  <c:v>55852.056000000011</c:v>
                </c:pt>
                <c:pt idx="1058">
                  <c:v>55852.097000000002</c:v>
                </c:pt>
                <c:pt idx="1059">
                  <c:v>55852.139000000003</c:v>
                </c:pt>
                <c:pt idx="1060">
                  <c:v>55852.181000000004</c:v>
                </c:pt>
                <c:pt idx="1061">
                  <c:v>55852.221999999994</c:v>
                </c:pt>
                <c:pt idx="1062">
                  <c:v>55852.263999999996</c:v>
                </c:pt>
                <c:pt idx="1063">
                  <c:v>55852.306000000011</c:v>
                </c:pt>
                <c:pt idx="1064">
                  <c:v>55852.347000000002</c:v>
                </c:pt>
                <c:pt idx="1065">
                  <c:v>55852.389000000003</c:v>
                </c:pt>
                <c:pt idx="1066">
                  <c:v>55852.431000000004</c:v>
                </c:pt>
                <c:pt idx="1067">
                  <c:v>55852.472000000002</c:v>
                </c:pt>
                <c:pt idx="1068">
                  <c:v>55852.514000000003</c:v>
                </c:pt>
                <c:pt idx="1069">
                  <c:v>55852.556000000011</c:v>
                </c:pt>
                <c:pt idx="1070">
                  <c:v>55852.597000000002</c:v>
                </c:pt>
                <c:pt idx="1071">
                  <c:v>55852.639000000003</c:v>
                </c:pt>
                <c:pt idx="1072">
                  <c:v>55852.681000000004</c:v>
                </c:pt>
                <c:pt idx="1073">
                  <c:v>55852.721999999994</c:v>
                </c:pt>
                <c:pt idx="1074">
                  <c:v>55852.763999999996</c:v>
                </c:pt>
                <c:pt idx="1075">
                  <c:v>55852.806000000011</c:v>
                </c:pt>
                <c:pt idx="1076">
                  <c:v>55852.847000000002</c:v>
                </c:pt>
                <c:pt idx="1077">
                  <c:v>55852.889000000003</c:v>
                </c:pt>
                <c:pt idx="1078">
                  <c:v>55852.931000000004</c:v>
                </c:pt>
                <c:pt idx="1079">
                  <c:v>55852.972000000002</c:v>
                </c:pt>
                <c:pt idx="1080">
                  <c:v>55853.014000000003</c:v>
                </c:pt>
                <c:pt idx="1081">
                  <c:v>55853.056000000011</c:v>
                </c:pt>
                <c:pt idx="1082">
                  <c:v>55853.097000000002</c:v>
                </c:pt>
                <c:pt idx="1083">
                  <c:v>55853.139000000003</c:v>
                </c:pt>
                <c:pt idx="1084">
                  <c:v>55853.181000000004</c:v>
                </c:pt>
                <c:pt idx="1085">
                  <c:v>55853.221999999994</c:v>
                </c:pt>
                <c:pt idx="1086">
                  <c:v>55853.263999999996</c:v>
                </c:pt>
                <c:pt idx="1087">
                  <c:v>55853.306000000011</c:v>
                </c:pt>
                <c:pt idx="1088">
                  <c:v>55853.347000000002</c:v>
                </c:pt>
                <c:pt idx="1089">
                  <c:v>55853.389000000003</c:v>
                </c:pt>
                <c:pt idx="1090">
                  <c:v>55853.431000000004</c:v>
                </c:pt>
                <c:pt idx="1091">
                  <c:v>55853.472000000002</c:v>
                </c:pt>
                <c:pt idx="1092">
                  <c:v>55853.514000000003</c:v>
                </c:pt>
                <c:pt idx="1093">
                  <c:v>55853.556000000011</c:v>
                </c:pt>
                <c:pt idx="1094">
                  <c:v>55853.597000000002</c:v>
                </c:pt>
                <c:pt idx="1095">
                  <c:v>55853.639000000003</c:v>
                </c:pt>
                <c:pt idx="1096">
                  <c:v>55853.681000000004</c:v>
                </c:pt>
                <c:pt idx="1097">
                  <c:v>55853.721999999994</c:v>
                </c:pt>
                <c:pt idx="1098">
                  <c:v>55853.763999999996</c:v>
                </c:pt>
                <c:pt idx="1099">
                  <c:v>55853.806000000011</c:v>
                </c:pt>
                <c:pt idx="1100">
                  <c:v>55853.847000000002</c:v>
                </c:pt>
                <c:pt idx="1101">
                  <c:v>55853.889000000003</c:v>
                </c:pt>
                <c:pt idx="1102">
                  <c:v>55853.931000000004</c:v>
                </c:pt>
                <c:pt idx="1103">
                  <c:v>55853.972000000002</c:v>
                </c:pt>
                <c:pt idx="1104">
                  <c:v>55854.014000000003</c:v>
                </c:pt>
                <c:pt idx="1105">
                  <c:v>55854.056000000011</c:v>
                </c:pt>
                <c:pt idx="1106">
                  <c:v>55854.097000000002</c:v>
                </c:pt>
                <c:pt idx="1107">
                  <c:v>55854.139000000003</c:v>
                </c:pt>
                <c:pt idx="1108">
                  <c:v>55854.181000000004</c:v>
                </c:pt>
                <c:pt idx="1109">
                  <c:v>55854.221999999994</c:v>
                </c:pt>
                <c:pt idx="1110">
                  <c:v>55854.263999999996</c:v>
                </c:pt>
                <c:pt idx="1111">
                  <c:v>55854.306000000011</c:v>
                </c:pt>
                <c:pt idx="1112">
                  <c:v>55854.347000000002</c:v>
                </c:pt>
                <c:pt idx="1113">
                  <c:v>55854.389000000003</c:v>
                </c:pt>
                <c:pt idx="1114">
                  <c:v>55854.431000000004</c:v>
                </c:pt>
                <c:pt idx="1115">
                  <c:v>55854.472000000002</c:v>
                </c:pt>
                <c:pt idx="1116">
                  <c:v>55854.514000000003</c:v>
                </c:pt>
                <c:pt idx="1117">
                  <c:v>55854.556000000011</c:v>
                </c:pt>
                <c:pt idx="1118">
                  <c:v>55854.597000000002</c:v>
                </c:pt>
                <c:pt idx="1119">
                  <c:v>55854.639000000003</c:v>
                </c:pt>
                <c:pt idx="1120">
                  <c:v>55854.681000000004</c:v>
                </c:pt>
                <c:pt idx="1121">
                  <c:v>55854.721999999994</c:v>
                </c:pt>
                <c:pt idx="1122">
                  <c:v>55854.763999999996</c:v>
                </c:pt>
                <c:pt idx="1123">
                  <c:v>55854.806000000011</c:v>
                </c:pt>
                <c:pt idx="1124">
                  <c:v>55854.847000000002</c:v>
                </c:pt>
                <c:pt idx="1125">
                  <c:v>55854.889000000003</c:v>
                </c:pt>
                <c:pt idx="1126">
                  <c:v>55854.931000000004</c:v>
                </c:pt>
                <c:pt idx="1127">
                  <c:v>55854.972000000002</c:v>
                </c:pt>
                <c:pt idx="1128">
                  <c:v>55855.014000000003</c:v>
                </c:pt>
                <c:pt idx="1129">
                  <c:v>55855.056000000011</c:v>
                </c:pt>
                <c:pt idx="1130">
                  <c:v>55855.097000000002</c:v>
                </c:pt>
                <c:pt idx="1131">
                  <c:v>55855.139000000003</c:v>
                </c:pt>
                <c:pt idx="1132">
                  <c:v>55855.181000000004</c:v>
                </c:pt>
                <c:pt idx="1133">
                  <c:v>55855.221999999994</c:v>
                </c:pt>
                <c:pt idx="1134">
                  <c:v>55855.263999999996</c:v>
                </c:pt>
                <c:pt idx="1135">
                  <c:v>55855.306000000011</c:v>
                </c:pt>
                <c:pt idx="1136">
                  <c:v>55855.347000000002</c:v>
                </c:pt>
                <c:pt idx="1137">
                  <c:v>55855.389000000003</c:v>
                </c:pt>
                <c:pt idx="1138">
                  <c:v>55855.431000000004</c:v>
                </c:pt>
                <c:pt idx="1139">
                  <c:v>55855.472000000002</c:v>
                </c:pt>
                <c:pt idx="1140">
                  <c:v>55855.514000000003</c:v>
                </c:pt>
                <c:pt idx="1141">
                  <c:v>55855.556000000011</c:v>
                </c:pt>
                <c:pt idx="1142">
                  <c:v>55855.597000000002</c:v>
                </c:pt>
                <c:pt idx="1143">
                  <c:v>55855.639000000003</c:v>
                </c:pt>
                <c:pt idx="1144">
                  <c:v>55855.681000000004</c:v>
                </c:pt>
                <c:pt idx="1145">
                  <c:v>55855.721999999994</c:v>
                </c:pt>
                <c:pt idx="1146">
                  <c:v>55855.763999999996</c:v>
                </c:pt>
                <c:pt idx="1147">
                  <c:v>55855.806000000011</c:v>
                </c:pt>
                <c:pt idx="1148">
                  <c:v>55855.847000000002</c:v>
                </c:pt>
                <c:pt idx="1149">
                  <c:v>55855.889000000003</c:v>
                </c:pt>
                <c:pt idx="1150">
                  <c:v>55855.931000000004</c:v>
                </c:pt>
                <c:pt idx="1151">
                  <c:v>55855.972000000002</c:v>
                </c:pt>
                <c:pt idx="1152">
                  <c:v>55856.014000000003</c:v>
                </c:pt>
                <c:pt idx="1153">
                  <c:v>55856.056000000011</c:v>
                </c:pt>
                <c:pt idx="1154">
                  <c:v>55856.097000000002</c:v>
                </c:pt>
                <c:pt idx="1155">
                  <c:v>55856.139000000003</c:v>
                </c:pt>
                <c:pt idx="1156">
                  <c:v>55856.181000000004</c:v>
                </c:pt>
                <c:pt idx="1157">
                  <c:v>55856.221999999994</c:v>
                </c:pt>
                <c:pt idx="1158">
                  <c:v>55856.263999999996</c:v>
                </c:pt>
                <c:pt idx="1159">
                  <c:v>55856.306000000011</c:v>
                </c:pt>
                <c:pt idx="1160">
                  <c:v>55856.347000000002</c:v>
                </c:pt>
                <c:pt idx="1161">
                  <c:v>55856.389000000003</c:v>
                </c:pt>
                <c:pt idx="1162">
                  <c:v>55856.431000000004</c:v>
                </c:pt>
                <c:pt idx="1163">
                  <c:v>55856.472000000002</c:v>
                </c:pt>
                <c:pt idx="1164">
                  <c:v>55856.514000000003</c:v>
                </c:pt>
                <c:pt idx="1165">
                  <c:v>55856.556000000011</c:v>
                </c:pt>
                <c:pt idx="1166">
                  <c:v>55856.597000000002</c:v>
                </c:pt>
                <c:pt idx="1167">
                  <c:v>55856.639000000003</c:v>
                </c:pt>
                <c:pt idx="1168">
                  <c:v>55856.681000000004</c:v>
                </c:pt>
                <c:pt idx="1169">
                  <c:v>55856.721999999994</c:v>
                </c:pt>
                <c:pt idx="1170">
                  <c:v>55856.763999999996</c:v>
                </c:pt>
                <c:pt idx="1171">
                  <c:v>55856.806000000011</c:v>
                </c:pt>
                <c:pt idx="1172">
                  <c:v>55856.847000000002</c:v>
                </c:pt>
                <c:pt idx="1173">
                  <c:v>55856.889000000003</c:v>
                </c:pt>
                <c:pt idx="1174">
                  <c:v>55856.931000000004</c:v>
                </c:pt>
                <c:pt idx="1175">
                  <c:v>55856.972000000002</c:v>
                </c:pt>
                <c:pt idx="1176">
                  <c:v>55857.014000000003</c:v>
                </c:pt>
                <c:pt idx="1177">
                  <c:v>55857.056000000011</c:v>
                </c:pt>
                <c:pt idx="1178">
                  <c:v>55857.097000000002</c:v>
                </c:pt>
                <c:pt idx="1179">
                  <c:v>55857.139000000003</c:v>
                </c:pt>
                <c:pt idx="1180">
                  <c:v>55857.181000000004</c:v>
                </c:pt>
                <c:pt idx="1181">
                  <c:v>55857.221999999994</c:v>
                </c:pt>
                <c:pt idx="1182">
                  <c:v>55857.263999999996</c:v>
                </c:pt>
                <c:pt idx="1183">
                  <c:v>55857.306000000011</c:v>
                </c:pt>
                <c:pt idx="1184">
                  <c:v>55857.347000000002</c:v>
                </c:pt>
                <c:pt idx="1185">
                  <c:v>55857.389000000003</c:v>
                </c:pt>
                <c:pt idx="1186">
                  <c:v>55857.431000000004</c:v>
                </c:pt>
                <c:pt idx="1187">
                  <c:v>55857.472000000002</c:v>
                </c:pt>
                <c:pt idx="1188">
                  <c:v>55857.514000000003</c:v>
                </c:pt>
                <c:pt idx="1189">
                  <c:v>55857.556000000011</c:v>
                </c:pt>
                <c:pt idx="1190">
                  <c:v>55857.597000000002</c:v>
                </c:pt>
                <c:pt idx="1191">
                  <c:v>55857.639000000003</c:v>
                </c:pt>
                <c:pt idx="1192">
                  <c:v>55857.681000000004</c:v>
                </c:pt>
                <c:pt idx="1193">
                  <c:v>55857.721999999994</c:v>
                </c:pt>
                <c:pt idx="1194">
                  <c:v>55857.763999999996</c:v>
                </c:pt>
                <c:pt idx="1195">
                  <c:v>55857.806000000011</c:v>
                </c:pt>
                <c:pt idx="1196">
                  <c:v>55857.847000000002</c:v>
                </c:pt>
                <c:pt idx="1197">
                  <c:v>55857.889000000003</c:v>
                </c:pt>
                <c:pt idx="1198">
                  <c:v>55857.931000000004</c:v>
                </c:pt>
                <c:pt idx="1199">
                  <c:v>55857.972000000002</c:v>
                </c:pt>
                <c:pt idx="1200">
                  <c:v>55858.014000000003</c:v>
                </c:pt>
                <c:pt idx="1201">
                  <c:v>55858.056000000011</c:v>
                </c:pt>
                <c:pt idx="1202">
                  <c:v>55858.097000000002</c:v>
                </c:pt>
                <c:pt idx="1203">
                  <c:v>55858.139000000003</c:v>
                </c:pt>
                <c:pt idx="1204">
                  <c:v>55858.181000000004</c:v>
                </c:pt>
                <c:pt idx="1205">
                  <c:v>55858.221999999994</c:v>
                </c:pt>
                <c:pt idx="1206">
                  <c:v>55858.263999999996</c:v>
                </c:pt>
                <c:pt idx="1207">
                  <c:v>55858.306000000011</c:v>
                </c:pt>
                <c:pt idx="1208">
                  <c:v>55858.347000000002</c:v>
                </c:pt>
                <c:pt idx="1209">
                  <c:v>55858.389000000003</c:v>
                </c:pt>
                <c:pt idx="1210">
                  <c:v>55858.431000000004</c:v>
                </c:pt>
                <c:pt idx="1211">
                  <c:v>55858.472000000002</c:v>
                </c:pt>
                <c:pt idx="1212">
                  <c:v>55858.514000000003</c:v>
                </c:pt>
                <c:pt idx="1213">
                  <c:v>55858.556000000011</c:v>
                </c:pt>
                <c:pt idx="1214">
                  <c:v>55858.597000000002</c:v>
                </c:pt>
                <c:pt idx="1215">
                  <c:v>55858.639000000003</c:v>
                </c:pt>
                <c:pt idx="1216">
                  <c:v>55858.681000000004</c:v>
                </c:pt>
                <c:pt idx="1217">
                  <c:v>55858.721999999994</c:v>
                </c:pt>
                <c:pt idx="1218">
                  <c:v>55858.763999999996</c:v>
                </c:pt>
                <c:pt idx="1219">
                  <c:v>55858.806000000011</c:v>
                </c:pt>
                <c:pt idx="1220">
                  <c:v>55858.847000000002</c:v>
                </c:pt>
                <c:pt idx="1221">
                  <c:v>55858.889000000003</c:v>
                </c:pt>
                <c:pt idx="1222">
                  <c:v>55858.931000000004</c:v>
                </c:pt>
                <c:pt idx="1223">
                  <c:v>55858.972000000002</c:v>
                </c:pt>
                <c:pt idx="1224">
                  <c:v>55859.014000000003</c:v>
                </c:pt>
                <c:pt idx="1225">
                  <c:v>55859.056000000011</c:v>
                </c:pt>
                <c:pt idx="1226">
                  <c:v>55859.097000000002</c:v>
                </c:pt>
                <c:pt idx="1227">
                  <c:v>55859.139000000003</c:v>
                </c:pt>
                <c:pt idx="1228">
                  <c:v>55859.181000000004</c:v>
                </c:pt>
                <c:pt idx="1229">
                  <c:v>55859.221999999994</c:v>
                </c:pt>
                <c:pt idx="1230">
                  <c:v>55859.263999999996</c:v>
                </c:pt>
                <c:pt idx="1231">
                  <c:v>55859.306000000011</c:v>
                </c:pt>
                <c:pt idx="1232">
                  <c:v>55859.347000000002</c:v>
                </c:pt>
                <c:pt idx="1233">
                  <c:v>55859.389000000003</c:v>
                </c:pt>
                <c:pt idx="1234">
                  <c:v>55859.431000000004</c:v>
                </c:pt>
                <c:pt idx="1235">
                  <c:v>55859.472000000002</c:v>
                </c:pt>
                <c:pt idx="1236">
                  <c:v>55859.514000000003</c:v>
                </c:pt>
                <c:pt idx="1237">
                  <c:v>55859.556000000011</c:v>
                </c:pt>
                <c:pt idx="1238">
                  <c:v>55859.597000000002</c:v>
                </c:pt>
                <c:pt idx="1239">
                  <c:v>55859.639000000003</c:v>
                </c:pt>
                <c:pt idx="1240">
                  <c:v>55859.681000000004</c:v>
                </c:pt>
                <c:pt idx="1241">
                  <c:v>55859.721999999994</c:v>
                </c:pt>
                <c:pt idx="1242">
                  <c:v>55859.763999999996</c:v>
                </c:pt>
                <c:pt idx="1243">
                  <c:v>55859.806000000011</c:v>
                </c:pt>
                <c:pt idx="1244">
                  <c:v>55859.847000000002</c:v>
                </c:pt>
                <c:pt idx="1245">
                  <c:v>55859.889000000003</c:v>
                </c:pt>
                <c:pt idx="1246">
                  <c:v>55859.931000000004</c:v>
                </c:pt>
                <c:pt idx="1247">
                  <c:v>55859.972000000002</c:v>
                </c:pt>
                <c:pt idx="1248">
                  <c:v>55860.014000000003</c:v>
                </c:pt>
                <c:pt idx="1249">
                  <c:v>55860.056000000011</c:v>
                </c:pt>
                <c:pt idx="1250">
                  <c:v>55860.097000000002</c:v>
                </c:pt>
                <c:pt idx="1251">
                  <c:v>55860.139000000003</c:v>
                </c:pt>
                <c:pt idx="1252">
                  <c:v>55860.181000000004</c:v>
                </c:pt>
                <c:pt idx="1253">
                  <c:v>55860.221999999994</c:v>
                </c:pt>
                <c:pt idx="1254">
                  <c:v>55860.263999999996</c:v>
                </c:pt>
                <c:pt idx="1255">
                  <c:v>55860.306000000011</c:v>
                </c:pt>
                <c:pt idx="1256">
                  <c:v>55860.347000000002</c:v>
                </c:pt>
                <c:pt idx="1257">
                  <c:v>55860.389000000003</c:v>
                </c:pt>
                <c:pt idx="1258">
                  <c:v>55860.431000000004</c:v>
                </c:pt>
                <c:pt idx="1259">
                  <c:v>55860.472000000002</c:v>
                </c:pt>
                <c:pt idx="1260">
                  <c:v>55860.514000000003</c:v>
                </c:pt>
                <c:pt idx="1261">
                  <c:v>55860.556000000011</c:v>
                </c:pt>
                <c:pt idx="1262">
                  <c:v>55860.597000000002</c:v>
                </c:pt>
                <c:pt idx="1263">
                  <c:v>55860.639000000003</c:v>
                </c:pt>
                <c:pt idx="1264">
                  <c:v>55860.681000000004</c:v>
                </c:pt>
                <c:pt idx="1265">
                  <c:v>55860.721999999994</c:v>
                </c:pt>
                <c:pt idx="1266">
                  <c:v>55860.763999999996</c:v>
                </c:pt>
                <c:pt idx="1267">
                  <c:v>55860.806000000011</c:v>
                </c:pt>
                <c:pt idx="1268">
                  <c:v>55860.847000000002</c:v>
                </c:pt>
                <c:pt idx="1269">
                  <c:v>55860.889000000003</c:v>
                </c:pt>
                <c:pt idx="1270">
                  <c:v>55860.931000000004</c:v>
                </c:pt>
                <c:pt idx="1271">
                  <c:v>55860.972000000002</c:v>
                </c:pt>
                <c:pt idx="1272">
                  <c:v>55861.014000000003</c:v>
                </c:pt>
                <c:pt idx="1273">
                  <c:v>55861.056000000011</c:v>
                </c:pt>
                <c:pt idx="1274">
                  <c:v>55861.097000000002</c:v>
                </c:pt>
                <c:pt idx="1275">
                  <c:v>55861.139000000003</c:v>
                </c:pt>
                <c:pt idx="1276">
                  <c:v>55861.181000000004</c:v>
                </c:pt>
                <c:pt idx="1277">
                  <c:v>55861.221999999994</c:v>
                </c:pt>
                <c:pt idx="1278">
                  <c:v>55861.263999999996</c:v>
                </c:pt>
                <c:pt idx="1279">
                  <c:v>55861.306000000011</c:v>
                </c:pt>
                <c:pt idx="1280">
                  <c:v>55861.347000000002</c:v>
                </c:pt>
                <c:pt idx="1281">
                  <c:v>55861.389000000003</c:v>
                </c:pt>
                <c:pt idx="1282">
                  <c:v>55861.431000000004</c:v>
                </c:pt>
                <c:pt idx="1283">
                  <c:v>55861.472000000002</c:v>
                </c:pt>
                <c:pt idx="1284">
                  <c:v>55861.514000000003</c:v>
                </c:pt>
                <c:pt idx="1285">
                  <c:v>55861.556000000011</c:v>
                </c:pt>
                <c:pt idx="1286">
                  <c:v>55861.597000000002</c:v>
                </c:pt>
                <c:pt idx="1287">
                  <c:v>55861.639000000003</c:v>
                </c:pt>
                <c:pt idx="1288">
                  <c:v>55861.681000000004</c:v>
                </c:pt>
                <c:pt idx="1289">
                  <c:v>55861.721999999994</c:v>
                </c:pt>
                <c:pt idx="1290">
                  <c:v>55861.763999999996</c:v>
                </c:pt>
                <c:pt idx="1291">
                  <c:v>55861.806000000011</c:v>
                </c:pt>
                <c:pt idx="1292">
                  <c:v>55861.847000000002</c:v>
                </c:pt>
                <c:pt idx="1293">
                  <c:v>55861.889000000003</c:v>
                </c:pt>
                <c:pt idx="1294">
                  <c:v>55861.931000000004</c:v>
                </c:pt>
                <c:pt idx="1295">
                  <c:v>55861.972000000002</c:v>
                </c:pt>
                <c:pt idx="1296">
                  <c:v>55862.014000000003</c:v>
                </c:pt>
                <c:pt idx="1297">
                  <c:v>55862.056000000011</c:v>
                </c:pt>
                <c:pt idx="1298">
                  <c:v>55862.097000000002</c:v>
                </c:pt>
                <c:pt idx="1299">
                  <c:v>55862.139000000003</c:v>
                </c:pt>
                <c:pt idx="1300">
                  <c:v>55862.181000000004</c:v>
                </c:pt>
                <c:pt idx="1301">
                  <c:v>55862.221999999994</c:v>
                </c:pt>
                <c:pt idx="1302">
                  <c:v>55862.263999999996</c:v>
                </c:pt>
                <c:pt idx="1303">
                  <c:v>55862.306000000011</c:v>
                </c:pt>
                <c:pt idx="1304">
                  <c:v>55862.347000000002</c:v>
                </c:pt>
                <c:pt idx="1305">
                  <c:v>55862.389000000003</c:v>
                </c:pt>
                <c:pt idx="1306">
                  <c:v>55862.431000000004</c:v>
                </c:pt>
                <c:pt idx="1307">
                  <c:v>55862.472000000002</c:v>
                </c:pt>
                <c:pt idx="1308">
                  <c:v>55862.514000000003</c:v>
                </c:pt>
                <c:pt idx="1309">
                  <c:v>55862.556000000011</c:v>
                </c:pt>
                <c:pt idx="1310">
                  <c:v>55862.597000000002</c:v>
                </c:pt>
                <c:pt idx="1311">
                  <c:v>55862.639000000003</c:v>
                </c:pt>
                <c:pt idx="1312">
                  <c:v>55862.681000000004</c:v>
                </c:pt>
                <c:pt idx="1313">
                  <c:v>55862.721999999994</c:v>
                </c:pt>
                <c:pt idx="1314">
                  <c:v>55862.763999999996</c:v>
                </c:pt>
                <c:pt idx="1315">
                  <c:v>55862.806000000011</c:v>
                </c:pt>
                <c:pt idx="1316">
                  <c:v>55862.847000000002</c:v>
                </c:pt>
                <c:pt idx="1317">
                  <c:v>55862.889000000003</c:v>
                </c:pt>
                <c:pt idx="1318">
                  <c:v>55862.931000000004</c:v>
                </c:pt>
                <c:pt idx="1319">
                  <c:v>55862.972000000002</c:v>
                </c:pt>
                <c:pt idx="1320">
                  <c:v>55863.014000000003</c:v>
                </c:pt>
                <c:pt idx="1321">
                  <c:v>55863.056000000011</c:v>
                </c:pt>
                <c:pt idx="1322">
                  <c:v>55863.097000000002</c:v>
                </c:pt>
                <c:pt idx="1323">
                  <c:v>55863.139000000003</c:v>
                </c:pt>
                <c:pt idx="1324">
                  <c:v>55863.181000000004</c:v>
                </c:pt>
                <c:pt idx="1325">
                  <c:v>55863.221999999994</c:v>
                </c:pt>
                <c:pt idx="1326">
                  <c:v>55863.263999999996</c:v>
                </c:pt>
                <c:pt idx="1327">
                  <c:v>55863.306000000011</c:v>
                </c:pt>
                <c:pt idx="1328">
                  <c:v>55863.347000000002</c:v>
                </c:pt>
                <c:pt idx="1329">
                  <c:v>55863.389000000003</c:v>
                </c:pt>
                <c:pt idx="1330">
                  <c:v>55863.431000000004</c:v>
                </c:pt>
                <c:pt idx="1331">
                  <c:v>55863.472000000002</c:v>
                </c:pt>
                <c:pt idx="1332">
                  <c:v>55863.514000000003</c:v>
                </c:pt>
                <c:pt idx="1333">
                  <c:v>55863.556000000011</c:v>
                </c:pt>
                <c:pt idx="1334">
                  <c:v>55863.597000000002</c:v>
                </c:pt>
                <c:pt idx="1335">
                  <c:v>55863.639000000003</c:v>
                </c:pt>
                <c:pt idx="1336">
                  <c:v>55863.681000000004</c:v>
                </c:pt>
                <c:pt idx="1337">
                  <c:v>55863.721999999994</c:v>
                </c:pt>
                <c:pt idx="1338">
                  <c:v>55863.763999999996</c:v>
                </c:pt>
                <c:pt idx="1339">
                  <c:v>55863.806000000011</c:v>
                </c:pt>
                <c:pt idx="1340">
                  <c:v>55863.847000000002</c:v>
                </c:pt>
                <c:pt idx="1341">
                  <c:v>55863.889000000003</c:v>
                </c:pt>
                <c:pt idx="1342">
                  <c:v>55863.931000000004</c:v>
                </c:pt>
                <c:pt idx="1343">
                  <c:v>55863.972000000002</c:v>
                </c:pt>
                <c:pt idx="1344">
                  <c:v>55864.014000000003</c:v>
                </c:pt>
                <c:pt idx="1345">
                  <c:v>55864.056000000011</c:v>
                </c:pt>
                <c:pt idx="1346">
                  <c:v>55864.097000000002</c:v>
                </c:pt>
                <c:pt idx="1347">
                  <c:v>55864.139000000003</c:v>
                </c:pt>
                <c:pt idx="1348">
                  <c:v>55864.181000000004</c:v>
                </c:pt>
                <c:pt idx="1349">
                  <c:v>55864.221999999994</c:v>
                </c:pt>
                <c:pt idx="1350">
                  <c:v>55864.263999999996</c:v>
                </c:pt>
                <c:pt idx="1351">
                  <c:v>55864.306000000011</c:v>
                </c:pt>
                <c:pt idx="1352">
                  <c:v>55864.347000000002</c:v>
                </c:pt>
                <c:pt idx="1353">
                  <c:v>55864.389000000003</c:v>
                </c:pt>
                <c:pt idx="1354">
                  <c:v>55864.431000000004</c:v>
                </c:pt>
                <c:pt idx="1355">
                  <c:v>55864.472000000002</c:v>
                </c:pt>
                <c:pt idx="1356">
                  <c:v>55864.514000000003</c:v>
                </c:pt>
                <c:pt idx="1357">
                  <c:v>55864.556000000011</c:v>
                </c:pt>
                <c:pt idx="1358">
                  <c:v>55864.597000000002</c:v>
                </c:pt>
                <c:pt idx="1359">
                  <c:v>55864.639000000003</c:v>
                </c:pt>
                <c:pt idx="1360">
                  <c:v>55864.681000000004</c:v>
                </c:pt>
                <c:pt idx="1361">
                  <c:v>55864.721999999994</c:v>
                </c:pt>
                <c:pt idx="1362">
                  <c:v>55864.763999999996</c:v>
                </c:pt>
                <c:pt idx="1363">
                  <c:v>55864.806000000011</c:v>
                </c:pt>
                <c:pt idx="1364">
                  <c:v>55864.847000000002</c:v>
                </c:pt>
                <c:pt idx="1365">
                  <c:v>55864.889000000003</c:v>
                </c:pt>
                <c:pt idx="1366">
                  <c:v>55864.931000000004</c:v>
                </c:pt>
                <c:pt idx="1367">
                  <c:v>55864.972000000002</c:v>
                </c:pt>
                <c:pt idx="1368">
                  <c:v>55865.014000000003</c:v>
                </c:pt>
                <c:pt idx="1369">
                  <c:v>55865.056000000011</c:v>
                </c:pt>
                <c:pt idx="1370">
                  <c:v>55865.097000000002</c:v>
                </c:pt>
                <c:pt idx="1371">
                  <c:v>55865.139000000003</c:v>
                </c:pt>
                <c:pt idx="1372">
                  <c:v>55865.181000000004</c:v>
                </c:pt>
                <c:pt idx="1373">
                  <c:v>55865.221999999994</c:v>
                </c:pt>
                <c:pt idx="1374">
                  <c:v>55865.263999999996</c:v>
                </c:pt>
                <c:pt idx="1375">
                  <c:v>55865.306000000011</c:v>
                </c:pt>
                <c:pt idx="1376">
                  <c:v>55865.347000000002</c:v>
                </c:pt>
                <c:pt idx="1377">
                  <c:v>55865.389000000003</c:v>
                </c:pt>
                <c:pt idx="1378">
                  <c:v>55865.431000000004</c:v>
                </c:pt>
                <c:pt idx="1379">
                  <c:v>55865.472000000002</c:v>
                </c:pt>
                <c:pt idx="1380">
                  <c:v>55865.514000000003</c:v>
                </c:pt>
                <c:pt idx="1381">
                  <c:v>55865.556000000011</c:v>
                </c:pt>
                <c:pt idx="1382">
                  <c:v>55865.597000000002</c:v>
                </c:pt>
                <c:pt idx="1383">
                  <c:v>55865.639000000003</c:v>
                </c:pt>
                <c:pt idx="1384">
                  <c:v>55865.681000000004</c:v>
                </c:pt>
                <c:pt idx="1385">
                  <c:v>55865.721999999994</c:v>
                </c:pt>
                <c:pt idx="1386">
                  <c:v>55865.763999999996</c:v>
                </c:pt>
                <c:pt idx="1387">
                  <c:v>55865.806000000011</c:v>
                </c:pt>
                <c:pt idx="1388">
                  <c:v>55865.847000000002</c:v>
                </c:pt>
                <c:pt idx="1389">
                  <c:v>55865.889000000003</c:v>
                </c:pt>
                <c:pt idx="1390">
                  <c:v>55865.931000000004</c:v>
                </c:pt>
                <c:pt idx="1391">
                  <c:v>55865.972000000002</c:v>
                </c:pt>
                <c:pt idx="1392">
                  <c:v>55866.014000000003</c:v>
                </c:pt>
                <c:pt idx="1393">
                  <c:v>55866.056000000011</c:v>
                </c:pt>
                <c:pt idx="1394">
                  <c:v>55866.097000000002</c:v>
                </c:pt>
                <c:pt idx="1395">
                  <c:v>55866.139000000003</c:v>
                </c:pt>
                <c:pt idx="1396">
                  <c:v>55866.181000000004</c:v>
                </c:pt>
                <c:pt idx="1397">
                  <c:v>55866.221999999994</c:v>
                </c:pt>
                <c:pt idx="1398">
                  <c:v>55866.263999999996</c:v>
                </c:pt>
                <c:pt idx="1399">
                  <c:v>55866.306000000011</c:v>
                </c:pt>
                <c:pt idx="1400">
                  <c:v>55866.347000000002</c:v>
                </c:pt>
                <c:pt idx="1401">
                  <c:v>55866.389000000003</c:v>
                </c:pt>
                <c:pt idx="1402">
                  <c:v>55866.431000000004</c:v>
                </c:pt>
                <c:pt idx="1403">
                  <c:v>55866.472000000002</c:v>
                </c:pt>
                <c:pt idx="1404">
                  <c:v>55866.514000000003</c:v>
                </c:pt>
                <c:pt idx="1405">
                  <c:v>55866.556000000011</c:v>
                </c:pt>
                <c:pt idx="1406">
                  <c:v>55866.597000000002</c:v>
                </c:pt>
                <c:pt idx="1407">
                  <c:v>55866.639000000003</c:v>
                </c:pt>
                <c:pt idx="1408">
                  <c:v>55866.681000000004</c:v>
                </c:pt>
                <c:pt idx="1409">
                  <c:v>55866.721999999994</c:v>
                </c:pt>
                <c:pt idx="1410">
                  <c:v>55866.763999999996</c:v>
                </c:pt>
                <c:pt idx="1411">
                  <c:v>55866.806000000011</c:v>
                </c:pt>
                <c:pt idx="1412">
                  <c:v>55866.847000000002</c:v>
                </c:pt>
                <c:pt idx="1413">
                  <c:v>55866.889000000003</c:v>
                </c:pt>
                <c:pt idx="1414">
                  <c:v>55866.931000000004</c:v>
                </c:pt>
                <c:pt idx="1415">
                  <c:v>55866.972000000002</c:v>
                </c:pt>
                <c:pt idx="1416">
                  <c:v>55867.014000000003</c:v>
                </c:pt>
                <c:pt idx="1417">
                  <c:v>55867.056000000011</c:v>
                </c:pt>
                <c:pt idx="1418">
                  <c:v>55867.097000000002</c:v>
                </c:pt>
                <c:pt idx="1419">
                  <c:v>55867.139000000003</c:v>
                </c:pt>
                <c:pt idx="1420">
                  <c:v>55867.181000000004</c:v>
                </c:pt>
                <c:pt idx="1421">
                  <c:v>55867.221999999994</c:v>
                </c:pt>
                <c:pt idx="1422">
                  <c:v>55867.263999999996</c:v>
                </c:pt>
                <c:pt idx="1423">
                  <c:v>55867.306000000011</c:v>
                </c:pt>
                <c:pt idx="1424">
                  <c:v>55867.347000000002</c:v>
                </c:pt>
                <c:pt idx="1425">
                  <c:v>55867.389000000003</c:v>
                </c:pt>
                <c:pt idx="1426">
                  <c:v>55867.431000000004</c:v>
                </c:pt>
                <c:pt idx="1427">
                  <c:v>55867.472000000002</c:v>
                </c:pt>
                <c:pt idx="1428">
                  <c:v>55867.514000000003</c:v>
                </c:pt>
                <c:pt idx="1429">
                  <c:v>55867.556000000011</c:v>
                </c:pt>
                <c:pt idx="1430">
                  <c:v>55867.597000000002</c:v>
                </c:pt>
                <c:pt idx="1431">
                  <c:v>55867.639000000003</c:v>
                </c:pt>
                <c:pt idx="1432">
                  <c:v>55867.681000000004</c:v>
                </c:pt>
                <c:pt idx="1433">
                  <c:v>55867.721999999994</c:v>
                </c:pt>
                <c:pt idx="1434">
                  <c:v>55867.763999999996</c:v>
                </c:pt>
                <c:pt idx="1435">
                  <c:v>55867.806000000011</c:v>
                </c:pt>
                <c:pt idx="1436">
                  <c:v>55867.847000000002</c:v>
                </c:pt>
                <c:pt idx="1437">
                  <c:v>55867.889000000003</c:v>
                </c:pt>
                <c:pt idx="1438">
                  <c:v>55867.931000000004</c:v>
                </c:pt>
                <c:pt idx="1439">
                  <c:v>55867.972000000002</c:v>
                </c:pt>
                <c:pt idx="1440">
                  <c:v>55868.014000000003</c:v>
                </c:pt>
                <c:pt idx="1441">
                  <c:v>55868.056000000011</c:v>
                </c:pt>
                <c:pt idx="1442">
                  <c:v>55868.097000000002</c:v>
                </c:pt>
                <c:pt idx="1443">
                  <c:v>55868.139000000003</c:v>
                </c:pt>
                <c:pt idx="1444">
                  <c:v>55868.181000000004</c:v>
                </c:pt>
                <c:pt idx="1445">
                  <c:v>55868.221999999994</c:v>
                </c:pt>
                <c:pt idx="1446">
                  <c:v>55868.263999999996</c:v>
                </c:pt>
                <c:pt idx="1447">
                  <c:v>55868.306000000011</c:v>
                </c:pt>
                <c:pt idx="1448">
                  <c:v>55868.347000000002</c:v>
                </c:pt>
                <c:pt idx="1449">
                  <c:v>55868.389000000003</c:v>
                </c:pt>
                <c:pt idx="1450">
                  <c:v>55868.431000000004</c:v>
                </c:pt>
                <c:pt idx="1451">
                  <c:v>55868.472000000002</c:v>
                </c:pt>
                <c:pt idx="1452">
                  <c:v>55868.514000000003</c:v>
                </c:pt>
                <c:pt idx="1453">
                  <c:v>55868.556000000011</c:v>
                </c:pt>
                <c:pt idx="1454">
                  <c:v>55868.597000000002</c:v>
                </c:pt>
                <c:pt idx="1455">
                  <c:v>55868.639000000003</c:v>
                </c:pt>
                <c:pt idx="1456">
                  <c:v>55868.681000000004</c:v>
                </c:pt>
                <c:pt idx="1457">
                  <c:v>55868.721999999994</c:v>
                </c:pt>
                <c:pt idx="1458">
                  <c:v>55868.763999999996</c:v>
                </c:pt>
                <c:pt idx="1459">
                  <c:v>55868.806000000011</c:v>
                </c:pt>
                <c:pt idx="1460">
                  <c:v>55868.847000000002</c:v>
                </c:pt>
                <c:pt idx="1461">
                  <c:v>55868.889000000003</c:v>
                </c:pt>
                <c:pt idx="1462">
                  <c:v>55868.931000000004</c:v>
                </c:pt>
                <c:pt idx="1463">
                  <c:v>55868.972000000002</c:v>
                </c:pt>
                <c:pt idx="1464">
                  <c:v>55869.014000000003</c:v>
                </c:pt>
                <c:pt idx="1465">
                  <c:v>55869.056000000011</c:v>
                </c:pt>
                <c:pt idx="1466">
                  <c:v>55869.097000000002</c:v>
                </c:pt>
                <c:pt idx="1467">
                  <c:v>55869.139000000003</c:v>
                </c:pt>
                <c:pt idx="1468">
                  <c:v>55869.181000000004</c:v>
                </c:pt>
                <c:pt idx="1469">
                  <c:v>55869.221999999994</c:v>
                </c:pt>
                <c:pt idx="1470">
                  <c:v>55869.263999999996</c:v>
                </c:pt>
                <c:pt idx="1471">
                  <c:v>55869.306000000011</c:v>
                </c:pt>
                <c:pt idx="1472">
                  <c:v>55869.347000000002</c:v>
                </c:pt>
                <c:pt idx="1473">
                  <c:v>55869.389000000003</c:v>
                </c:pt>
                <c:pt idx="1474">
                  <c:v>55869.431000000004</c:v>
                </c:pt>
                <c:pt idx="1475">
                  <c:v>55869.472000000002</c:v>
                </c:pt>
                <c:pt idx="1476">
                  <c:v>55869.514000000003</c:v>
                </c:pt>
                <c:pt idx="1477">
                  <c:v>55869.556000000011</c:v>
                </c:pt>
                <c:pt idx="1478">
                  <c:v>55869.597000000002</c:v>
                </c:pt>
                <c:pt idx="1479">
                  <c:v>55869.639000000003</c:v>
                </c:pt>
                <c:pt idx="1480">
                  <c:v>55869.681000000004</c:v>
                </c:pt>
                <c:pt idx="1481">
                  <c:v>55869.721999999994</c:v>
                </c:pt>
                <c:pt idx="1482">
                  <c:v>55869.763999999996</c:v>
                </c:pt>
                <c:pt idx="1483">
                  <c:v>55869.806000000011</c:v>
                </c:pt>
                <c:pt idx="1484">
                  <c:v>55869.847000000002</c:v>
                </c:pt>
                <c:pt idx="1485">
                  <c:v>55869.889000000003</c:v>
                </c:pt>
                <c:pt idx="1486">
                  <c:v>55869.931000000004</c:v>
                </c:pt>
                <c:pt idx="1487">
                  <c:v>55869.972000000002</c:v>
                </c:pt>
                <c:pt idx="1488">
                  <c:v>55870.014000000003</c:v>
                </c:pt>
                <c:pt idx="1489">
                  <c:v>55870.056000000011</c:v>
                </c:pt>
                <c:pt idx="1490">
                  <c:v>55870.097000000002</c:v>
                </c:pt>
                <c:pt idx="1491">
                  <c:v>55870.139000000003</c:v>
                </c:pt>
                <c:pt idx="1492">
                  <c:v>55870.181000000004</c:v>
                </c:pt>
                <c:pt idx="1493">
                  <c:v>55870.221999999994</c:v>
                </c:pt>
                <c:pt idx="1494">
                  <c:v>55870.263999999996</c:v>
                </c:pt>
                <c:pt idx="1495">
                  <c:v>55870.306000000011</c:v>
                </c:pt>
                <c:pt idx="1496">
                  <c:v>55870.347000000002</c:v>
                </c:pt>
                <c:pt idx="1497">
                  <c:v>55870.389000000003</c:v>
                </c:pt>
                <c:pt idx="1498">
                  <c:v>55870.431000000004</c:v>
                </c:pt>
                <c:pt idx="1499">
                  <c:v>55870.472000000002</c:v>
                </c:pt>
                <c:pt idx="1500">
                  <c:v>55870.514000000003</c:v>
                </c:pt>
                <c:pt idx="1501">
                  <c:v>55870.556000000011</c:v>
                </c:pt>
                <c:pt idx="1502">
                  <c:v>55870.597000000002</c:v>
                </c:pt>
                <c:pt idx="1503">
                  <c:v>55870.639000000003</c:v>
                </c:pt>
                <c:pt idx="1504">
                  <c:v>55870.681000000004</c:v>
                </c:pt>
                <c:pt idx="1505">
                  <c:v>55870.721999999994</c:v>
                </c:pt>
                <c:pt idx="1506">
                  <c:v>55870.763999999996</c:v>
                </c:pt>
                <c:pt idx="1507">
                  <c:v>55870.806000000011</c:v>
                </c:pt>
                <c:pt idx="1508">
                  <c:v>55870.847000000002</c:v>
                </c:pt>
                <c:pt idx="1509">
                  <c:v>55870.889000000003</c:v>
                </c:pt>
                <c:pt idx="1510">
                  <c:v>55870.931000000004</c:v>
                </c:pt>
                <c:pt idx="1511">
                  <c:v>55870.972000000002</c:v>
                </c:pt>
                <c:pt idx="1512">
                  <c:v>55871.014000000003</c:v>
                </c:pt>
                <c:pt idx="1513">
                  <c:v>55871.056000000011</c:v>
                </c:pt>
                <c:pt idx="1514">
                  <c:v>55871.097000000002</c:v>
                </c:pt>
                <c:pt idx="1515">
                  <c:v>55871.139000000003</c:v>
                </c:pt>
                <c:pt idx="1516">
                  <c:v>55871.181000000004</c:v>
                </c:pt>
                <c:pt idx="1517">
                  <c:v>55871.221999999994</c:v>
                </c:pt>
                <c:pt idx="1518">
                  <c:v>55871.263999999996</c:v>
                </c:pt>
                <c:pt idx="1519">
                  <c:v>55871.306000000011</c:v>
                </c:pt>
                <c:pt idx="1520">
                  <c:v>55871.347000000002</c:v>
                </c:pt>
                <c:pt idx="1521">
                  <c:v>55871.389000000003</c:v>
                </c:pt>
                <c:pt idx="1522">
                  <c:v>55871.431000000004</c:v>
                </c:pt>
                <c:pt idx="1523">
                  <c:v>55871.472000000002</c:v>
                </c:pt>
                <c:pt idx="1524">
                  <c:v>55871.514000000003</c:v>
                </c:pt>
                <c:pt idx="1525">
                  <c:v>55871.556000000011</c:v>
                </c:pt>
                <c:pt idx="1526">
                  <c:v>55871.597000000002</c:v>
                </c:pt>
                <c:pt idx="1527">
                  <c:v>55871.639000000003</c:v>
                </c:pt>
                <c:pt idx="1528">
                  <c:v>55871.681000000004</c:v>
                </c:pt>
                <c:pt idx="1529">
                  <c:v>55871.721999999994</c:v>
                </c:pt>
                <c:pt idx="1530">
                  <c:v>55871.763999999996</c:v>
                </c:pt>
                <c:pt idx="1531">
                  <c:v>55871.806000000011</c:v>
                </c:pt>
                <c:pt idx="1532">
                  <c:v>55871.847000000002</c:v>
                </c:pt>
                <c:pt idx="1533">
                  <c:v>55871.889000000003</c:v>
                </c:pt>
                <c:pt idx="1534">
                  <c:v>55871.931000000004</c:v>
                </c:pt>
                <c:pt idx="1535">
                  <c:v>55871.972000000002</c:v>
                </c:pt>
                <c:pt idx="1536">
                  <c:v>55872.014000000003</c:v>
                </c:pt>
                <c:pt idx="1537">
                  <c:v>55872.056000000011</c:v>
                </c:pt>
                <c:pt idx="1538">
                  <c:v>55872.097000000002</c:v>
                </c:pt>
                <c:pt idx="1539">
                  <c:v>55872.139000000003</c:v>
                </c:pt>
                <c:pt idx="1540">
                  <c:v>55872.181000000004</c:v>
                </c:pt>
                <c:pt idx="1541">
                  <c:v>55872.221999999994</c:v>
                </c:pt>
                <c:pt idx="1542">
                  <c:v>55872.263999999996</c:v>
                </c:pt>
                <c:pt idx="1543">
                  <c:v>55872.306000000011</c:v>
                </c:pt>
                <c:pt idx="1544">
                  <c:v>55872.347000000002</c:v>
                </c:pt>
                <c:pt idx="1545">
                  <c:v>55872.389000000003</c:v>
                </c:pt>
                <c:pt idx="1546">
                  <c:v>55872.431000000004</c:v>
                </c:pt>
                <c:pt idx="1547">
                  <c:v>55872.472000000002</c:v>
                </c:pt>
                <c:pt idx="1548">
                  <c:v>55872.514000000003</c:v>
                </c:pt>
                <c:pt idx="1549">
                  <c:v>55872.556000000011</c:v>
                </c:pt>
                <c:pt idx="1550">
                  <c:v>55872.597000000002</c:v>
                </c:pt>
                <c:pt idx="1551">
                  <c:v>55872.639000000003</c:v>
                </c:pt>
                <c:pt idx="1552">
                  <c:v>55872.681000000004</c:v>
                </c:pt>
                <c:pt idx="1553">
                  <c:v>55872.721999999994</c:v>
                </c:pt>
                <c:pt idx="1554">
                  <c:v>55872.763999999996</c:v>
                </c:pt>
                <c:pt idx="1555">
                  <c:v>55872.806000000011</c:v>
                </c:pt>
                <c:pt idx="1556">
                  <c:v>55872.847000000002</c:v>
                </c:pt>
                <c:pt idx="1557">
                  <c:v>55872.889000000003</c:v>
                </c:pt>
                <c:pt idx="1558">
                  <c:v>55872.931000000004</c:v>
                </c:pt>
                <c:pt idx="1559">
                  <c:v>55872.972000000002</c:v>
                </c:pt>
                <c:pt idx="1560">
                  <c:v>55873.014000000003</c:v>
                </c:pt>
                <c:pt idx="1561">
                  <c:v>55873.056000000011</c:v>
                </c:pt>
                <c:pt idx="1562">
                  <c:v>55873.097000000002</c:v>
                </c:pt>
                <c:pt idx="1563">
                  <c:v>55873.139000000003</c:v>
                </c:pt>
                <c:pt idx="1564">
                  <c:v>55873.181000000004</c:v>
                </c:pt>
                <c:pt idx="1565">
                  <c:v>55873.221999999994</c:v>
                </c:pt>
                <c:pt idx="1566">
                  <c:v>55873.263999999996</c:v>
                </c:pt>
                <c:pt idx="1567">
                  <c:v>55873.306000000011</c:v>
                </c:pt>
                <c:pt idx="1568">
                  <c:v>55873.347000000002</c:v>
                </c:pt>
                <c:pt idx="1569">
                  <c:v>55873.389000000003</c:v>
                </c:pt>
                <c:pt idx="1570">
                  <c:v>55873.431000000004</c:v>
                </c:pt>
                <c:pt idx="1571">
                  <c:v>55873.472000000002</c:v>
                </c:pt>
                <c:pt idx="1572">
                  <c:v>55873.514000000003</c:v>
                </c:pt>
                <c:pt idx="1573">
                  <c:v>55873.556000000011</c:v>
                </c:pt>
                <c:pt idx="1574">
                  <c:v>55873.597000000002</c:v>
                </c:pt>
                <c:pt idx="1575">
                  <c:v>55873.639000000003</c:v>
                </c:pt>
                <c:pt idx="1576">
                  <c:v>55873.681000000004</c:v>
                </c:pt>
                <c:pt idx="1577">
                  <c:v>55873.721999999994</c:v>
                </c:pt>
                <c:pt idx="1578">
                  <c:v>55873.763999999996</c:v>
                </c:pt>
                <c:pt idx="1579">
                  <c:v>55873.806000000011</c:v>
                </c:pt>
                <c:pt idx="1580">
                  <c:v>55873.847000000002</c:v>
                </c:pt>
                <c:pt idx="1581">
                  <c:v>55873.889000000003</c:v>
                </c:pt>
                <c:pt idx="1582">
                  <c:v>55873.931000000004</c:v>
                </c:pt>
                <c:pt idx="1583">
                  <c:v>55873.972000000002</c:v>
                </c:pt>
                <c:pt idx="1584">
                  <c:v>55874.014000000003</c:v>
                </c:pt>
                <c:pt idx="1585">
                  <c:v>55874.056000000011</c:v>
                </c:pt>
                <c:pt idx="1586">
                  <c:v>55874.097000000002</c:v>
                </c:pt>
                <c:pt idx="1587">
                  <c:v>55874.139000000003</c:v>
                </c:pt>
                <c:pt idx="1588">
                  <c:v>55874.181000000004</c:v>
                </c:pt>
                <c:pt idx="1589">
                  <c:v>55874.221999999994</c:v>
                </c:pt>
                <c:pt idx="1590">
                  <c:v>55874.263999999996</c:v>
                </c:pt>
                <c:pt idx="1591">
                  <c:v>55874.306000000011</c:v>
                </c:pt>
                <c:pt idx="1592">
                  <c:v>55874.347000000002</c:v>
                </c:pt>
                <c:pt idx="1593">
                  <c:v>55874.389000000003</c:v>
                </c:pt>
                <c:pt idx="1594">
                  <c:v>55874.431000000004</c:v>
                </c:pt>
                <c:pt idx="1595">
                  <c:v>55874.472000000002</c:v>
                </c:pt>
                <c:pt idx="1596">
                  <c:v>55874.514000000003</c:v>
                </c:pt>
                <c:pt idx="1597">
                  <c:v>55874.556000000011</c:v>
                </c:pt>
                <c:pt idx="1598">
                  <c:v>55874.597000000002</c:v>
                </c:pt>
                <c:pt idx="1599">
                  <c:v>55874.639000000003</c:v>
                </c:pt>
                <c:pt idx="1600">
                  <c:v>55874.681000000004</c:v>
                </c:pt>
                <c:pt idx="1601">
                  <c:v>55874.721999999994</c:v>
                </c:pt>
                <c:pt idx="1602">
                  <c:v>55874.763999999996</c:v>
                </c:pt>
                <c:pt idx="1603">
                  <c:v>55874.806000000011</c:v>
                </c:pt>
                <c:pt idx="1604">
                  <c:v>55874.847000000002</c:v>
                </c:pt>
                <c:pt idx="1605">
                  <c:v>55874.889000000003</c:v>
                </c:pt>
                <c:pt idx="1606">
                  <c:v>55874.931000000004</c:v>
                </c:pt>
                <c:pt idx="1607">
                  <c:v>55874.972000000002</c:v>
                </c:pt>
                <c:pt idx="1608">
                  <c:v>55875.014000000003</c:v>
                </c:pt>
                <c:pt idx="1609">
                  <c:v>55875.056000000011</c:v>
                </c:pt>
                <c:pt idx="1610">
                  <c:v>55875.097000000002</c:v>
                </c:pt>
                <c:pt idx="1611">
                  <c:v>55875.139000000003</c:v>
                </c:pt>
                <c:pt idx="1612">
                  <c:v>55875.181000000004</c:v>
                </c:pt>
                <c:pt idx="1613">
                  <c:v>55875.221999999994</c:v>
                </c:pt>
                <c:pt idx="1614">
                  <c:v>55875.263999999996</c:v>
                </c:pt>
                <c:pt idx="1615">
                  <c:v>55875.306000000011</c:v>
                </c:pt>
                <c:pt idx="1616">
                  <c:v>55875.347000000002</c:v>
                </c:pt>
                <c:pt idx="1617">
                  <c:v>55875.389000000003</c:v>
                </c:pt>
                <c:pt idx="1618">
                  <c:v>55875.431000000004</c:v>
                </c:pt>
                <c:pt idx="1619">
                  <c:v>55875.472000000002</c:v>
                </c:pt>
                <c:pt idx="1620">
                  <c:v>55875.514000000003</c:v>
                </c:pt>
                <c:pt idx="1621">
                  <c:v>55875.556000000011</c:v>
                </c:pt>
                <c:pt idx="1622">
                  <c:v>55875.597000000002</c:v>
                </c:pt>
                <c:pt idx="1623">
                  <c:v>55875.639000000003</c:v>
                </c:pt>
                <c:pt idx="1624">
                  <c:v>55875.681000000004</c:v>
                </c:pt>
                <c:pt idx="1625">
                  <c:v>55875.721999999994</c:v>
                </c:pt>
                <c:pt idx="1626">
                  <c:v>55875.763999999996</c:v>
                </c:pt>
                <c:pt idx="1627">
                  <c:v>55875.806000000011</c:v>
                </c:pt>
                <c:pt idx="1628">
                  <c:v>55875.847000000002</c:v>
                </c:pt>
                <c:pt idx="1629">
                  <c:v>55875.889000000003</c:v>
                </c:pt>
                <c:pt idx="1630">
                  <c:v>55875.931000000004</c:v>
                </c:pt>
                <c:pt idx="1631">
                  <c:v>55875.972000000002</c:v>
                </c:pt>
                <c:pt idx="1632">
                  <c:v>55876.014000000003</c:v>
                </c:pt>
                <c:pt idx="1633">
                  <c:v>55876.056000000011</c:v>
                </c:pt>
                <c:pt idx="1634">
                  <c:v>55876.097000000002</c:v>
                </c:pt>
                <c:pt idx="1635">
                  <c:v>55876.139000000003</c:v>
                </c:pt>
                <c:pt idx="1636">
                  <c:v>55876.181000000004</c:v>
                </c:pt>
                <c:pt idx="1637">
                  <c:v>55876.221999999994</c:v>
                </c:pt>
                <c:pt idx="1638">
                  <c:v>55876.263999999996</c:v>
                </c:pt>
                <c:pt idx="1639">
                  <c:v>55876.306000000011</c:v>
                </c:pt>
                <c:pt idx="1640">
                  <c:v>55876.347000000002</c:v>
                </c:pt>
                <c:pt idx="1641">
                  <c:v>55876.389000000003</c:v>
                </c:pt>
                <c:pt idx="1642">
                  <c:v>55876.431000000004</c:v>
                </c:pt>
                <c:pt idx="1643">
                  <c:v>55876.472000000002</c:v>
                </c:pt>
                <c:pt idx="1644">
                  <c:v>55876.514000000003</c:v>
                </c:pt>
                <c:pt idx="1645">
                  <c:v>55876.556000000011</c:v>
                </c:pt>
                <c:pt idx="1646">
                  <c:v>55876.597000000002</c:v>
                </c:pt>
                <c:pt idx="1647">
                  <c:v>55876.639000000003</c:v>
                </c:pt>
                <c:pt idx="1648">
                  <c:v>55876.681000000004</c:v>
                </c:pt>
                <c:pt idx="1649">
                  <c:v>55876.721999999994</c:v>
                </c:pt>
                <c:pt idx="1650">
                  <c:v>55876.763999999996</c:v>
                </c:pt>
                <c:pt idx="1651">
                  <c:v>55876.806000000011</c:v>
                </c:pt>
                <c:pt idx="1652">
                  <c:v>55876.847000000002</c:v>
                </c:pt>
                <c:pt idx="1653">
                  <c:v>55876.889000000003</c:v>
                </c:pt>
                <c:pt idx="1654">
                  <c:v>55876.931000000004</c:v>
                </c:pt>
                <c:pt idx="1655">
                  <c:v>55876.972000000002</c:v>
                </c:pt>
                <c:pt idx="1656">
                  <c:v>55877.014000000003</c:v>
                </c:pt>
                <c:pt idx="1657">
                  <c:v>55877.056000000011</c:v>
                </c:pt>
                <c:pt idx="1658">
                  <c:v>55877.097000000002</c:v>
                </c:pt>
                <c:pt idx="1659">
                  <c:v>55877.139000000003</c:v>
                </c:pt>
                <c:pt idx="1660">
                  <c:v>55877.181000000004</c:v>
                </c:pt>
                <c:pt idx="1661">
                  <c:v>55877.221999999994</c:v>
                </c:pt>
                <c:pt idx="1662">
                  <c:v>55877.263999999996</c:v>
                </c:pt>
                <c:pt idx="1663">
                  <c:v>55877.306000000011</c:v>
                </c:pt>
                <c:pt idx="1664">
                  <c:v>55877.347000000002</c:v>
                </c:pt>
                <c:pt idx="1665">
                  <c:v>55877.389000000003</c:v>
                </c:pt>
                <c:pt idx="1666">
                  <c:v>55877.431000000004</c:v>
                </c:pt>
                <c:pt idx="1667">
                  <c:v>55877.472000000002</c:v>
                </c:pt>
                <c:pt idx="1668">
                  <c:v>55877.514000000003</c:v>
                </c:pt>
                <c:pt idx="1669">
                  <c:v>55877.556000000011</c:v>
                </c:pt>
                <c:pt idx="1670">
                  <c:v>55877.597000000002</c:v>
                </c:pt>
                <c:pt idx="1671">
                  <c:v>55877.639000000003</c:v>
                </c:pt>
                <c:pt idx="1672">
                  <c:v>55877.681000000004</c:v>
                </c:pt>
                <c:pt idx="1673">
                  <c:v>55877.721999999994</c:v>
                </c:pt>
                <c:pt idx="1674">
                  <c:v>55877.763999999996</c:v>
                </c:pt>
                <c:pt idx="1675">
                  <c:v>55877.806000000011</c:v>
                </c:pt>
                <c:pt idx="1676">
                  <c:v>55877.847000000002</c:v>
                </c:pt>
                <c:pt idx="1677">
                  <c:v>55877.889000000003</c:v>
                </c:pt>
                <c:pt idx="1678">
                  <c:v>55877.931000000004</c:v>
                </c:pt>
                <c:pt idx="1679">
                  <c:v>55877.972000000002</c:v>
                </c:pt>
                <c:pt idx="1680">
                  <c:v>55878.014000000003</c:v>
                </c:pt>
                <c:pt idx="1681">
                  <c:v>55878.056000000011</c:v>
                </c:pt>
                <c:pt idx="1682">
                  <c:v>55878.097000000002</c:v>
                </c:pt>
                <c:pt idx="1683">
                  <c:v>55878.139000000003</c:v>
                </c:pt>
                <c:pt idx="1684">
                  <c:v>55878.181000000004</c:v>
                </c:pt>
                <c:pt idx="1685">
                  <c:v>55878.221999999994</c:v>
                </c:pt>
                <c:pt idx="1686">
                  <c:v>55878.263999999996</c:v>
                </c:pt>
                <c:pt idx="1687">
                  <c:v>55878.306000000011</c:v>
                </c:pt>
                <c:pt idx="1688">
                  <c:v>55878.347000000002</c:v>
                </c:pt>
                <c:pt idx="1689">
                  <c:v>55878.389000000003</c:v>
                </c:pt>
                <c:pt idx="1690">
                  <c:v>55878.431000000004</c:v>
                </c:pt>
                <c:pt idx="1691">
                  <c:v>55878.472000000002</c:v>
                </c:pt>
                <c:pt idx="1692">
                  <c:v>55878.514000000003</c:v>
                </c:pt>
                <c:pt idx="1693">
                  <c:v>55878.556000000011</c:v>
                </c:pt>
                <c:pt idx="1694">
                  <c:v>55878.597000000002</c:v>
                </c:pt>
                <c:pt idx="1695">
                  <c:v>55878.639000000003</c:v>
                </c:pt>
                <c:pt idx="1696">
                  <c:v>55878.681000000004</c:v>
                </c:pt>
                <c:pt idx="1697">
                  <c:v>55878.721999999994</c:v>
                </c:pt>
                <c:pt idx="1698">
                  <c:v>55878.763999999996</c:v>
                </c:pt>
                <c:pt idx="1699">
                  <c:v>55878.806000000011</c:v>
                </c:pt>
                <c:pt idx="1700">
                  <c:v>55878.847000000002</c:v>
                </c:pt>
                <c:pt idx="1701">
                  <c:v>55878.889000000003</c:v>
                </c:pt>
                <c:pt idx="1702">
                  <c:v>55878.931000000004</c:v>
                </c:pt>
                <c:pt idx="1703">
                  <c:v>55878.972000000002</c:v>
                </c:pt>
                <c:pt idx="1704">
                  <c:v>55879.014000000003</c:v>
                </c:pt>
                <c:pt idx="1705">
                  <c:v>55879.056000000011</c:v>
                </c:pt>
                <c:pt idx="1706">
                  <c:v>55879.097000000002</c:v>
                </c:pt>
                <c:pt idx="1707">
                  <c:v>55879.139000000003</c:v>
                </c:pt>
                <c:pt idx="1708">
                  <c:v>55879.181000000004</c:v>
                </c:pt>
                <c:pt idx="1709">
                  <c:v>55879.221999999994</c:v>
                </c:pt>
                <c:pt idx="1710">
                  <c:v>55879.263999999996</c:v>
                </c:pt>
                <c:pt idx="1711">
                  <c:v>55879.306000000011</c:v>
                </c:pt>
                <c:pt idx="1712">
                  <c:v>55879.347000000002</c:v>
                </c:pt>
                <c:pt idx="1713">
                  <c:v>55879.389000000003</c:v>
                </c:pt>
                <c:pt idx="1714">
                  <c:v>55879.431000000004</c:v>
                </c:pt>
                <c:pt idx="1715">
                  <c:v>55879.472000000002</c:v>
                </c:pt>
                <c:pt idx="1716">
                  <c:v>55879.514000000003</c:v>
                </c:pt>
                <c:pt idx="1717">
                  <c:v>55879.556000000011</c:v>
                </c:pt>
                <c:pt idx="1718">
                  <c:v>55879.597000000002</c:v>
                </c:pt>
                <c:pt idx="1719">
                  <c:v>55879.639000000003</c:v>
                </c:pt>
                <c:pt idx="1720">
                  <c:v>55879.681000000004</c:v>
                </c:pt>
                <c:pt idx="1721">
                  <c:v>55879.721999999994</c:v>
                </c:pt>
                <c:pt idx="1722">
                  <c:v>55879.763999999996</c:v>
                </c:pt>
                <c:pt idx="1723">
                  <c:v>55879.806000000011</c:v>
                </c:pt>
                <c:pt idx="1724">
                  <c:v>55879.847000000002</c:v>
                </c:pt>
                <c:pt idx="1725">
                  <c:v>55879.889000000003</c:v>
                </c:pt>
                <c:pt idx="1726">
                  <c:v>55879.931000000004</c:v>
                </c:pt>
                <c:pt idx="1727">
                  <c:v>55879.972000000002</c:v>
                </c:pt>
                <c:pt idx="1728">
                  <c:v>55880.014000000003</c:v>
                </c:pt>
                <c:pt idx="1729">
                  <c:v>55880.056000000011</c:v>
                </c:pt>
                <c:pt idx="1730">
                  <c:v>55880.097000000002</c:v>
                </c:pt>
                <c:pt idx="1731">
                  <c:v>55880.139000000003</c:v>
                </c:pt>
                <c:pt idx="1732">
                  <c:v>55880.181000000004</c:v>
                </c:pt>
                <c:pt idx="1733">
                  <c:v>55880.221999999994</c:v>
                </c:pt>
                <c:pt idx="1734">
                  <c:v>55880.263999999996</c:v>
                </c:pt>
                <c:pt idx="1735">
                  <c:v>55880.306000000011</c:v>
                </c:pt>
                <c:pt idx="1736">
                  <c:v>55880.347000000002</c:v>
                </c:pt>
                <c:pt idx="1737">
                  <c:v>55880.389000000003</c:v>
                </c:pt>
                <c:pt idx="1738">
                  <c:v>55880.431000000004</c:v>
                </c:pt>
                <c:pt idx="1739">
                  <c:v>55880.472000000002</c:v>
                </c:pt>
                <c:pt idx="1740">
                  <c:v>55880.514000000003</c:v>
                </c:pt>
                <c:pt idx="1741">
                  <c:v>55880.556000000011</c:v>
                </c:pt>
                <c:pt idx="1742">
                  <c:v>55880.597000000002</c:v>
                </c:pt>
                <c:pt idx="1743">
                  <c:v>55880.639000000003</c:v>
                </c:pt>
                <c:pt idx="1744">
                  <c:v>55880.681000000004</c:v>
                </c:pt>
                <c:pt idx="1745">
                  <c:v>55880.721999999994</c:v>
                </c:pt>
                <c:pt idx="1746">
                  <c:v>55880.763999999996</c:v>
                </c:pt>
                <c:pt idx="1747">
                  <c:v>55880.806000000011</c:v>
                </c:pt>
                <c:pt idx="1748">
                  <c:v>55880.847000000002</c:v>
                </c:pt>
                <c:pt idx="1749">
                  <c:v>55880.889000000003</c:v>
                </c:pt>
                <c:pt idx="1750">
                  <c:v>55880.931000000004</c:v>
                </c:pt>
                <c:pt idx="1751">
                  <c:v>55880.972000000002</c:v>
                </c:pt>
                <c:pt idx="1752">
                  <c:v>55881.014000000003</c:v>
                </c:pt>
                <c:pt idx="1753">
                  <c:v>55881.056000000011</c:v>
                </c:pt>
                <c:pt idx="1754">
                  <c:v>55881.097000000002</c:v>
                </c:pt>
                <c:pt idx="1755">
                  <c:v>55881.139000000003</c:v>
                </c:pt>
                <c:pt idx="1756">
                  <c:v>55881.181000000004</c:v>
                </c:pt>
                <c:pt idx="1757">
                  <c:v>55881.221999999994</c:v>
                </c:pt>
                <c:pt idx="1758">
                  <c:v>55881.263999999996</c:v>
                </c:pt>
                <c:pt idx="1759">
                  <c:v>55881.306000000011</c:v>
                </c:pt>
                <c:pt idx="1760">
                  <c:v>55881.347000000002</c:v>
                </c:pt>
                <c:pt idx="1761">
                  <c:v>55881.389000000003</c:v>
                </c:pt>
                <c:pt idx="1762">
                  <c:v>55881.431000000004</c:v>
                </c:pt>
                <c:pt idx="1763">
                  <c:v>55881.472000000002</c:v>
                </c:pt>
                <c:pt idx="1764">
                  <c:v>55881.514000000003</c:v>
                </c:pt>
                <c:pt idx="1765">
                  <c:v>55881.556000000011</c:v>
                </c:pt>
                <c:pt idx="1766">
                  <c:v>55881.597000000002</c:v>
                </c:pt>
                <c:pt idx="1767">
                  <c:v>55881.639000000003</c:v>
                </c:pt>
                <c:pt idx="1768">
                  <c:v>55881.681000000004</c:v>
                </c:pt>
                <c:pt idx="1769">
                  <c:v>55881.721999999994</c:v>
                </c:pt>
                <c:pt idx="1770">
                  <c:v>55881.763999999996</c:v>
                </c:pt>
                <c:pt idx="1771">
                  <c:v>55881.806000000011</c:v>
                </c:pt>
                <c:pt idx="1772">
                  <c:v>55881.847000000002</c:v>
                </c:pt>
                <c:pt idx="1773">
                  <c:v>55881.889000000003</c:v>
                </c:pt>
                <c:pt idx="1774">
                  <c:v>55881.931000000004</c:v>
                </c:pt>
                <c:pt idx="1775">
                  <c:v>55881.972000000002</c:v>
                </c:pt>
                <c:pt idx="1776">
                  <c:v>55882.014000000003</c:v>
                </c:pt>
                <c:pt idx="1777">
                  <c:v>55882.056000000011</c:v>
                </c:pt>
                <c:pt idx="1778">
                  <c:v>55882.097000000002</c:v>
                </c:pt>
                <c:pt idx="1779">
                  <c:v>55882.139000000003</c:v>
                </c:pt>
                <c:pt idx="1780">
                  <c:v>55882.181000000004</c:v>
                </c:pt>
                <c:pt idx="1781">
                  <c:v>55882.221999999994</c:v>
                </c:pt>
                <c:pt idx="1782">
                  <c:v>55882.263999999996</c:v>
                </c:pt>
                <c:pt idx="1783">
                  <c:v>55882.306000000011</c:v>
                </c:pt>
                <c:pt idx="1784">
                  <c:v>55882.347000000002</c:v>
                </c:pt>
                <c:pt idx="1785">
                  <c:v>55882.389000000003</c:v>
                </c:pt>
                <c:pt idx="1786">
                  <c:v>55882.431000000004</c:v>
                </c:pt>
                <c:pt idx="1787">
                  <c:v>55882.472000000002</c:v>
                </c:pt>
                <c:pt idx="1788">
                  <c:v>55882.514000000003</c:v>
                </c:pt>
                <c:pt idx="1789">
                  <c:v>55882.556000000011</c:v>
                </c:pt>
                <c:pt idx="1790">
                  <c:v>55882.597000000002</c:v>
                </c:pt>
                <c:pt idx="1791">
                  <c:v>55882.639000000003</c:v>
                </c:pt>
                <c:pt idx="1792">
                  <c:v>55882.681000000004</c:v>
                </c:pt>
                <c:pt idx="1793">
                  <c:v>55882.721999999994</c:v>
                </c:pt>
                <c:pt idx="1794">
                  <c:v>55882.763999999996</c:v>
                </c:pt>
                <c:pt idx="1795">
                  <c:v>55882.806000000011</c:v>
                </c:pt>
                <c:pt idx="1796">
                  <c:v>55882.847000000002</c:v>
                </c:pt>
                <c:pt idx="1797">
                  <c:v>55882.889000000003</c:v>
                </c:pt>
                <c:pt idx="1798">
                  <c:v>55882.931000000004</c:v>
                </c:pt>
                <c:pt idx="1799">
                  <c:v>55882.972000000002</c:v>
                </c:pt>
                <c:pt idx="1800">
                  <c:v>55883.014000000003</c:v>
                </c:pt>
                <c:pt idx="1801">
                  <c:v>55883.056000000011</c:v>
                </c:pt>
                <c:pt idx="1802">
                  <c:v>55883.097000000002</c:v>
                </c:pt>
                <c:pt idx="1803">
                  <c:v>55883.139000000003</c:v>
                </c:pt>
                <c:pt idx="1804">
                  <c:v>55883.181000000004</c:v>
                </c:pt>
                <c:pt idx="1805">
                  <c:v>55883.221999999994</c:v>
                </c:pt>
                <c:pt idx="1806">
                  <c:v>55883.263999999996</c:v>
                </c:pt>
                <c:pt idx="1807">
                  <c:v>55883.306000000011</c:v>
                </c:pt>
                <c:pt idx="1808">
                  <c:v>55883.347000000002</c:v>
                </c:pt>
                <c:pt idx="1809">
                  <c:v>55883.389000000003</c:v>
                </c:pt>
                <c:pt idx="1810">
                  <c:v>55883.431000000004</c:v>
                </c:pt>
                <c:pt idx="1811">
                  <c:v>55883.472000000002</c:v>
                </c:pt>
                <c:pt idx="1812">
                  <c:v>55883.514000000003</c:v>
                </c:pt>
                <c:pt idx="1813">
                  <c:v>55883.556000000011</c:v>
                </c:pt>
                <c:pt idx="1814">
                  <c:v>55883.597000000002</c:v>
                </c:pt>
                <c:pt idx="1815">
                  <c:v>55883.639000000003</c:v>
                </c:pt>
                <c:pt idx="1816">
                  <c:v>55883.681000000004</c:v>
                </c:pt>
                <c:pt idx="1817">
                  <c:v>55883.721999999994</c:v>
                </c:pt>
                <c:pt idx="1818">
                  <c:v>55883.763999999996</c:v>
                </c:pt>
                <c:pt idx="1819">
                  <c:v>55883.806000000011</c:v>
                </c:pt>
                <c:pt idx="1820">
                  <c:v>55883.847000000002</c:v>
                </c:pt>
                <c:pt idx="1821">
                  <c:v>55883.889000000003</c:v>
                </c:pt>
                <c:pt idx="1822">
                  <c:v>55883.931000000004</c:v>
                </c:pt>
                <c:pt idx="1823">
                  <c:v>55883.972000000002</c:v>
                </c:pt>
                <c:pt idx="1824">
                  <c:v>55884.014000000003</c:v>
                </c:pt>
                <c:pt idx="1825">
                  <c:v>55884.056000000011</c:v>
                </c:pt>
                <c:pt idx="1826">
                  <c:v>55884.097000000002</c:v>
                </c:pt>
                <c:pt idx="1827">
                  <c:v>55884.139000000003</c:v>
                </c:pt>
                <c:pt idx="1828">
                  <c:v>55884.181000000004</c:v>
                </c:pt>
                <c:pt idx="1829">
                  <c:v>55884.221999999994</c:v>
                </c:pt>
                <c:pt idx="1830">
                  <c:v>55884.263999999996</c:v>
                </c:pt>
                <c:pt idx="1831">
                  <c:v>55884.306000000011</c:v>
                </c:pt>
                <c:pt idx="1832">
                  <c:v>55884.347000000002</c:v>
                </c:pt>
                <c:pt idx="1833">
                  <c:v>55884.389000000003</c:v>
                </c:pt>
                <c:pt idx="1834">
                  <c:v>55884.431000000004</c:v>
                </c:pt>
                <c:pt idx="1835">
                  <c:v>55884.472000000002</c:v>
                </c:pt>
                <c:pt idx="1836">
                  <c:v>55884.514000000003</c:v>
                </c:pt>
                <c:pt idx="1837">
                  <c:v>55884.556000000011</c:v>
                </c:pt>
                <c:pt idx="1838">
                  <c:v>55884.597000000002</c:v>
                </c:pt>
                <c:pt idx="1839">
                  <c:v>55884.639000000003</c:v>
                </c:pt>
                <c:pt idx="1840">
                  <c:v>55884.681000000004</c:v>
                </c:pt>
                <c:pt idx="1841">
                  <c:v>55884.721999999994</c:v>
                </c:pt>
                <c:pt idx="1842">
                  <c:v>55884.763999999996</c:v>
                </c:pt>
                <c:pt idx="1843">
                  <c:v>55884.806000000011</c:v>
                </c:pt>
                <c:pt idx="1844">
                  <c:v>55884.847000000002</c:v>
                </c:pt>
                <c:pt idx="1845">
                  <c:v>55884.889000000003</c:v>
                </c:pt>
                <c:pt idx="1846">
                  <c:v>55884.931000000004</c:v>
                </c:pt>
                <c:pt idx="1847">
                  <c:v>55884.972000000002</c:v>
                </c:pt>
                <c:pt idx="1848">
                  <c:v>55885.014000000003</c:v>
                </c:pt>
                <c:pt idx="1849">
                  <c:v>55885.056000000011</c:v>
                </c:pt>
                <c:pt idx="1850">
                  <c:v>55885.097000000002</c:v>
                </c:pt>
                <c:pt idx="1851">
                  <c:v>55885.139000000003</c:v>
                </c:pt>
                <c:pt idx="1852">
                  <c:v>55885.181000000004</c:v>
                </c:pt>
                <c:pt idx="1853">
                  <c:v>55885.221999999994</c:v>
                </c:pt>
                <c:pt idx="1854">
                  <c:v>55885.263999999996</c:v>
                </c:pt>
                <c:pt idx="1855">
                  <c:v>55885.306000000011</c:v>
                </c:pt>
                <c:pt idx="1856">
                  <c:v>55885.347000000002</c:v>
                </c:pt>
                <c:pt idx="1857">
                  <c:v>55885.389000000003</c:v>
                </c:pt>
                <c:pt idx="1858">
                  <c:v>55885.431000000004</c:v>
                </c:pt>
                <c:pt idx="1859">
                  <c:v>55885.472000000002</c:v>
                </c:pt>
                <c:pt idx="1860">
                  <c:v>55885.514000000003</c:v>
                </c:pt>
                <c:pt idx="1861">
                  <c:v>55885.556000000011</c:v>
                </c:pt>
                <c:pt idx="1862">
                  <c:v>55885.597000000002</c:v>
                </c:pt>
                <c:pt idx="1863">
                  <c:v>55885.639000000003</c:v>
                </c:pt>
                <c:pt idx="1864">
                  <c:v>55885.681000000004</c:v>
                </c:pt>
                <c:pt idx="1865">
                  <c:v>55885.721999999994</c:v>
                </c:pt>
                <c:pt idx="1866">
                  <c:v>55885.763999999996</c:v>
                </c:pt>
                <c:pt idx="1867">
                  <c:v>55885.806000000011</c:v>
                </c:pt>
                <c:pt idx="1868">
                  <c:v>55885.847000000002</c:v>
                </c:pt>
                <c:pt idx="1869">
                  <c:v>55885.889000000003</c:v>
                </c:pt>
                <c:pt idx="1870">
                  <c:v>55885.931000000004</c:v>
                </c:pt>
                <c:pt idx="1871">
                  <c:v>55885.972000000002</c:v>
                </c:pt>
                <c:pt idx="1872">
                  <c:v>55886.014000000003</c:v>
                </c:pt>
                <c:pt idx="1873">
                  <c:v>55886.056000000011</c:v>
                </c:pt>
                <c:pt idx="1874">
                  <c:v>55886.097000000002</c:v>
                </c:pt>
                <c:pt idx="1875">
                  <c:v>55886.139000000003</c:v>
                </c:pt>
                <c:pt idx="1876">
                  <c:v>55886.181000000004</c:v>
                </c:pt>
                <c:pt idx="1877">
                  <c:v>55886.221999999994</c:v>
                </c:pt>
                <c:pt idx="1878">
                  <c:v>55886.263999999996</c:v>
                </c:pt>
                <c:pt idx="1879">
                  <c:v>55886.306000000011</c:v>
                </c:pt>
                <c:pt idx="1880">
                  <c:v>55886.347000000002</c:v>
                </c:pt>
                <c:pt idx="1881">
                  <c:v>55886.389000000003</c:v>
                </c:pt>
                <c:pt idx="1882">
                  <c:v>55886.431000000004</c:v>
                </c:pt>
                <c:pt idx="1883">
                  <c:v>55886.472000000002</c:v>
                </c:pt>
                <c:pt idx="1884">
                  <c:v>55886.514000000003</c:v>
                </c:pt>
                <c:pt idx="1885">
                  <c:v>55886.556000000011</c:v>
                </c:pt>
                <c:pt idx="1886">
                  <c:v>55886.597000000002</c:v>
                </c:pt>
                <c:pt idx="1887">
                  <c:v>55886.639000000003</c:v>
                </c:pt>
                <c:pt idx="1888">
                  <c:v>55886.681000000004</c:v>
                </c:pt>
                <c:pt idx="1889">
                  <c:v>55886.721999999994</c:v>
                </c:pt>
                <c:pt idx="1890">
                  <c:v>55886.763999999996</c:v>
                </c:pt>
                <c:pt idx="1891">
                  <c:v>55886.806000000011</c:v>
                </c:pt>
                <c:pt idx="1892">
                  <c:v>55886.847000000002</c:v>
                </c:pt>
                <c:pt idx="1893">
                  <c:v>55886.889000000003</c:v>
                </c:pt>
                <c:pt idx="1894">
                  <c:v>55886.931000000004</c:v>
                </c:pt>
                <c:pt idx="1895">
                  <c:v>55886.972000000002</c:v>
                </c:pt>
                <c:pt idx="1896">
                  <c:v>55887.014000000003</c:v>
                </c:pt>
                <c:pt idx="1897">
                  <c:v>55887.056000000011</c:v>
                </c:pt>
                <c:pt idx="1898">
                  <c:v>55887.097000000002</c:v>
                </c:pt>
                <c:pt idx="1899">
                  <c:v>55887.139000000003</c:v>
                </c:pt>
                <c:pt idx="1900">
                  <c:v>55887.181000000004</c:v>
                </c:pt>
                <c:pt idx="1901">
                  <c:v>55887.221999999994</c:v>
                </c:pt>
                <c:pt idx="1902">
                  <c:v>55887.263999999996</c:v>
                </c:pt>
                <c:pt idx="1903">
                  <c:v>55887.306000000011</c:v>
                </c:pt>
                <c:pt idx="1904">
                  <c:v>55887.347000000002</c:v>
                </c:pt>
                <c:pt idx="1905">
                  <c:v>55887.389000000003</c:v>
                </c:pt>
                <c:pt idx="1906">
                  <c:v>55887.431000000004</c:v>
                </c:pt>
                <c:pt idx="1907">
                  <c:v>55887.472000000002</c:v>
                </c:pt>
                <c:pt idx="1908">
                  <c:v>55887.514000000003</c:v>
                </c:pt>
                <c:pt idx="1909">
                  <c:v>55887.556000000011</c:v>
                </c:pt>
                <c:pt idx="1910">
                  <c:v>55887.597000000002</c:v>
                </c:pt>
                <c:pt idx="1911">
                  <c:v>55887.639000000003</c:v>
                </c:pt>
                <c:pt idx="1912">
                  <c:v>55887.681000000004</c:v>
                </c:pt>
                <c:pt idx="1913">
                  <c:v>55887.721999999994</c:v>
                </c:pt>
                <c:pt idx="1914">
                  <c:v>55887.763999999996</c:v>
                </c:pt>
                <c:pt idx="1915">
                  <c:v>55887.806000000011</c:v>
                </c:pt>
                <c:pt idx="1916">
                  <c:v>55887.847000000002</c:v>
                </c:pt>
                <c:pt idx="1917">
                  <c:v>55887.889000000003</c:v>
                </c:pt>
                <c:pt idx="1918">
                  <c:v>55887.931000000004</c:v>
                </c:pt>
                <c:pt idx="1919">
                  <c:v>55887.972000000002</c:v>
                </c:pt>
                <c:pt idx="1920">
                  <c:v>55888.014000000003</c:v>
                </c:pt>
                <c:pt idx="1921">
                  <c:v>55888.056000000011</c:v>
                </c:pt>
                <c:pt idx="1922">
                  <c:v>55888.097000000002</c:v>
                </c:pt>
                <c:pt idx="1923">
                  <c:v>55888.139000000003</c:v>
                </c:pt>
                <c:pt idx="1924">
                  <c:v>55888.181000000004</c:v>
                </c:pt>
                <c:pt idx="1925">
                  <c:v>55888.221999999994</c:v>
                </c:pt>
                <c:pt idx="1926">
                  <c:v>55888.263999999996</c:v>
                </c:pt>
                <c:pt idx="1927">
                  <c:v>55888.306000000011</c:v>
                </c:pt>
                <c:pt idx="1928">
                  <c:v>55888.347000000002</c:v>
                </c:pt>
                <c:pt idx="1929">
                  <c:v>55888.389000000003</c:v>
                </c:pt>
                <c:pt idx="1930">
                  <c:v>55888.431000000004</c:v>
                </c:pt>
                <c:pt idx="1931">
                  <c:v>55888.472000000002</c:v>
                </c:pt>
                <c:pt idx="1932">
                  <c:v>55888.514000000003</c:v>
                </c:pt>
                <c:pt idx="1933">
                  <c:v>55888.556000000011</c:v>
                </c:pt>
                <c:pt idx="1934">
                  <c:v>55888.597000000002</c:v>
                </c:pt>
                <c:pt idx="1935">
                  <c:v>55888.639000000003</c:v>
                </c:pt>
                <c:pt idx="1936">
                  <c:v>55888.681000000004</c:v>
                </c:pt>
                <c:pt idx="1937">
                  <c:v>55888.721999999994</c:v>
                </c:pt>
                <c:pt idx="1938">
                  <c:v>55888.763999999996</c:v>
                </c:pt>
                <c:pt idx="1939">
                  <c:v>55888.806000000011</c:v>
                </c:pt>
                <c:pt idx="1940">
                  <c:v>55888.847000000002</c:v>
                </c:pt>
                <c:pt idx="1941">
                  <c:v>55888.889000000003</c:v>
                </c:pt>
                <c:pt idx="1942">
                  <c:v>55888.931000000004</c:v>
                </c:pt>
                <c:pt idx="1943">
                  <c:v>55888.972000000002</c:v>
                </c:pt>
                <c:pt idx="1944">
                  <c:v>55889.014000000003</c:v>
                </c:pt>
                <c:pt idx="1945">
                  <c:v>55889.056000000011</c:v>
                </c:pt>
                <c:pt idx="1946">
                  <c:v>55889.097000000002</c:v>
                </c:pt>
                <c:pt idx="1947">
                  <c:v>55889.139000000003</c:v>
                </c:pt>
                <c:pt idx="1948">
                  <c:v>55889.181000000004</c:v>
                </c:pt>
                <c:pt idx="1949">
                  <c:v>55889.221999999994</c:v>
                </c:pt>
                <c:pt idx="1950">
                  <c:v>55889.263999999996</c:v>
                </c:pt>
                <c:pt idx="1951">
                  <c:v>55889.306000000011</c:v>
                </c:pt>
                <c:pt idx="1952">
                  <c:v>55889.347000000002</c:v>
                </c:pt>
                <c:pt idx="1953">
                  <c:v>55889.389000000003</c:v>
                </c:pt>
                <c:pt idx="1954">
                  <c:v>55889.431000000004</c:v>
                </c:pt>
                <c:pt idx="1955">
                  <c:v>55889.472000000002</c:v>
                </c:pt>
                <c:pt idx="1956">
                  <c:v>55889.514000000003</c:v>
                </c:pt>
                <c:pt idx="1957">
                  <c:v>55889.556000000011</c:v>
                </c:pt>
                <c:pt idx="1958">
                  <c:v>55889.597000000002</c:v>
                </c:pt>
                <c:pt idx="1959">
                  <c:v>55889.639000000003</c:v>
                </c:pt>
                <c:pt idx="1960">
                  <c:v>55889.681000000004</c:v>
                </c:pt>
                <c:pt idx="1961">
                  <c:v>55889.721999999994</c:v>
                </c:pt>
                <c:pt idx="1962">
                  <c:v>55889.763999999996</c:v>
                </c:pt>
                <c:pt idx="1963">
                  <c:v>55889.806000000011</c:v>
                </c:pt>
                <c:pt idx="1964">
                  <c:v>55889.847000000002</c:v>
                </c:pt>
                <c:pt idx="1965">
                  <c:v>55889.889000000003</c:v>
                </c:pt>
                <c:pt idx="1966">
                  <c:v>55889.931000000004</c:v>
                </c:pt>
                <c:pt idx="1967">
                  <c:v>55889.972000000002</c:v>
                </c:pt>
                <c:pt idx="1968">
                  <c:v>55890.014000000003</c:v>
                </c:pt>
                <c:pt idx="1969">
                  <c:v>55890.056000000011</c:v>
                </c:pt>
                <c:pt idx="1970">
                  <c:v>55890.097000000002</c:v>
                </c:pt>
                <c:pt idx="1971">
                  <c:v>55890.139000000003</c:v>
                </c:pt>
                <c:pt idx="1972">
                  <c:v>55890.181000000004</c:v>
                </c:pt>
                <c:pt idx="1973">
                  <c:v>55890.221999999994</c:v>
                </c:pt>
                <c:pt idx="1974">
                  <c:v>55890.263999999996</c:v>
                </c:pt>
                <c:pt idx="1975">
                  <c:v>55890.306000000011</c:v>
                </c:pt>
                <c:pt idx="1976">
                  <c:v>55890.347000000002</c:v>
                </c:pt>
                <c:pt idx="1977">
                  <c:v>55890.389000000003</c:v>
                </c:pt>
                <c:pt idx="1978">
                  <c:v>55890.431000000004</c:v>
                </c:pt>
                <c:pt idx="1979">
                  <c:v>55890.472000000002</c:v>
                </c:pt>
                <c:pt idx="1980">
                  <c:v>55890.514000000003</c:v>
                </c:pt>
                <c:pt idx="1981">
                  <c:v>55890.556000000011</c:v>
                </c:pt>
                <c:pt idx="1982">
                  <c:v>55890.597000000002</c:v>
                </c:pt>
                <c:pt idx="1983">
                  <c:v>55890.639000000003</c:v>
                </c:pt>
                <c:pt idx="1984">
                  <c:v>55890.681000000004</c:v>
                </c:pt>
                <c:pt idx="1985">
                  <c:v>55890.721999999994</c:v>
                </c:pt>
                <c:pt idx="1986">
                  <c:v>55890.763999999996</c:v>
                </c:pt>
                <c:pt idx="1987">
                  <c:v>55890.806000000011</c:v>
                </c:pt>
                <c:pt idx="1988">
                  <c:v>55890.847000000002</c:v>
                </c:pt>
                <c:pt idx="1989">
                  <c:v>55890.889000000003</c:v>
                </c:pt>
                <c:pt idx="1990">
                  <c:v>55890.931000000004</c:v>
                </c:pt>
                <c:pt idx="1991">
                  <c:v>55890.972000000002</c:v>
                </c:pt>
                <c:pt idx="1992">
                  <c:v>55891.014000000003</c:v>
                </c:pt>
                <c:pt idx="1993">
                  <c:v>55891.056000000011</c:v>
                </c:pt>
                <c:pt idx="1994">
                  <c:v>55891.097000000002</c:v>
                </c:pt>
                <c:pt idx="1995">
                  <c:v>55891.139000000003</c:v>
                </c:pt>
                <c:pt idx="1996">
                  <c:v>55891.181000000004</c:v>
                </c:pt>
                <c:pt idx="1997">
                  <c:v>55891.221999999994</c:v>
                </c:pt>
                <c:pt idx="1998">
                  <c:v>55891.263999999996</c:v>
                </c:pt>
                <c:pt idx="1999">
                  <c:v>55891.306000000011</c:v>
                </c:pt>
                <c:pt idx="2000">
                  <c:v>55891.347000000002</c:v>
                </c:pt>
                <c:pt idx="2001">
                  <c:v>55891.389000000003</c:v>
                </c:pt>
                <c:pt idx="2002">
                  <c:v>55891.431000000004</c:v>
                </c:pt>
                <c:pt idx="2003">
                  <c:v>55891.472000000002</c:v>
                </c:pt>
                <c:pt idx="2004">
                  <c:v>55891.514000000003</c:v>
                </c:pt>
                <c:pt idx="2005">
                  <c:v>55891.556000000011</c:v>
                </c:pt>
                <c:pt idx="2006">
                  <c:v>55891.597000000002</c:v>
                </c:pt>
                <c:pt idx="2007">
                  <c:v>55891.639000000003</c:v>
                </c:pt>
                <c:pt idx="2008">
                  <c:v>55891.681000000004</c:v>
                </c:pt>
                <c:pt idx="2009">
                  <c:v>55891.721999999994</c:v>
                </c:pt>
                <c:pt idx="2010">
                  <c:v>55891.763999999996</c:v>
                </c:pt>
                <c:pt idx="2011">
                  <c:v>55891.806000000011</c:v>
                </c:pt>
                <c:pt idx="2012">
                  <c:v>55891.847000000002</c:v>
                </c:pt>
                <c:pt idx="2013">
                  <c:v>55891.889000000003</c:v>
                </c:pt>
                <c:pt idx="2014">
                  <c:v>55891.931000000004</c:v>
                </c:pt>
                <c:pt idx="2015">
                  <c:v>55891.972000000002</c:v>
                </c:pt>
                <c:pt idx="2016">
                  <c:v>55892.014000000003</c:v>
                </c:pt>
                <c:pt idx="2017">
                  <c:v>55892.056000000011</c:v>
                </c:pt>
                <c:pt idx="2018">
                  <c:v>55892.097000000002</c:v>
                </c:pt>
                <c:pt idx="2019">
                  <c:v>55892.139000000003</c:v>
                </c:pt>
                <c:pt idx="2020">
                  <c:v>55892.181000000004</c:v>
                </c:pt>
                <c:pt idx="2021">
                  <c:v>55892.221999999994</c:v>
                </c:pt>
                <c:pt idx="2022">
                  <c:v>55892.263999999996</c:v>
                </c:pt>
                <c:pt idx="2023">
                  <c:v>55892.306000000011</c:v>
                </c:pt>
                <c:pt idx="2024">
                  <c:v>55892.347000000002</c:v>
                </c:pt>
                <c:pt idx="2025">
                  <c:v>55892.389000000003</c:v>
                </c:pt>
                <c:pt idx="2026">
                  <c:v>55892.431000000004</c:v>
                </c:pt>
                <c:pt idx="2027">
                  <c:v>55892.472000000002</c:v>
                </c:pt>
                <c:pt idx="2028">
                  <c:v>55892.514000000003</c:v>
                </c:pt>
                <c:pt idx="2029">
                  <c:v>55892.556000000011</c:v>
                </c:pt>
                <c:pt idx="2030">
                  <c:v>55892.597000000002</c:v>
                </c:pt>
                <c:pt idx="2031">
                  <c:v>55892.639000000003</c:v>
                </c:pt>
                <c:pt idx="2032">
                  <c:v>55892.681000000004</c:v>
                </c:pt>
                <c:pt idx="2033">
                  <c:v>55892.721999999994</c:v>
                </c:pt>
                <c:pt idx="2034">
                  <c:v>55892.763999999996</c:v>
                </c:pt>
                <c:pt idx="2035">
                  <c:v>55892.806000000011</c:v>
                </c:pt>
                <c:pt idx="2036">
                  <c:v>55892.847000000002</c:v>
                </c:pt>
                <c:pt idx="2037">
                  <c:v>55892.889000000003</c:v>
                </c:pt>
                <c:pt idx="2038">
                  <c:v>55892.931000000004</c:v>
                </c:pt>
                <c:pt idx="2039">
                  <c:v>55892.972000000002</c:v>
                </c:pt>
                <c:pt idx="2040">
                  <c:v>55893.014000000003</c:v>
                </c:pt>
                <c:pt idx="2041">
                  <c:v>55893.056000000011</c:v>
                </c:pt>
                <c:pt idx="2042">
                  <c:v>55893.097000000002</c:v>
                </c:pt>
                <c:pt idx="2043">
                  <c:v>55893.139000000003</c:v>
                </c:pt>
                <c:pt idx="2044">
                  <c:v>55893.181000000004</c:v>
                </c:pt>
                <c:pt idx="2045">
                  <c:v>55893.221999999994</c:v>
                </c:pt>
                <c:pt idx="2046">
                  <c:v>55893.263999999996</c:v>
                </c:pt>
                <c:pt idx="2047">
                  <c:v>55893.306000000011</c:v>
                </c:pt>
                <c:pt idx="2048">
                  <c:v>55893.347000000002</c:v>
                </c:pt>
                <c:pt idx="2049">
                  <c:v>55893.389000000003</c:v>
                </c:pt>
                <c:pt idx="2050">
                  <c:v>55893.431000000004</c:v>
                </c:pt>
                <c:pt idx="2051">
                  <c:v>55893.472000000002</c:v>
                </c:pt>
                <c:pt idx="2052">
                  <c:v>55893.514000000003</c:v>
                </c:pt>
                <c:pt idx="2053">
                  <c:v>55893.556000000011</c:v>
                </c:pt>
                <c:pt idx="2054">
                  <c:v>55893.597000000002</c:v>
                </c:pt>
                <c:pt idx="2055">
                  <c:v>55893.639000000003</c:v>
                </c:pt>
                <c:pt idx="2056">
                  <c:v>55893.681000000004</c:v>
                </c:pt>
                <c:pt idx="2057">
                  <c:v>55893.721999999994</c:v>
                </c:pt>
                <c:pt idx="2058">
                  <c:v>55893.763999999996</c:v>
                </c:pt>
                <c:pt idx="2059">
                  <c:v>55893.806000000011</c:v>
                </c:pt>
                <c:pt idx="2060">
                  <c:v>55893.847000000002</c:v>
                </c:pt>
                <c:pt idx="2061">
                  <c:v>55893.889000000003</c:v>
                </c:pt>
                <c:pt idx="2062">
                  <c:v>55893.931000000004</c:v>
                </c:pt>
                <c:pt idx="2063">
                  <c:v>55893.972000000002</c:v>
                </c:pt>
                <c:pt idx="2064">
                  <c:v>55894.014000000003</c:v>
                </c:pt>
                <c:pt idx="2065">
                  <c:v>55894.056000000011</c:v>
                </c:pt>
                <c:pt idx="2066">
                  <c:v>55894.097000000002</c:v>
                </c:pt>
                <c:pt idx="2067">
                  <c:v>55894.139000000003</c:v>
                </c:pt>
                <c:pt idx="2068">
                  <c:v>55894.181000000004</c:v>
                </c:pt>
                <c:pt idx="2069">
                  <c:v>55894.221999999994</c:v>
                </c:pt>
                <c:pt idx="2070">
                  <c:v>55894.263999999996</c:v>
                </c:pt>
                <c:pt idx="2071">
                  <c:v>55894.306000000011</c:v>
                </c:pt>
                <c:pt idx="2072">
                  <c:v>55894.347000000002</c:v>
                </c:pt>
                <c:pt idx="2073">
                  <c:v>55894.389000000003</c:v>
                </c:pt>
                <c:pt idx="2074">
                  <c:v>55894.431000000004</c:v>
                </c:pt>
                <c:pt idx="2075">
                  <c:v>55894.472000000002</c:v>
                </c:pt>
                <c:pt idx="2076">
                  <c:v>55894.514000000003</c:v>
                </c:pt>
                <c:pt idx="2077">
                  <c:v>55894.556000000011</c:v>
                </c:pt>
                <c:pt idx="2078">
                  <c:v>55894.597000000002</c:v>
                </c:pt>
                <c:pt idx="2079">
                  <c:v>55894.639000000003</c:v>
                </c:pt>
                <c:pt idx="2080">
                  <c:v>55894.681000000004</c:v>
                </c:pt>
                <c:pt idx="2081">
                  <c:v>55894.721999999994</c:v>
                </c:pt>
                <c:pt idx="2082">
                  <c:v>55894.763999999996</c:v>
                </c:pt>
                <c:pt idx="2083">
                  <c:v>55894.806000000011</c:v>
                </c:pt>
                <c:pt idx="2084">
                  <c:v>55894.847000000002</c:v>
                </c:pt>
                <c:pt idx="2085">
                  <c:v>55894.889000000003</c:v>
                </c:pt>
                <c:pt idx="2086">
                  <c:v>55894.931000000004</c:v>
                </c:pt>
                <c:pt idx="2087">
                  <c:v>55894.972000000002</c:v>
                </c:pt>
                <c:pt idx="2088">
                  <c:v>55895.014000000003</c:v>
                </c:pt>
                <c:pt idx="2089">
                  <c:v>55895.056000000011</c:v>
                </c:pt>
                <c:pt idx="2090">
                  <c:v>55895.097000000002</c:v>
                </c:pt>
                <c:pt idx="2091">
                  <c:v>55895.139000000003</c:v>
                </c:pt>
                <c:pt idx="2092">
                  <c:v>55895.181000000004</c:v>
                </c:pt>
                <c:pt idx="2093">
                  <c:v>55895.221999999994</c:v>
                </c:pt>
                <c:pt idx="2094">
                  <c:v>55895.263999999996</c:v>
                </c:pt>
                <c:pt idx="2095">
                  <c:v>55895.306000000011</c:v>
                </c:pt>
                <c:pt idx="2096">
                  <c:v>55895.347000000002</c:v>
                </c:pt>
                <c:pt idx="2097">
                  <c:v>55895.389000000003</c:v>
                </c:pt>
                <c:pt idx="2098">
                  <c:v>55895.431000000004</c:v>
                </c:pt>
                <c:pt idx="2099">
                  <c:v>55895.472000000002</c:v>
                </c:pt>
                <c:pt idx="2100">
                  <c:v>55895.514000000003</c:v>
                </c:pt>
                <c:pt idx="2101">
                  <c:v>55895.556000000011</c:v>
                </c:pt>
                <c:pt idx="2102">
                  <c:v>55895.597000000002</c:v>
                </c:pt>
                <c:pt idx="2103">
                  <c:v>55895.639000000003</c:v>
                </c:pt>
                <c:pt idx="2104">
                  <c:v>55895.681000000004</c:v>
                </c:pt>
                <c:pt idx="2105">
                  <c:v>55895.721999999994</c:v>
                </c:pt>
                <c:pt idx="2106">
                  <c:v>55895.763999999996</c:v>
                </c:pt>
                <c:pt idx="2107">
                  <c:v>55895.806000000011</c:v>
                </c:pt>
                <c:pt idx="2108">
                  <c:v>55895.847000000002</c:v>
                </c:pt>
                <c:pt idx="2109">
                  <c:v>55895.889000000003</c:v>
                </c:pt>
                <c:pt idx="2110">
                  <c:v>55895.931000000004</c:v>
                </c:pt>
                <c:pt idx="2111">
                  <c:v>55895.972000000002</c:v>
                </c:pt>
                <c:pt idx="2112">
                  <c:v>55896.014000000003</c:v>
                </c:pt>
                <c:pt idx="2113">
                  <c:v>55896.056000000011</c:v>
                </c:pt>
                <c:pt idx="2114">
                  <c:v>55896.097000000002</c:v>
                </c:pt>
                <c:pt idx="2115">
                  <c:v>55896.139000000003</c:v>
                </c:pt>
                <c:pt idx="2116">
                  <c:v>55896.181000000004</c:v>
                </c:pt>
                <c:pt idx="2117">
                  <c:v>55896.221999999994</c:v>
                </c:pt>
                <c:pt idx="2118">
                  <c:v>55896.263999999996</c:v>
                </c:pt>
                <c:pt idx="2119">
                  <c:v>55896.306000000011</c:v>
                </c:pt>
                <c:pt idx="2120">
                  <c:v>55896.347000000002</c:v>
                </c:pt>
                <c:pt idx="2121">
                  <c:v>55896.389000000003</c:v>
                </c:pt>
                <c:pt idx="2122">
                  <c:v>55896.431000000004</c:v>
                </c:pt>
                <c:pt idx="2123">
                  <c:v>55896.472000000002</c:v>
                </c:pt>
                <c:pt idx="2124">
                  <c:v>55896.514000000003</c:v>
                </c:pt>
                <c:pt idx="2125">
                  <c:v>55896.556000000011</c:v>
                </c:pt>
                <c:pt idx="2126">
                  <c:v>55896.597000000002</c:v>
                </c:pt>
                <c:pt idx="2127">
                  <c:v>55896.639000000003</c:v>
                </c:pt>
                <c:pt idx="2128">
                  <c:v>55896.681000000004</c:v>
                </c:pt>
                <c:pt idx="2129">
                  <c:v>55896.721999999994</c:v>
                </c:pt>
                <c:pt idx="2130">
                  <c:v>55896.763999999996</c:v>
                </c:pt>
                <c:pt idx="2131">
                  <c:v>55896.806000000011</c:v>
                </c:pt>
                <c:pt idx="2132">
                  <c:v>55896.847000000002</c:v>
                </c:pt>
                <c:pt idx="2133">
                  <c:v>55896.889000000003</c:v>
                </c:pt>
                <c:pt idx="2134">
                  <c:v>55896.931000000004</c:v>
                </c:pt>
                <c:pt idx="2135">
                  <c:v>55896.972000000002</c:v>
                </c:pt>
                <c:pt idx="2136">
                  <c:v>55897.014000000003</c:v>
                </c:pt>
                <c:pt idx="2137">
                  <c:v>55897.056000000011</c:v>
                </c:pt>
                <c:pt idx="2138">
                  <c:v>55897.097000000002</c:v>
                </c:pt>
                <c:pt idx="2139">
                  <c:v>55897.139000000003</c:v>
                </c:pt>
                <c:pt idx="2140">
                  <c:v>55897.181000000004</c:v>
                </c:pt>
                <c:pt idx="2141">
                  <c:v>55897.221999999994</c:v>
                </c:pt>
                <c:pt idx="2142">
                  <c:v>55897.263999999996</c:v>
                </c:pt>
                <c:pt idx="2143">
                  <c:v>55897.306000000011</c:v>
                </c:pt>
                <c:pt idx="2144">
                  <c:v>55897.347000000002</c:v>
                </c:pt>
                <c:pt idx="2145">
                  <c:v>55897.389000000003</c:v>
                </c:pt>
                <c:pt idx="2146">
                  <c:v>55897.431000000004</c:v>
                </c:pt>
                <c:pt idx="2147">
                  <c:v>55897.472000000002</c:v>
                </c:pt>
                <c:pt idx="2148">
                  <c:v>55897.514000000003</c:v>
                </c:pt>
                <c:pt idx="2149">
                  <c:v>55897.556000000011</c:v>
                </c:pt>
                <c:pt idx="2150">
                  <c:v>55897.597000000002</c:v>
                </c:pt>
                <c:pt idx="2151">
                  <c:v>55897.639000000003</c:v>
                </c:pt>
                <c:pt idx="2152">
                  <c:v>55897.681000000004</c:v>
                </c:pt>
                <c:pt idx="2153">
                  <c:v>55897.721999999994</c:v>
                </c:pt>
                <c:pt idx="2154">
                  <c:v>55897.763999999996</c:v>
                </c:pt>
                <c:pt idx="2155">
                  <c:v>55897.806000000011</c:v>
                </c:pt>
                <c:pt idx="2156">
                  <c:v>55897.847000000002</c:v>
                </c:pt>
                <c:pt idx="2157">
                  <c:v>55897.889000000003</c:v>
                </c:pt>
                <c:pt idx="2158">
                  <c:v>55897.931000000004</c:v>
                </c:pt>
                <c:pt idx="2159">
                  <c:v>55897.972000000002</c:v>
                </c:pt>
                <c:pt idx="2160">
                  <c:v>55898.014000000003</c:v>
                </c:pt>
                <c:pt idx="2161">
                  <c:v>55898.056000000011</c:v>
                </c:pt>
                <c:pt idx="2162">
                  <c:v>55898.097000000002</c:v>
                </c:pt>
                <c:pt idx="2163">
                  <c:v>55898.139000000003</c:v>
                </c:pt>
                <c:pt idx="2164">
                  <c:v>55898.181000000004</c:v>
                </c:pt>
                <c:pt idx="2165">
                  <c:v>55898.221999999994</c:v>
                </c:pt>
                <c:pt idx="2166">
                  <c:v>55898.263999999996</c:v>
                </c:pt>
                <c:pt idx="2167">
                  <c:v>55898.306000000011</c:v>
                </c:pt>
                <c:pt idx="2168">
                  <c:v>55898.347000000002</c:v>
                </c:pt>
                <c:pt idx="2169">
                  <c:v>55898.389000000003</c:v>
                </c:pt>
                <c:pt idx="2170">
                  <c:v>55898.431000000004</c:v>
                </c:pt>
                <c:pt idx="2171">
                  <c:v>55898.472000000002</c:v>
                </c:pt>
                <c:pt idx="2172">
                  <c:v>55898.514000000003</c:v>
                </c:pt>
                <c:pt idx="2173">
                  <c:v>55898.556000000011</c:v>
                </c:pt>
                <c:pt idx="2174">
                  <c:v>55898.597000000002</c:v>
                </c:pt>
                <c:pt idx="2175">
                  <c:v>55898.639000000003</c:v>
                </c:pt>
                <c:pt idx="2176">
                  <c:v>55898.681000000004</c:v>
                </c:pt>
                <c:pt idx="2177">
                  <c:v>55898.721999999994</c:v>
                </c:pt>
                <c:pt idx="2178">
                  <c:v>55898.763999999996</c:v>
                </c:pt>
                <c:pt idx="2179">
                  <c:v>55898.806000000011</c:v>
                </c:pt>
                <c:pt idx="2180">
                  <c:v>55898.847000000002</c:v>
                </c:pt>
                <c:pt idx="2181">
                  <c:v>55898.889000000003</c:v>
                </c:pt>
                <c:pt idx="2182">
                  <c:v>55898.931000000004</c:v>
                </c:pt>
                <c:pt idx="2183">
                  <c:v>55898.972000000002</c:v>
                </c:pt>
                <c:pt idx="2184">
                  <c:v>55899.014000000003</c:v>
                </c:pt>
                <c:pt idx="2185">
                  <c:v>55899.056000000011</c:v>
                </c:pt>
                <c:pt idx="2186">
                  <c:v>55899.097000000002</c:v>
                </c:pt>
                <c:pt idx="2187">
                  <c:v>55899.139000000003</c:v>
                </c:pt>
                <c:pt idx="2188">
                  <c:v>55899.181000000004</c:v>
                </c:pt>
                <c:pt idx="2189">
                  <c:v>55899.221999999994</c:v>
                </c:pt>
                <c:pt idx="2190">
                  <c:v>55899.263999999996</c:v>
                </c:pt>
                <c:pt idx="2191">
                  <c:v>55899.306000000011</c:v>
                </c:pt>
                <c:pt idx="2192">
                  <c:v>55899.347000000002</c:v>
                </c:pt>
                <c:pt idx="2193">
                  <c:v>55899.389000000003</c:v>
                </c:pt>
                <c:pt idx="2194">
                  <c:v>55899.431000000004</c:v>
                </c:pt>
                <c:pt idx="2195">
                  <c:v>55899.472000000002</c:v>
                </c:pt>
                <c:pt idx="2196">
                  <c:v>55899.514000000003</c:v>
                </c:pt>
                <c:pt idx="2197">
                  <c:v>55899.556000000011</c:v>
                </c:pt>
                <c:pt idx="2198">
                  <c:v>55899.597000000002</c:v>
                </c:pt>
                <c:pt idx="2199">
                  <c:v>55899.639000000003</c:v>
                </c:pt>
                <c:pt idx="2200">
                  <c:v>55899.681000000004</c:v>
                </c:pt>
                <c:pt idx="2201">
                  <c:v>55899.721999999994</c:v>
                </c:pt>
                <c:pt idx="2202">
                  <c:v>55899.763999999996</c:v>
                </c:pt>
                <c:pt idx="2203">
                  <c:v>55899.806000000011</c:v>
                </c:pt>
                <c:pt idx="2204">
                  <c:v>55899.847000000002</c:v>
                </c:pt>
                <c:pt idx="2205">
                  <c:v>55899.889000000003</c:v>
                </c:pt>
                <c:pt idx="2206">
                  <c:v>55899.931000000004</c:v>
                </c:pt>
                <c:pt idx="2207">
                  <c:v>55899.972000000002</c:v>
                </c:pt>
                <c:pt idx="2208">
                  <c:v>55900.014000000003</c:v>
                </c:pt>
                <c:pt idx="2209">
                  <c:v>55900.056000000011</c:v>
                </c:pt>
                <c:pt idx="2210">
                  <c:v>55900.097000000002</c:v>
                </c:pt>
                <c:pt idx="2211">
                  <c:v>55900.139000000003</c:v>
                </c:pt>
                <c:pt idx="2212">
                  <c:v>55900.181000000004</c:v>
                </c:pt>
                <c:pt idx="2213">
                  <c:v>55900.221999999994</c:v>
                </c:pt>
                <c:pt idx="2214">
                  <c:v>55900.263999999996</c:v>
                </c:pt>
                <c:pt idx="2215">
                  <c:v>55900.306000000011</c:v>
                </c:pt>
                <c:pt idx="2216">
                  <c:v>55900.347000000002</c:v>
                </c:pt>
                <c:pt idx="2217">
                  <c:v>55900.389000000003</c:v>
                </c:pt>
                <c:pt idx="2218">
                  <c:v>55900.431000000004</c:v>
                </c:pt>
                <c:pt idx="2219">
                  <c:v>55900.472000000002</c:v>
                </c:pt>
                <c:pt idx="2220">
                  <c:v>55900.514000000003</c:v>
                </c:pt>
                <c:pt idx="2221">
                  <c:v>55900.556000000011</c:v>
                </c:pt>
                <c:pt idx="2222">
                  <c:v>55900.597000000002</c:v>
                </c:pt>
                <c:pt idx="2223">
                  <c:v>55900.639000000003</c:v>
                </c:pt>
                <c:pt idx="2224">
                  <c:v>55900.681000000004</c:v>
                </c:pt>
                <c:pt idx="2225">
                  <c:v>55900.721999999994</c:v>
                </c:pt>
                <c:pt idx="2226">
                  <c:v>55900.763999999996</c:v>
                </c:pt>
                <c:pt idx="2227">
                  <c:v>55900.806000000011</c:v>
                </c:pt>
                <c:pt idx="2228">
                  <c:v>55900.847000000002</c:v>
                </c:pt>
                <c:pt idx="2229">
                  <c:v>55900.889000000003</c:v>
                </c:pt>
                <c:pt idx="2230">
                  <c:v>55900.931000000004</c:v>
                </c:pt>
                <c:pt idx="2231">
                  <c:v>55900.972000000002</c:v>
                </c:pt>
                <c:pt idx="2232">
                  <c:v>55901.014000000003</c:v>
                </c:pt>
                <c:pt idx="2233">
                  <c:v>55901.056000000011</c:v>
                </c:pt>
                <c:pt idx="2234">
                  <c:v>55901.097000000002</c:v>
                </c:pt>
                <c:pt idx="2235">
                  <c:v>55901.139000000003</c:v>
                </c:pt>
                <c:pt idx="2236">
                  <c:v>55901.181000000004</c:v>
                </c:pt>
                <c:pt idx="2237">
                  <c:v>55901.221999999994</c:v>
                </c:pt>
                <c:pt idx="2238">
                  <c:v>55901.263999999996</c:v>
                </c:pt>
                <c:pt idx="2239">
                  <c:v>55901.306000000011</c:v>
                </c:pt>
                <c:pt idx="2240">
                  <c:v>55901.347000000002</c:v>
                </c:pt>
                <c:pt idx="2241">
                  <c:v>55901.389000000003</c:v>
                </c:pt>
                <c:pt idx="2242">
                  <c:v>55901.431000000004</c:v>
                </c:pt>
                <c:pt idx="2243">
                  <c:v>55901.472000000002</c:v>
                </c:pt>
                <c:pt idx="2244">
                  <c:v>55901.514000000003</c:v>
                </c:pt>
                <c:pt idx="2245">
                  <c:v>55901.556000000011</c:v>
                </c:pt>
                <c:pt idx="2246">
                  <c:v>55901.597000000002</c:v>
                </c:pt>
                <c:pt idx="2247">
                  <c:v>55901.639000000003</c:v>
                </c:pt>
                <c:pt idx="2248">
                  <c:v>55901.681000000004</c:v>
                </c:pt>
                <c:pt idx="2249">
                  <c:v>55901.721999999994</c:v>
                </c:pt>
                <c:pt idx="2250">
                  <c:v>55901.763999999996</c:v>
                </c:pt>
                <c:pt idx="2251">
                  <c:v>55901.806000000011</c:v>
                </c:pt>
                <c:pt idx="2252">
                  <c:v>55901.847000000002</c:v>
                </c:pt>
                <c:pt idx="2253">
                  <c:v>55901.889000000003</c:v>
                </c:pt>
                <c:pt idx="2254">
                  <c:v>55901.931000000004</c:v>
                </c:pt>
                <c:pt idx="2255">
                  <c:v>55901.972000000002</c:v>
                </c:pt>
                <c:pt idx="2256">
                  <c:v>55902.014000000003</c:v>
                </c:pt>
                <c:pt idx="2257">
                  <c:v>55902.056000000011</c:v>
                </c:pt>
                <c:pt idx="2258">
                  <c:v>55902.097000000002</c:v>
                </c:pt>
                <c:pt idx="2259">
                  <c:v>55902.139000000003</c:v>
                </c:pt>
                <c:pt idx="2260">
                  <c:v>55902.181000000004</c:v>
                </c:pt>
                <c:pt idx="2261">
                  <c:v>55902.221999999994</c:v>
                </c:pt>
                <c:pt idx="2262">
                  <c:v>55902.263999999996</c:v>
                </c:pt>
                <c:pt idx="2263">
                  <c:v>55902.306000000011</c:v>
                </c:pt>
                <c:pt idx="2264">
                  <c:v>55902.347000000002</c:v>
                </c:pt>
                <c:pt idx="2265">
                  <c:v>55902.389000000003</c:v>
                </c:pt>
                <c:pt idx="2266">
                  <c:v>55902.431000000004</c:v>
                </c:pt>
                <c:pt idx="2267">
                  <c:v>55902.472000000002</c:v>
                </c:pt>
                <c:pt idx="2268">
                  <c:v>55902.514000000003</c:v>
                </c:pt>
                <c:pt idx="2269">
                  <c:v>55902.556000000011</c:v>
                </c:pt>
                <c:pt idx="2270">
                  <c:v>55902.597000000002</c:v>
                </c:pt>
                <c:pt idx="2271">
                  <c:v>55902.639000000003</c:v>
                </c:pt>
                <c:pt idx="2272">
                  <c:v>55902.681000000004</c:v>
                </c:pt>
                <c:pt idx="2273">
                  <c:v>55902.721999999994</c:v>
                </c:pt>
                <c:pt idx="2274">
                  <c:v>55902.763999999996</c:v>
                </c:pt>
                <c:pt idx="2275">
                  <c:v>55902.806000000011</c:v>
                </c:pt>
                <c:pt idx="2276">
                  <c:v>55902.847000000002</c:v>
                </c:pt>
                <c:pt idx="2277">
                  <c:v>55902.889000000003</c:v>
                </c:pt>
                <c:pt idx="2278">
                  <c:v>55902.931000000004</c:v>
                </c:pt>
                <c:pt idx="2279">
                  <c:v>55902.972000000002</c:v>
                </c:pt>
                <c:pt idx="2280">
                  <c:v>55903.014000000003</c:v>
                </c:pt>
                <c:pt idx="2281">
                  <c:v>55903.056000000011</c:v>
                </c:pt>
                <c:pt idx="2282">
                  <c:v>55903.097000000002</c:v>
                </c:pt>
                <c:pt idx="2283">
                  <c:v>55903.139000000003</c:v>
                </c:pt>
                <c:pt idx="2284">
                  <c:v>55903.181000000004</c:v>
                </c:pt>
                <c:pt idx="2285">
                  <c:v>55903.221999999994</c:v>
                </c:pt>
                <c:pt idx="2286">
                  <c:v>55903.263999999996</c:v>
                </c:pt>
                <c:pt idx="2287">
                  <c:v>55903.306000000011</c:v>
                </c:pt>
                <c:pt idx="2288">
                  <c:v>55903.347000000002</c:v>
                </c:pt>
                <c:pt idx="2289">
                  <c:v>55903.389000000003</c:v>
                </c:pt>
                <c:pt idx="2290">
                  <c:v>55903.431000000004</c:v>
                </c:pt>
                <c:pt idx="2291">
                  <c:v>55903.472000000002</c:v>
                </c:pt>
                <c:pt idx="2292">
                  <c:v>55903.514000000003</c:v>
                </c:pt>
                <c:pt idx="2293">
                  <c:v>55903.556000000011</c:v>
                </c:pt>
                <c:pt idx="2294">
                  <c:v>55903.597000000002</c:v>
                </c:pt>
                <c:pt idx="2295">
                  <c:v>55903.639000000003</c:v>
                </c:pt>
                <c:pt idx="2296">
                  <c:v>55903.681000000004</c:v>
                </c:pt>
                <c:pt idx="2297">
                  <c:v>55903.721999999994</c:v>
                </c:pt>
                <c:pt idx="2298">
                  <c:v>55903.763999999996</c:v>
                </c:pt>
                <c:pt idx="2299">
                  <c:v>55903.806000000011</c:v>
                </c:pt>
                <c:pt idx="2300">
                  <c:v>55903.847000000002</c:v>
                </c:pt>
                <c:pt idx="2301">
                  <c:v>55903.889000000003</c:v>
                </c:pt>
                <c:pt idx="2302">
                  <c:v>55903.931000000004</c:v>
                </c:pt>
                <c:pt idx="2303">
                  <c:v>55903.972000000002</c:v>
                </c:pt>
                <c:pt idx="2304">
                  <c:v>55904.014000000003</c:v>
                </c:pt>
                <c:pt idx="2305">
                  <c:v>55904.056000000011</c:v>
                </c:pt>
                <c:pt idx="2306">
                  <c:v>55904.097000000002</c:v>
                </c:pt>
                <c:pt idx="2307">
                  <c:v>55904.139000000003</c:v>
                </c:pt>
                <c:pt idx="2308">
                  <c:v>55904.181000000004</c:v>
                </c:pt>
                <c:pt idx="2309">
                  <c:v>55904.221999999994</c:v>
                </c:pt>
                <c:pt idx="2310">
                  <c:v>55904.263999999996</c:v>
                </c:pt>
                <c:pt idx="2311">
                  <c:v>55904.306000000011</c:v>
                </c:pt>
                <c:pt idx="2312">
                  <c:v>55904.347000000002</c:v>
                </c:pt>
                <c:pt idx="2313">
                  <c:v>55904.389000000003</c:v>
                </c:pt>
                <c:pt idx="2314">
                  <c:v>55904.431000000004</c:v>
                </c:pt>
                <c:pt idx="2315">
                  <c:v>55904.472000000002</c:v>
                </c:pt>
                <c:pt idx="2316">
                  <c:v>55904.514000000003</c:v>
                </c:pt>
                <c:pt idx="2317">
                  <c:v>55904.556000000011</c:v>
                </c:pt>
                <c:pt idx="2318">
                  <c:v>55904.597000000002</c:v>
                </c:pt>
                <c:pt idx="2319">
                  <c:v>55904.639000000003</c:v>
                </c:pt>
                <c:pt idx="2320">
                  <c:v>55904.681000000004</c:v>
                </c:pt>
                <c:pt idx="2321">
                  <c:v>55904.721999999994</c:v>
                </c:pt>
                <c:pt idx="2322">
                  <c:v>55904.763999999996</c:v>
                </c:pt>
                <c:pt idx="2323">
                  <c:v>55904.806000000011</c:v>
                </c:pt>
                <c:pt idx="2324">
                  <c:v>55904.847000000002</c:v>
                </c:pt>
                <c:pt idx="2325">
                  <c:v>55904.889000000003</c:v>
                </c:pt>
                <c:pt idx="2326">
                  <c:v>55904.931000000004</c:v>
                </c:pt>
                <c:pt idx="2327">
                  <c:v>55904.972000000002</c:v>
                </c:pt>
                <c:pt idx="2328">
                  <c:v>55905.014000000003</c:v>
                </c:pt>
                <c:pt idx="2329">
                  <c:v>55905.056000000011</c:v>
                </c:pt>
                <c:pt idx="2330">
                  <c:v>55905.097000000002</c:v>
                </c:pt>
                <c:pt idx="2331">
                  <c:v>55905.139000000003</c:v>
                </c:pt>
                <c:pt idx="2332">
                  <c:v>55905.181000000004</c:v>
                </c:pt>
                <c:pt idx="2333">
                  <c:v>55905.221999999994</c:v>
                </c:pt>
                <c:pt idx="2334">
                  <c:v>55905.263999999996</c:v>
                </c:pt>
                <c:pt idx="2335">
                  <c:v>55905.306000000011</c:v>
                </c:pt>
                <c:pt idx="2336">
                  <c:v>55905.347000000002</c:v>
                </c:pt>
                <c:pt idx="2337">
                  <c:v>55905.389000000003</c:v>
                </c:pt>
                <c:pt idx="2338">
                  <c:v>55905.431000000004</c:v>
                </c:pt>
                <c:pt idx="2339">
                  <c:v>55905.472000000002</c:v>
                </c:pt>
                <c:pt idx="2340">
                  <c:v>55905.514000000003</c:v>
                </c:pt>
                <c:pt idx="2341">
                  <c:v>55905.556000000011</c:v>
                </c:pt>
                <c:pt idx="2342">
                  <c:v>55905.597000000002</c:v>
                </c:pt>
                <c:pt idx="2343">
                  <c:v>55905.639000000003</c:v>
                </c:pt>
                <c:pt idx="2344">
                  <c:v>55905.681000000004</c:v>
                </c:pt>
                <c:pt idx="2345">
                  <c:v>55905.721999999994</c:v>
                </c:pt>
                <c:pt idx="2346">
                  <c:v>55905.763999999996</c:v>
                </c:pt>
                <c:pt idx="2347">
                  <c:v>55905.806000000011</c:v>
                </c:pt>
                <c:pt idx="2348">
                  <c:v>55905.847000000002</c:v>
                </c:pt>
                <c:pt idx="2349">
                  <c:v>55905.889000000003</c:v>
                </c:pt>
                <c:pt idx="2350">
                  <c:v>55905.931000000004</c:v>
                </c:pt>
                <c:pt idx="2351">
                  <c:v>55905.972000000002</c:v>
                </c:pt>
                <c:pt idx="2352">
                  <c:v>55906.014000000003</c:v>
                </c:pt>
                <c:pt idx="2353">
                  <c:v>55906.056000000011</c:v>
                </c:pt>
                <c:pt idx="2354">
                  <c:v>55906.097000000002</c:v>
                </c:pt>
                <c:pt idx="2355">
                  <c:v>55906.139000000003</c:v>
                </c:pt>
                <c:pt idx="2356">
                  <c:v>55906.181000000004</c:v>
                </c:pt>
                <c:pt idx="2357">
                  <c:v>55906.221999999994</c:v>
                </c:pt>
                <c:pt idx="2358">
                  <c:v>55906.263999999996</c:v>
                </c:pt>
                <c:pt idx="2359">
                  <c:v>55906.306000000011</c:v>
                </c:pt>
                <c:pt idx="2360">
                  <c:v>55906.347000000002</c:v>
                </c:pt>
                <c:pt idx="2361">
                  <c:v>55906.389000000003</c:v>
                </c:pt>
                <c:pt idx="2362">
                  <c:v>55906.431000000004</c:v>
                </c:pt>
                <c:pt idx="2363">
                  <c:v>55906.472000000002</c:v>
                </c:pt>
                <c:pt idx="2364">
                  <c:v>55906.514000000003</c:v>
                </c:pt>
                <c:pt idx="2365">
                  <c:v>55906.556000000011</c:v>
                </c:pt>
                <c:pt idx="2366">
                  <c:v>55906.597000000002</c:v>
                </c:pt>
                <c:pt idx="2367">
                  <c:v>55906.639000000003</c:v>
                </c:pt>
                <c:pt idx="2368">
                  <c:v>55906.681000000004</c:v>
                </c:pt>
                <c:pt idx="2369">
                  <c:v>55906.721999999994</c:v>
                </c:pt>
                <c:pt idx="2370">
                  <c:v>55906.763999999996</c:v>
                </c:pt>
                <c:pt idx="2371">
                  <c:v>55906.806000000011</c:v>
                </c:pt>
                <c:pt idx="2372">
                  <c:v>55906.847000000002</c:v>
                </c:pt>
                <c:pt idx="2373">
                  <c:v>55906.889000000003</c:v>
                </c:pt>
                <c:pt idx="2374">
                  <c:v>55906.931000000004</c:v>
                </c:pt>
                <c:pt idx="2375">
                  <c:v>55906.972000000002</c:v>
                </c:pt>
                <c:pt idx="2376">
                  <c:v>55907.014000000003</c:v>
                </c:pt>
                <c:pt idx="2377">
                  <c:v>55907.056000000011</c:v>
                </c:pt>
                <c:pt idx="2378">
                  <c:v>55907.097000000002</c:v>
                </c:pt>
                <c:pt idx="2379">
                  <c:v>55907.139000000003</c:v>
                </c:pt>
                <c:pt idx="2380">
                  <c:v>55907.181000000004</c:v>
                </c:pt>
                <c:pt idx="2381">
                  <c:v>55907.221999999994</c:v>
                </c:pt>
                <c:pt idx="2382">
                  <c:v>55907.263999999996</c:v>
                </c:pt>
                <c:pt idx="2383">
                  <c:v>55907.306000000011</c:v>
                </c:pt>
                <c:pt idx="2384">
                  <c:v>55907.347000000002</c:v>
                </c:pt>
                <c:pt idx="2385">
                  <c:v>55907.389000000003</c:v>
                </c:pt>
                <c:pt idx="2386">
                  <c:v>55907.431000000004</c:v>
                </c:pt>
                <c:pt idx="2387">
                  <c:v>55907.472000000002</c:v>
                </c:pt>
                <c:pt idx="2388">
                  <c:v>55907.514000000003</c:v>
                </c:pt>
                <c:pt idx="2389">
                  <c:v>55907.556000000011</c:v>
                </c:pt>
                <c:pt idx="2390">
                  <c:v>55907.597000000002</c:v>
                </c:pt>
                <c:pt idx="2391">
                  <c:v>55907.639000000003</c:v>
                </c:pt>
                <c:pt idx="2392">
                  <c:v>55907.681000000004</c:v>
                </c:pt>
                <c:pt idx="2393">
                  <c:v>55907.721999999994</c:v>
                </c:pt>
                <c:pt idx="2394">
                  <c:v>55907.763999999996</c:v>
                </c:pt>
                <c:pt idx="2395">
                  <c:v>55907.806000000011</c:v>
                </c:pt>
                <c:pt idx="2396">
                  <c:v>55907.847000000002</c:v>
                </c:pt>
                <c:pt idx="2397">
                  <c:v>55907.889000000003</c:v>
                </c:pt>
                <c:pt idx="2398">
                  <c:v>55907.931000000004</c:v>
                </c:pt>
                <c:pt idx="2399">
                  <c:v>55907.972000000002</c:v>
                </c:pt>
                <c:pt idx="2400">
                  <c:v>55908.014000000003</c:v>
                </c:pt>
                <c:pt idx="2401">
                  <c:v>55908.056000000011</c:v>
                </c:pt>
                <c:pt idx="2402">
                  <c:v>55908.097000000002</c:v>
                </c:pt>
                <c:pt idx="2403">
                  <c:v>55908.139000000003</c:v>
                </c:pt>
                <c:pt idx="2404">
                  <c:v>55908.181000000004</c:v>
                </c:pt>
                <c:pt idx="2405">
                  <c:v>55908.221999999994</c:v>
                </c:pt>
                <c:pt idx="2406">
                  <c:v>55908.263999999996</c:v>
                </c:pt>
                <c:pt idx="2407">
                  <c:v>55908.306000000011</c:v>
                </c:pt>
                <c:pt idx="2408">
                  <c:v>55908.347000000002</c:v>
                </c:pt>
                <c:pt idx="2409">
                  <c:v>55908.389000000003</c:v>
                </c:pt>
                <c:pt idx="2410">
                  <c:v>55908.431000000004</c:v>
                </c:pt>
                <c:pt idx="2411">
                  <c:v>55908.472000000002</c:v>
                </c:pt>
                <c:pt idx="2412">
                  <c:v>55908.514000000003</c:v>
                </c:pt>
                <c:pt idx="2413">
                  <c:v>55908.556000000011</c:v>
                </c:pt>
                <c:pt idx="2414">
                  <c:v>55908.597000000002</c:v>
                </c:pt>
                <c:pt idx="2415">
                  <c:v>55908.639000000003</c:v>
                </c:pt>
                <c:pt idx="2416">
                  <c:v>55908.681000000004</c:v>
                </c:pt>
                <c:pt idx="2417">
                  <c:v>55908.721999999994</c:v>
                </c:pt>
                <c:pt idx="2418">
                  <c:v>55908.763999999996</c:v>
                </c:pt>
                <c:pt idx="2419">
                  <c:v>55908.806000000011</c:v>
                </c:pt>
                <c:pt idx="2420">
                  <c:v>55908.847000000002</c:v>
                </c:pt>
                <c:pt idx="2421">
                  <c:v>55908.889000000003</c:v>
                </c:pt>
                <c:pt idx="2422">
                  <c:v>55908.931000000004</c:v>
                </c:pt>
                <c:pt idx="2423">
                  <c:v>55908.972000000002</c:v>
                </c:pt>
                <c:pt idx="2424">
                  <c:v>55909.014000000003</c:v>
                </c:pt>
                <c:pt idx="2425">
                  <c:v>55909.056000000011</c:v>
                </c:pt>
                <c:pt idx="2426">
                  <c:v>55909.097000000002</c:v>
                </c:pt>
                <c:pt idx="2427">
                  <c:v>55909.139000000003</c:v>
                </c:pt>
                <c:pt idx="2428">
                  <c:v>55909.181000000004</c:v>
                </c:pt>
                <c:pt idx="2429">
                  <c:v>55909.221999999994</c:v>
                </c:pt>
                <c:pt idx="2430">
                  <c:v>55909.263999999996</c:v>
                </c:pt>
                <c:pt idx="2431">
                  <c:v>55909.306000000011</c:v>
                </c:pt>
                <c:pt idx="2432">
                  <c:v>55909.347000000002</c:v>
                </c:pt>
                <c:pt idx="2433">
                  <c:v>55909.389000000003</c:v>
                </c:pt>
                <c:pt idx="2434">
                  <c:v>55909.431000000004</c:v>
                </c:pt>
                <c:pt idx="2435">
                  <c:v>55909.472000000002</c:v>
                </c:pt>
                <c:pt idx="2436">
                  <c:v>55909.514000000003</c:v>
                </c:pt>
                <c:pt idx="2437">
                  <c:v>55909.556000000011</c:v>
                </c:pt>
                <c:pt idx="2438">
                  <c:v>55909.597000000002</c:v>
                </c:pt>
                <c:pt idx="2439">
                  <c:v>55909.639000000003</c:v>
                </c:pt>
                <c:pt idx="2440">
                  <c:v>55909.681000000004</c:v>
                </c:pt>
                <c:pt idx="2441">
                  <c:v>55909.721999999994</c:v>
                </c:pt>
                <c:pt idx="2442">
                  <c:v>55909.763999999996</c:v>
                </c:pt>
                <c:pt idx="2443">
                  <c:v>55909.806000000011</c:v>
                </c:pt>
                <c:pt idx="2444">
                  <c:v>55909.847000000002</c:v>
                </c:pt>
                <c:pt idx="2445">
                  <c:v>55909.889000000003</c:v>
                </c:pt>
                <c:pt idx="2446">
                  <c:v>55909.931000000004</c:v>
                </c:pt>
                <c:pt idx="2447">
                  <c:v>55909.972000000002</c:v>
                </c:pt>
                <c:pt idx="2448">
                  <c:v>55910.014000000003</c:v>
                </c:pt>
                <c:pt idx="2449">
                  <c:v>55910.056000000011</c:v>
                </c:pt>
                <c:pt idx="2450">
                  <c:v>55910.097000000002</c:v>
                </c:pt>
                <c:pt idx="2451">
                  <c:v>55910.139000000003</c:v>
                </c:pt>
                <c:pt idx="2452">
                  <c:v>55910.181000000004</c:v>
                </c:pt>
                <c:pt idx="2453">
                  <c:v>55910.221999999994</c:v>
                </c:pt>
                <c:pt idx="2454">
                  <c:v>55910.263999999996</c:v>
                </c:pt>
                <c:pt idx="2455">
                  <c:v>55910.306000000011</c:v>
                </c:pt>
                <c:pt idx="2456">
                  <c:v>55910.347000000002</c:v>
                </c:pt>
                <c:pt idx="2457">
                  <c:v>55910.389000000003</c:v>
                </c:pt>
                <c:pt idx="2458">
                  <c:v>55910.431000000004</c:v>
                </c:pt>
                <c:pt idx="2459">
                  <c:v>55910.472000000002</c:v>
                </c:pt>
                <c:pt idx="2460">
                  <c:v>55910.514000000003</c:v>
                </c:pt>
                <c:pt idx="2461">
                  <c:v>55910.556000000011</c:v>
                </c:pt>
                <c:pt idx="2462">
                  <c:v>55910.597000000002</c:v>
                </c:pt>
                <c:pt idx="2463">
                  <c:v>55910.639000000003</c:v>
                </c:pt>
                <c:pt idx="2464">
                  <c:v>55910.681000000004</c:v>
                </c:pt>
                <c:pt idx="2465">
                  <c:v>55910.721999999994</c:v>
                </c:pt>
                <c:pt idx="2466">
                  <c:v>55910.763999999996</c:v>
                </c:pt>
                <c:pt idx="2467">
                  <c:v>55910.806000000011</c:v>
                </c:pt>
                <c:pt idx="2468">
                  <c:v>55910.847000000002</c:v>
                </c:pt>
                <c:pt idx="2469">
                  <c:v>55910.889000000003</c:v>
                </c:pt>
                <c:pt idx="2470">
                  <c:v>55910.931000000004</c:v>
                </c:pt>
                <c:pt idx="2471">
                  <c:v>55910.972000000002</c:v>
                </c:pt>
                <c:pt idx="2472">
                  <c:v>55911.014000000003</c:v>
                </c:pt>
                <c:pt idx="2473">
                  <c:v>55911.056000000011</c:v>
                </c:pt>
                <c:pt idx="2474">
                  <c:v>55911.097000000002</c:v>
                </c:pt>
                <c:pt idx="2475">
                  <c:v>55911.139000000003</c:v>
                </c:pt>
                <c:pt idx="2476">
                  <c:v>55911.181000000004</c:v>
                </c:pt>
                <c:pt idx="2477">
                  <c:v>55911.221999999994</c:v>
                </c:pt>
                <c:pt idx="2478">
                  <c:v>55911.263999999996</c:v>
                </c:pt>
                <c:pt idx="2479">
                  <c:v>55911.306000000011</c:v>
                </c:pt>
                <c:pt idx="2480">
                  <c:v>55911.347000000002</c:v>
                </c:pt>
                <c:pt idx="2481">
                  <c:v>55911.389000000003</c:v>
                </c:pt>
                <c:pt idx="2482">
                  <c:v>55911.431000000004</c:v>
                </c:pt>
                <c:pt idx="2483">
                  <c:v>55911.472000000002</c:v>
                </c:pt>
                <c:pt idx="2484">
                  <c:v>55911.514000000003</c:v>
                </c:pt>
                <c:pt idx="2485">
                  <c:v>55911.556000000011</c:v>
                </c:pt>
                <c:pt idx="2486">
                  <c:v>55911.597000000002</c:v>
                </c:pt>
                <c:pt idx="2487">
                  <c:v>55911.639000000003</c:v>
                </c:pt>
                <c:pt idx="2488">
                  <c:v>55911.681000000004</c:v>
                </c:pt>
                <c:pt idx="2489">
                  <c:v>55911.721999999994</c:v>
                </c:pt>
                <c:pt idx="2490">
                  <c:v>55911.763999999996</c:v>
                </c:pt>
                <c:pt idx="2491">
                  <c:v>55911.806000000011</c:v>
                </c:pt>
                <c:pt idx="2492">
                  <c:v>55911.847000000002</c:v>
                </c:pt>
                <c:pt idx="2493">
                  <c:v>55911.889000000003</c:v>
                </c:pt>
                <c:pt idx="2494">
                  <c:v>55911.931000000004</c:v>
                </c:pt>
                <c:pt idx="2495">
                  <c:v>55911.972000000002</c:v>
                </c:pt>
                <c:pt idx="2496">
                  <c:v>55912.014000000003</c:v>
                </c:pt>
                <c:pt idx="2497">
                  <c:v>55912.056000000011</c:v>
                </c:pt>
                <c:pt idx="2498">
                  <c:v>55912.097000000002</c:v>
                </c:pt>
                <c:pt idx="2499">
                  <c:v>55912.139000000003</c:v>
                </c:pt>
                <c:pt idx="2500">
                  <c:v>55912.181000000004</c:v>
                </c:pt>
                <c:pt idx="2501">
                  <c:v>55912.221999999994</c:v>
                </c:pt>
                <c:pt idx="2502">
                  <c:v>55912.263999999996</c:v>
                </c:pt>
                <c:pt idx="2503">
                  <c:v>55912.306000000011</c:v>
                </c:pt>
                <c:pt idx="2504">
                  <c:v>55912.347000000002</c:v>
                </c:pt>
                <c:pt idx="2505">
                  <c:v>55912.389000000003</c:v>
                </c:pt>
                <c:pt idx="2506">
                  <c:v>55912.431000000004</c:v>
                </c:pt>
                <c:pt idx="2507">
                  <c:v>55912.472000000002</c:v>
                </c:pt>
                <c:pt idx="2508">
                  <c:v>55912.514000000003</c:v>
                </c:pt>
                <c:pt idx="2509">
                  <c:v>55912.556000000011</c:v>
                </c:pt>
                <c:pt idx="2510">
                  <c:v>55912.597000000002</c:v>
                </c:pt>
                <c:pt idx="2511">
                  <c:v>55912.639000000003</c:v>
                </c:pt>
                <c:pt idx="2512">
                  <c:v>55912.681000000004</c:v>
                </c:pt>
                <c:pt idx="2513">
                  <c:v>55912.721999999994</c:v>
                </c:pt>
                <c:pt idx="2514">
                  <c:v>55912.763999999996</c:v>
                </c:pt>
                <c:pt idx="2515">
                  <c:v>55912.806000000011</c:v>
                </c:pt>
                <c:pt idx="2516">
                  <c:v>55912.847000000002</c:v>
                </c:pt>
                <c:pt idx="2517">
                  <c:v>55912.889000000003</c:v>
                </c:pt>
                <c:pt idx="2518">
                  <c:v>55912.931000000004</c:v>
                </c:pt>
                <c:pt idx="2519">
                  <c:v>55912.972000000002</c:v>
                </c:pt>
                <c:pt idx="2520">
                  <c:v>55913.014000000003</c:v>
                </c:pt>
                <c:pt idx="2521">
                  <c:v>55913.056000000011</c:v>
                </c:pt>
                <c:pt idx="2522">
                  <c:v>55913.097000000002</c:v>
                </c:pt>
                <c:pt idx="2523">
                  <c:v>55913.139000000003</c:v>
                </c:pt>
                <c:pt idx="2524">
                  <c:v>55913.181000000004</c:v>
                </c:pt>
                <c:pt idx="2525">
                  <c:v>55913.221999999994</c:v>
                </c:pt>
                <c:pt idx="2526">
                  <c:v>55913.263999999996</c:v>
                </c:pt>
                <c:pt idx="2527">
                  <c:v>55913.306000000011</c:v>
                </c:pt>
                <c:pt idx="2528">
                  <c:v>55913.347000000002</c:v>
                </c:pt>
                <c:pt idx="2529">
                  <c:v>55913.389000000003</c:v>
                </c:pt>
                <c:pt idx="2530">
                  <c:v>55913.431000000004</c:v>
                </c:pt>
                <c:pt idx="2531">
                  <c:v>55913.472000000002</c:v>
                </c:pt>
                <c:pt idx="2532">
                  <c:v>55913.514000000003</c:v>
                </c:pt>
                <c:pt idx="2533">
                  <c:v>55913.556000000011</c:v>
                </c:pt>
                <c:pt idx="2534">
                  <c:v>55913.597000000002</c:v>
                </c:pt>
                <c:pt idx="2535">
                  <c:v>55913.639000000003</c:v>
                </c:pt>
                <c:pt idx="2536">
                  <c:v>55913.681000000004</c:v>
                </c:pt>
                <c:pt idx="2537">
                  <c:v>55913.721999999994</c:v>
                </c:pt>
                <c:pt idx="2538">
                  <c:v>55913.763999999996</c:v>
                </c:pt>
                <c:pt idx="2539">
                  <c:v>55913.806000000011</c:v>
                </c:pt>
                <c:pt idx="2540">
                  <c:v>55913.847000000002</c:v>
                </c:pt>
                <c:pt idx="2541">
                  <c:v>55913.889000000003</c:v>
                </c:pt>
                <c:pt idx="2542">
                  <c:v>55913.931000000004</c:v>
                </c:pt>
                <c:pt idx="2543">
                  <c:v>55913.972000000002</c:v>
                </c:pt>
                <c:pt idx="2544">
                  <c:v>55914.014000000003</c:v>
                </c:pt>
                <c:pt idx="2545">
                  <c:v>55914.056000000011</c:v>
                </c:pt>
                <c:pt idx="2546">
                  <c:v>55914.097000000002</c:v>
                </c:pt>
                <c:pt idx="2547">
                  <c:v>55914.139000000003</c:v>
                </c:pt>
                <c:pt idx="2548">
                  <c:v>55914.181000000004</c:v>
                </c:pt>
                <c:pt idx="2549">
                  <c:v>55914.221999999994</c:v>
                </c:pt>
                <c:pt idx="2550">
                  <c:v>55914.263999999996</c:v>
                </c:pt>
                <c:pt idx="2551">
                  <c:v>55914.306000000011</c:v>
                </c:pt>
                <c:pt idx="2552">
                  <c:v>55914.347000000002</c:v>
                </c:pt>
                <c:pt idx="2553">
                  <c:v>55914.389000000003</c:v>
                </c:pt>
                <c:pt idx="2554">
                  <c:v>55914.431000000004</c:v>
                </c:pt>
                <c:pt idx="2555">
                  <c:v>55914.472000000002</c:v>
                </c:pt>
                <c:pt idx="2556">
                  <c:v>55914.514000000003</c:v>
                </c:pt>
                <c:pt idx="2557">
                  <c:v>55914.556000000011</c:v>
                </c:pt>
                <c:pt idx="2558">
                  <c:v>55914.597000000002</c:v>
                </c:pt>
                <c:pt idx="2559">
                  <c:v>55914.639000000003</c:v>
                </c:pt>
                <c:pt idx="2560">
                  <c:v>55914.681000000004</c:v>
                </c:pt>
                <c:pt idx="2561">
                  <c:v>55914.721999999994</c:v>
                </c:pt>
                <c:pt idx="2562">
                  <c:v>55914.763999999996</c:v>
                </c:pt>
                <c:pt idx="2563">
                  <c:v>55914.806000000011</c:v>
                </c:pt>
                <c:pt idx="2564">
                  <c:v>55914.847000000002</c:v>
                </c:pt>
                <c:pt idx="2565">
                  <c:v>55914.889000000003</c:v>
                </c:pt>
                <c:pt idx="2566">
                  <c:v>55914.931000000004</c:v>
                </c:pt>
                <c:pt idx="2567">
                  <c:v>55914.972000000002</c:v>
                </c:pt>
                <c:pt idx="2568">
                  <c:v>55915.014000000003</c:v>
                </c:pt>
                <c:pt idx="2569">
                  <c:v>55915.056000000011</c:v>
                </c:pt>
                <c:pt idx="2570">
                  <c:v>55915.097000000002</c:v>
                </c:pt>
                <c:pt idx="2571">
                  <c:v>55915.139000000003</c:v>
                </c:pt>
                <c:pt idx="2572">
                  <c:v>55915.181000000004</c:v>
                </c:pt>
                <c:pt idx="2573">
                  <c:v>55915.221999999994</c:v>
                </c:pt>
                <c:pt idx="2574">
                  <c:v>55915.263999999996</c:v>
                </c:pt>
                <c:pt idx="2575">
                  <c:v>55915.306000000011</c:v>
                </c:pt>
                <c:pt idx="2576">
                  <c:v>55915.347000000002</c:v>
                </c:pt>
                <c:pt idx="2577">
                  <c:v>55915.389000000003</c:v>
                </c:pt>
                <c:pt idx="2578">
                  <c:v>55915.431000000004</c:v>
                </c:pt>
                <c:pt idx="2579">
                  <c:v>55915.472000000002</c:v>
                </c:pt>
                <c:pt idx="2580">
                  <c:v>55915.514000000003</c:v>
                </c:pt>
                <c:pt idx="2581">
                  <c:v>55915.556000000011</c:v>
                </c:pt>
                <c:pt idx="2582">
                  <c:v>55915.597000000002</c:v>
                </c:pt>
                <c:pt idx="2583">
                  <c:v>55915.639000000003</c:v>
                </c:pt>
                <c:pt idx="2584">
                  <c:v>55915.681000000004</c:v>
                </c:pt>
                <c:pt idx="2585">
                  <c:v>55915.721999999994</c:v>
                </c:pt>
                <c:pt idx="2586">
                  <c:v>55915.763999999996</c:v>
                </c:pt>
                <c:pt idx="2587">
                  <c:v>55915.806000000011</c:v>
                </c:pt>
                <c:pt idx="2588">
                  <c:v>55915.847000000002</c:v>
                </c:pt>
                <c:pt idx="2589">
                  <c:v>55915.889000000003</c:v>
                </c:pt>
                <c:pt idx="2590">
                  <c:v>55915.931000000004</c:v>
                </c:pt>
                <c:pt idx="2591">
                  <c:v>55915.972000000002</c:v>
                </c:pt>
                <c:pt idx="2592">
                  <c:v>55916.014000000003</c:v>
                </c:pt>
                <c:pt idx="2593">
                  <c:v>55916.056000000011</c:v>
                </c:pt>
                <c:pt idx="2594">
                  <c:v>55916.097000000002</c:v>
                </c:pt>
                <c:pt idx="2595">
                  <c:v>55916.139000000003</c:v>
                </c:pt>
                <c:pt idx="2596">
                  <c:v>55916.181000000004</c:v>
                </c:pt>
                <c:pt idx="2597">
                  <c:v>55916.221999999994</c:v>
                </c:pt>
                <c:pt idx="2598">
                  <c:v>55916.263999999996</c:v>
                </c:pt>
                <c:pt idx="2599">
                  <c:v>55916.306000000011</c:v>
                </c:pt>
                <c:pt idx="2600">
                  <c:v>55916.347000000002</c:v>
                </c:pt>
                <c:pt idx="2601">
                  <c:v>55916.389000000003</c:v>
                </c:pt>
                <c:pt idx="2602">
                  <c:v>55916.431000000004</c:v>
                </c:pt>
                <c:pt idx="2603">
                  <c:v>55916.472000000002</c:v>
                </c:pt>
                <c:pt idx="2604">
                  <c:v>55916.514000000003</c:v>
                </c:pt>
                <c:pt idx="2605">
                  <c:v>55916.556000000011</c:v>
                </c:pt>
                <c:pt idx="2606">
                  <c:v>55916.597000000002</c:v>
                </c:pt>
                <c:pt idx="2607">
                  <c:v>55916.639000000003</c:v>
                </c:pt>
                <c:pt idx="2608">
                  <c:v>55916.681000000004</c:v>
                </c:pt>
                <c:pt idx="2609">
                  <c:v>55916.721999999994</c:v>
                </c:pt>
                <c:pt idx="2610">
                  <c:v>55916.763999999996</c:v>
                </c:pt>
                <c:pt idx="2611">
                  <c:v>55916.806000000011</c:v>
                </c:pt>
                <c:pt idx="2612">
                  <c:v>55916.847000000002</c:v>
                </c:pt>
                <c:pt idx="2613">
                  <c:v>55916.889000000003</c:v>
                </c:pt>
                <c:pt idx="2614">
                  <c:v>55916.931000000004</c:v>
                </c:pt>
                <c:pt idx="2615">
                  <c:v>55916.972000000002</c:v>
                </c:pt>
                <c:pt idx="2616">
                  <c:v>55917.014000000003</c:v>
                </c:pt>
                <c:pt idx="2617">
                  <c:v>55917.056000000011</c:v>
                </c:pt>
                <c:pt idx="2618">
                  <c:v>55917.097000000002</c:v>
                </c:pt>
                <c:pt idx="2619">
                  <c:v>55917.139000000003</c:v>
                </c:pt>
                <c:pt idx="2620">
                  <c:v>55917.181000000004</c:v>
                </c:pt>
                <c:pt idx="2621">
                  <c:v>55917.221999999994</c:v>
                </c:pt>
                <c:pt idx="2622">
                  <c:v>55917.263999999996</c:v>
                </c:pt>
                <c:pt idx="2623">
                  <c:v>55917.306000000011</c:v>
                </c:pt>
                <c:pt idx="2624">
                  <c:v>55917.347000000002</c:v>
                </c:pt>
                <c:pt idx="2625">
                  <c:v>55917.389000000003</c:v>
                </c:pt>
                <c:pt idx="2626">
                  <c:v>55917.431000000004</c:v>
                </c:pt>
                <c:pt idx="2627">
                  <c:v>55917.472000000002</c:v>
                </c:pt>
                <c:pt idx="2628">
                  <c:v>55917.514000000003</c:v>
                </c:pt>
                <c:pt idx="2629">
                  <c:v>55917.556000000011</c:v>
                </c:pt>
                <c:pt idx="2630">
                  <c:v>55917.597000000002</c:v>
                </c:pt>
                <c:pt idx="2631">
                  <c:v>55917.639000000003</c:v>
                </c:pt>
                <c:pt idx="2632">
                  <c:v>55917.681000000004</c:v>
                </c:pt>
                <c:pt idx="2633">
                  <c:v>55917.721999999994</c:v>
                </c:pt>
                <c:pt idx="2634">
                  <c:v>55917.763999999996</c:v>
                </c:pt>
                <c:pt idx="2635">
                  <c:v>55917.806000000011</c:v>
                </c:pt>
                <c:pt idx="2636">
                  <c:v>55917.847000000002</c:v>
                </c:pt>
                <c:pt idx="2637">
                  <c:v>55917.889000000003</c:v>
                </c:pt>
                <c:pt idx="2638">
                  <c:v>55917.931000000004</c:v>
                </c:pt>
                <c:pt idx="2639">
                  <c:v>55917.972000000002</c:v>
                </c:pt>
                <c:pt idx="2640">
                  <c:v>55918.014000000003</c:v>
                </c:pt>
                <c:pt idx="2641">
                  <c:v>55918.056000000011</c:v>
                </c:pt>
                <c:pt idx="2642">
                  <c:v>55918.097000000002</c:v>
                </c:pt>
                <c:pt idx="2643">
                  <c:v>55918.139000000003</c:v>
                </c:pt>
                <c:pt idx="2644">
                  <c:v>55918.181000000004</c:v>
                </c:pt>
                <c:pt idx="2645">
                  <c:v>55918.221999999994</c:v>
                </c:pt>
                <c:pt idx="2646">
                  <c:v>55918.263999999996</c:v>
                </c:pt>
                <c:pt idx="2647">
                  <c:v>55918.306000000011</c:v>
                </c:pt>
                <c:pt idx="2648">
                  <c:v>55918.347000000002</c:v>
                </c:pt>
                <c:pt idx="2649">
                  <c:v>55918.389000000003</c:v>
                </c:pt>
                <c:pt idx="2650">
                  <c:v>55918.431000000004</c:v>
                </c:pt>
                <c:pt idx="2651">
                  <c:v>55918.472000000002</c:v>
                </c:pt>
                <c:pt idx="2652">
                  <c:v>55918.514000000003</c:v>
                </c:pt>
                <c:pt idx="2653">
                  <c:v>55918.556000000011</c:v>
                </c:pt>
                <c:pt idx="2654">
                  <c:v>55918.597000000002</c:v>
                </c:pt>
                <c:pt idx="2655">
                  <c:v>55918.639000000003</c:v>
                </c:pt>
                <c:pt idx="2656">
                  <c:v>55918.681000000004</c:v>
                </c:pt>
                <c:pt idx="2657">
                  <c:v>55918.721999999994</c:v>
                </c:pt>
                <c:pt idx="2658">
                  <c:v>55918.763999999996</c:v>
                </c:pt>
                <c:pt idx="2659">
                  <c:v>55918.806000000011</c:v>
                </c:pt>
                <c:pt idx="2660">
                  <c:v>55918.847000000002</c:v>
                </c:pt>
                <c:pt idx="2661">
                  <c:v>55918.889000000003</c:v>
                </c:pt>
                <c:pt idx="2662">
                  <c:v>55918.931000000004</c:v>
                </c:pt>
                <c:pt idx="2663">
                  <c:v>55918.972000000002</c:v>
                </c:pt>
                <c:pt idx="2664">
                  <c:v>55919.014000000003</c:v>
                </c:pt>
                <c:pt idx="2665">
                  <c:v>55919.056000000011</c:v>
                </c:pt>
                <c:pt idx="2666">
                  <c:v>55919.097000000002</c:v>
                </c:pt>
                <c:pt idx="2667">
                  <c:v>55919.139000000003</c:v>
                </c:pt>
                <c:pt idx="2668">
                  <c:v>55919.181000000004</c:v>
                </c:pt>
                <c:pt idx="2669">
                  <c:v>55919.221999999994</c:v>
                </c:pt>
                <c:pt idx="2670">
                  <c:v>55919.263999999996</c:v>
                </c:pt>
                <c:pt idx="2671">
                  <c:v>55919.306000000011</c:v>
                </c:pt>
                <c:pt idx="2672">
                  <c:v>55919.347000000002</c:v>
                </c:pt>
                <c:pt idx="2673">
                  <c:v>55919.389000000003</c:v>
                </c:pt>
                <c:pt idx="2674">
                  <c:v>55919.431000000004</c:v>
                </c:pt>
                <c:pt idx="2675">
                  <c:v>55919.472000000002</c:v>
                </c:pt>
                <c:pt idx="2676">
                  <c:v>55919.514000000003</c:v>
                </c:pt>
                <c:pt idx="2677">
                  <c:v>55919.556000000011</c:v>
                </c:pt>
                <c:pt idx="2678">
                  <c:v>55919.597000000002</c:v>
                </c:pt>
                <c:pt idx="2679">
                  <c:v>55919.639000000003</c:v>
                </c:pt>
                <c:pt idx="2680">
                  <c:v>55919.681000000004</c:v>
                </c:pt>
                <c:pt idx="2681">
                  <c:v>55919.721999999994</c:v>
                </c:pt>
                <c:pt idx="2682">
                  <c:v>55919.763999999996</c:v>
                </c:pt>
                <c:pt idx="2683">
                  <c:v>55919.806000000011</c:v>
                </c:pt>
                <c:pt idx="2684">
                  <c:v>55919.847000000002</c:v>
                </c:pt>
                <c:pt idx="2685">
                  <c:v>55919.889000000003</c:v>
                </c:pt>
                <c:pt idx="2686">
                  <c:v>55919.931000000004</c:v>
                </c:pt>
                <c:pt idx="2687">
                  <c:v>55919.972000000002</c:v>
                </c:pt>
                <c:pt idx="2688">
                  <c:v>55920.014000000003</c:v>
                </c:pt>
                <c:pt idx="2689">
                  <c:v>55920.056000000011</c:v>
                </c:pt>
                <c:pt idx="2690">
                  <c:v>55920.097000000002</c:v>
                </c:pt>
                <c:pt idx="2691">
                  <c:v>55920.139000000003</c:v>
                </c:pt>
                <c:pt idx="2692">
                  <c:v>55920.181000000004</c:v>
                </c:pt>
                <c:pt idx="2693">
                  <c:v>55920.221999999994</c:v>
                </c:pt>
                <c:pt idx="2694">
                  <c:v>55920.263999999996</c:v>
                </c:pt>
                <c:pt idx="2695">
                  <c:v>55920.306000000011</c:v>
                </c:pt>
                <c:pt idx="2696">
                  <c:v>55920.347000000002</c:v>
                </c:pt>
                <c:pt idx="2697">
                  <c:v>55920.389000000003</c:v>
                </c:pt>
                <c:pt idx="2698">
                  <c:v>55920.431000000004</c:v>
                </c:pt>
                <c:pt idx="2699">
                  <c:v>55920.472000000002</c:v>
                </c:pt>
                <c:pt idx="2700">
                  <c:v>55920.514000000003</c:v>
                </c:pt>
                <c:pt idx="2701">
                  <c:v>55920.556000000011</c:v>
                </c:pt>
                <c:pt idx="2702">
                  <c:v>55920.597000000002</c:v>
                </c:pt>
                <c:pt idx="2703">
                  <c:v>55920.639000000003</c:v>
                </c:pt>
                <c:pt idx="2704">
                  <c:v>55920.681000000004</c:v>
                </c:pt>
                <c:pt idx="2705">
                  <c:v>55920.721999999994</c:v>
                </c:pt>
                <c:pt idx="2706">
                  <c:v>55920.763999999996</c:v>
                </c:pt>
                <c:pt idx="2707">
                  <c:v>55920.806000000011</c:v>
                </c:pt>
                <c:pt idx="2708">
                  <c:v>55920.847000000002</c:v>
                </c:pt>
                <c:pt idx="2709">
                  <c:v>55920.889000000003</c:v>
                </c:pt>
                <c:pt idx="2710">
                  <c:v>55920.931000000004</c:v>
                </c:pt>
                <c:pt idx="2711">
                  <c:v>55920.972000000002</c:v>
                </c:pt>
                <c:pt idx="2712">
                  <c:v>55921.014000000003</c:v>
                </c:pt>
                <c:pt idx="2713">
                  <c:v>55921.056000000011</c:v>
                </c:pt>
                <c:pt idx="2714">
                  <c:v>55921.097000000002</c:v>
                </c:pt>
                <c:pt idx="2715">
                  <c:v>55921.139000000003</c:v>
                </c:pt>
                <c:pt idx="2716">
                  <c:v>55921.181000000004</c:v>
                </c:pt>
                <c:pt idx="2717">
                  <c:v>55921.221999999994</c:v>
                </c:pt>
                <c:pt idx="2718">
                  <c:v>55921.263999999996</c:v>
                </c:pt>
                <c:pt idx="2719">
                  <c:v>55921.306000000011</c:v>
                </c:pt>
                <c:pt idx="2720">
                  <c:v>55921.347000000002</c:v>
                </c:pt>
                <c:pt idx="2721">
                  <c:v>55921.389000000003</c:v>
                </c:pt>
                <c:pt idx="2722">
                  <c:v>55921.431000000004</c:v>
                </c:pt>
                <c:pt idx="2723">
                  <c:v>55921.472000000002</c:v>
                </c:pt>
                <c:pt idx="2724">
                  <c:v>55921.514000000003</c:v>
                </c:pt>
                <c:pt idx="2725">
                  <c:v>55921.556000000011</c:v>
                </c:pt>
                <c:pt idx="2726">
                  <c:v>55921.597000000002</c:v>
                </c:pt>
                <c:pt idx="2727">
                  <c:v>55921.639000000003</c:v>
                </c:pt>
                <c:pt idx="2728">
                  <c:v>55921.681000000004</c:v>
                </c:pt>
                <c:pt idx="2729">
                  <c:v>55921.721999999994</c:v>
                </c:pt>
                <c:pt idx="2730">
                  <c:v>55921.763999999996</c:v>
                </c:pt>
                <c:pt idx="2731">
                  <c:v>55921.806000000011</c:v>
                </c:pt>
                <c:pt idx="2732">
                  <c:v>55921.847000000002</c:v>
                </c:pt>
                <c:pt idx="2733">
                  <c:v>55921.889000000003</c:v>
                </c:pt>
                <c:pt idx="2734">
                  <c:v>55921.931000000004</c:v>
                </c:pt>
                <c:pt idx="2735">
                  <c:v>55921.972000000002</c:v>
                </c:pt>
                <c:pt idx="2736">
                  <c:v>55922.014000000003</c:v>
                </c:pt>
                <c:pt idx="2737">
                  <c:v>55922.056000000011</c:v>
                </c:pt>
                <c:pt idx="2738">
                  <c:v>55922.097000000002</c:v>
                </c:pt>
                <c:pt idx="2739">
                  <c:v>55922.139000000003</c:v>
                </c:pt>
                <c:pt idx="2740">
                  <c:v>55922.181000000004</c:v>
                </c:pt>
                <c:pt idx="2741">
                  <c:v>55922.221999999994</c:v>
                </c:pt>
                <c:pt idx="2742">
                  <c:v>55922.263999999996</c:v>
                </c:pt>
                <c:pt idx="2743">
                  <c:v>55922.306000000011</c:v>
                </c:pt>
                <c:pt idx="2744">
                  <c:v>55922.347000000002</c:v>
                </c:pt>
                <c:pt idx="2745">
                  <c:v>55922.389000000003</c:v>
                </c:pt>
                <c:pt idx="2746">
                  <c:v>55922.431000000004</c:v>
                </c:pt>
                <c:pt idx="2747">
                  <c:v>55922.472000000002</c:v>
                </c:pt>
                <c:pt idx="2748">
                  <c:v>55922.514000000003</c:v>
                </c:pt>
                <c:pt idx="2749">
                  <c:v>55922.556000000011</c:v>
                </c:pt>
                <c:pt idx="2750">
                  <c:v>55922.597000000002</c:v>
                </c:pt>
                <c:pt idx="2751">
                  <c:v>55922.639000000003</c:v>
                </c:pt>
                <c:pt idx="2752">
                  <c:v>55922.681000000004</c:v>
                </c:pt>
                <c:pt idx="2753">
                  <c:v>55922.721999999994</c:v>
                </c:pt>
                <c:pt idx="2754">
                  <c:v>55922.763999999996</c:v>
                </c:pt>
                <c:pt idx="2755">
                  <c:v>55922.806000000011</c:v>
                </c:pt>
                <c:pt idx="2756">
                  <c:v>55922.847000000002</c:v>
                </c:pt>
                <c:pt idx="2757">
                  <c:v>55922.889000000003</c:v>
                </c:pt>
                <c:pt idx="2758">
                  <c:v>55922.931000000004</c:v>
                </c:pt>
                <c:pt idx="2759">
                  <c:v>55922.972000000002</c:v>
                </c:pt>
                <c:pt idx="2760">
                  <c:v>55923.014000000003</c:v>
                </c:pt>
                <c:pt idx="2761">
                  <c:v>55923.056000000011</c:v>
                </c:pt>
                <c:pt idx="2762">
                  <c:v>55923.097000000002</c:v>
                </c:pt>
                <c:pt idx="2763">
                  <c:v>55923.139000000003</c:v>
                </c:pt>
                <c:pt idx="2764">
                  <c:v>55923.181000000004</c:v>
                </c:pt>
                <c:pt idx="2765">
                  <c:v>55923.221999999994</c:v>
                </c:pt>
                <c:pt idx="2766">
                  <c:v>55923.263999999996</c:v>
                </c:pt>
                <c:pt idx="2767">
                  <c:v>55923.306000000011</c:v>
                </c:pt>
                <c:pt idx="2768">
                  <c:v>55923.347000000002</c:v>
                </c:pt>
                <c:pt idx="2769">
                  <c:v>55923.389000000003</c:v>
                </c:pt>
                <c:pt idx="2770">
                  <c:v>55923.431000000004</c:v>
                </c:pt>
                <c:pt idx="2771">
                  <c:v>55923.472000000002</c:v>
                </c:pt>
                <c:pt idx="2772">
                  <c:v>55923.514000000003</c:v>
                </c:pt>
                <c:pt idx="2773">
                  <c:v>55923.556000000011</c:v>
                </c:pt>
                <c:pt idx="2774">
                  <c:v>55923.597000000002</c:v>
                </c:pt>
                <c:pt idx="2775">
                  <c:v>55923.639000000003</c:v>
                </c:pt>
                <c:pt idx="2776">
                  <c:v>55923.681000000004</c:v>
                </c:pt>
                <c:pt idx="2777">
                  <c:v>55923.721999999994</c:v>
                </c:pt>
                <c:pt idx="2778">
                  <c:v>55923.763999999996</c:v>
                </c:pt>
                <c:pt idx="2779">
                  <c:v>55923.806000000011</c:v>
                </c:pt>
                <c:pt idx="2780">
                  <c:v>55923.847000000002</c:v>
                </c:pt>
                <c:pt idx="2781">
                  <c:v>55923.889000000003</c:v>
                </c:pt>
                <c:pt idx="2782">
                  <c:v>55923.931000000004</c:v>
                </c:pt>
                <c:pt idx="2783">
                  <c:v>55923.972000000002</c:v>
                </c:pt>
                <c:pt idx="2784">
                  <c:v>55924.014000000003</c:v>
                </c:pt>
                <c:pt idx="2785">
                  <c:v>55924.056000000011</c:v>
                </c:pt>
                <c:pt idx="2786">
                  <c:v>55924.097000000002</c:v>
                </c:pt>
                <c:pt idx="2787">
                  <c:v>55924.139000000003</c:v>
                </c:pt>
                <c:pt idx="2788">
                  <c:v>55924.181000000004</c:v>
                </c:pt>
                <c:pt idx="2789">
                  <c:v>55924.221999999994</c:v>
                </c:pt>
                <c:pt idx="2790">
                  <c:v>55924.263999999996</c:v>
                </c:pt>
                <c:pt idx="2791">
                  <c:v>55924.306000000011</c:v>
                </c:pt>
                <c:pt idx="2792">
                  <c:v>55924.347000000002</c:v>
                </c:pt>
                <c:pt idx="2793">
                  <c:v>55924.389000000003</c:v>
                </c:pt>
                <c:pt idx="2794">
                  <c:v>55924.431000000004</c:v>
                </c:pt>
                <c:pt idx="2795">
                  <c:v>55924.472000000002</c:v>
                </c:pt>
                <c:pt idx="2796">
                  <c:v>55924.514000000003</c:v>
                </c:pt>
                <c:pt idx="2797">
                  <c:v>55924.556000000011</c:v>
                </c:pt>
                <c:pt idx="2798">
                  <c:v>55924.597000000002</c:v>
                </c:pt>
                <c:pt idx="2799">
                  <c:v>55924.639000000003</c:v>
                </c:pt>
                <c:pt idx="2800">
                  <c:v>55924.681000000004</c:v>
                </c:pt>
                <c:pt idx="2801">
                  <c:v>55924.721999999994</c:v>
                </c:pt>
                <c:pt idx="2802">
                  <c:v>55924.763999999996</c:v>
                </c:pt>
                <c:pt idx="2803">
                  <c:v>55924.806000000011</c:v>
                </c:pt>
                <c:pt idx="2804">
                  <c:v>55924.847000000002</c:v>
                </c:pt>
                <c:pt idx="2805">
                  <c:v>55924.889000000003</c:v>
                </c:pt>
                <c:pt idx="2806">
                  <c:v>55924.931000000004</c:v>
                </c:pt>
                <c:pt idx="2807">
                  <c:v>55924.972000000002</c:v>
                </c:pt>
                <c:pt idx="2808">
                  <c:v>55925.014000000003</c:v>
                </c:pt>
                <c:pt idx="2809">
                  <c:v>55925.056000000011</c:v>
                </c:pt>
                <c:pt idx="2810">
                  <c:v>55925.097000000002</c:v>
                </c:pt>
                <c:pt idx="2811">
                  <c:v>55925.139000000003</c:v>
                </c:pt>
                <c:pt idx="2812">
                  <c:v>55925.181000000004</c:v>
                </c:pt>
                <c:pt idx="2813">
                  <c:v>55925.221999999994</c:v>
                </c:pt>
                <c:pt idx="2814">
                  <c:v>55925.263999999996</c:v>
                </c:pt>
                <c:pt idx="2815">
                  <c:v>55925.306000000011</c:v>
                </c:pt>
                <c:pt idx="2816">
                  <c:v>55925.347000000002</c:v>
                </c:pt>
                <c:pt idx="2817">
                  <c:v>55925.389000000003</c:v>
                </c:pt>
                <c:pt idx="2818">
                  <c:v>55925.431000000004</c:v>
                </c:pt>
                <c:pt idx="2819">
                  <c:v>55925.472000000002</c:v>
                </c:pt>
                <c:pt idx="2820">
                  <c:v>55925.514000000003</c:v>
                </c:pt>
                <c:pt idx="2821">
                  <c:v>55925.556000000011</c:v>
                </c:pt>
                <c:pt idx="2822">
                  <c:v>55925.597000000002</c:v>
                </c:pt>
                <c:pt idx="2823">
                  <c:v>55925.639000000003</c:v>
                </c:pt>
                <c:pt idx="2824">
                  <c:v>55925.681000000004</c:v>
                </c:pt>
                <c:pt idx="2825">
                  <c:v>55925.721999999994</c:v>
                </c:pt>
                <c:pt idx="2826">
                  <c:v>55925.763999999996</c:v>
                </c:pt>
                <c:pt idx="2827">
                  <c:v>55925.806000000011</c:v>
                </c:pt>
                <c:pt idx="2828">
                  <c:v>55925.847000000002</c:v>
                </c:pt>
                <c:pt idx="2829">
                  <c:v>55925.889000000003</c:v>
                </c:pt>
                <c:pt idx="2830">
                  <c:v>55925.931000000004</c:v>
                </c:pt>
                <c:pt idx="2831">
                  <c:v>55925.972000000002</c:v>
                </c:pt>
                <c:pt idx="2832">
                  <c:v>55926.014000000003</c:v>
                </c:pt>
                <c:pt idx="2833">
                  <c:v>55926.056000000011</c:v>
                </c:pt>
                <c:pt idx="2834">
                  <c:v>55926.097000000002</c:v>
                </c:pt>
                <c:pt idx="2835">
                  <c:v>55926.139000000003</c:v>
                </c:pt>
                <c:pt idx="2836">
                  <c:v>55926.181000000004</c:v>
                </c:pt>
                <c:pt idx="2837">
                  <c:v>55926.221999999994</c:v>
                </c:pt>
                <c:pt idx="2838">
                  <c:v>55926.263999999996</c:v>
                </c:pt>
                <c:pt idx="2839">
                  <c:v>55926.306000000011</c:v>
                </c:pt>
                <c:pt idx="2840">
                  <c:v>55926.347000000002</c:v>
                </c:pt>
                <c:pt idx="2841">
                  <c:v>55926.389000000003</c:v>
                </c:pt>
                <c:pt idx="2842">
                  <c:v>55926.431000000004</c:v>
                </c:pt>
                <c:pt idx="2843">
                  <c:v>55926.472000000002</c:v>
                </c:pt>
                <c:pt idx="2844">
                  <c:v>55926.514000000003</c:v>
                </c:pt>
                <c:pt idx="2845">
                  <c:v>55926.556000000011</c:v>
                </c:pt>
                <c:pt idx="2846">
                  <c:v>55926.597000000002</c:v>
                </c:pt>
                <c:pt idx="2847">
                  <c:v>55926.639000000003</c:v>
                </c:pt>
                <c:pt idx="2848">
                  <c:v>55926.681000000004</c:v>
                </c:pt>
                <c:pt idx="2849">
                  <c:v>55926.721999999994</c:v>
                </c:pt>
                <c:pt idx="2850">
                  <c:v>55926.763999999996</c:v>
                </c:pt>
                <c:pt idx="2851">
                  <c:v>55926.806000000011</c:v>
                </c:pt>
                <c:pt idx="2852">
                  <c:v>55926.847000000002</c:v>
                </c:pt>
                <c:pt idx="2853">
                  <c:v>55926.889000000003</c:v>
                </c:pt>
                <c:pt idx="2854">
                  <c:v>55926.931000000004</c:v>
                </c:pt>
                <c:pt idx="2855">
                  <c:v>55926.972000000002</c:v>
                </c:pt>
                <c:pt idx="2856">
                  <c:v>55927.014000000003</c:v>
                </c:pt>
                <c:pt idx="2857">
                  <c:v>55927.056000000011</c:v>
                </c:pt>
                <c:pt idx="2858">
                  <c:v>55927.097000000002</c:v>
                </c:pt>
                <c:pt idx="2859">
                  <c:v>55927.139000000003</c:v>
                </c:pt>
                <c:pt idx="2860">
                  <c:v>55927.181000000004</c:v>
                </c:pt>
                <c:pt idx="2861">
                  <c:v>55927.221999999994</c:v>
                </c:pt>
                <c:pt idx="2862">
                  <c:v>55927.263999999996</c:v>
                </c:pt>
                <c:pt idx="2863">
                  <c:v>55927.306000000011</c:v>
                </c:pt>
                <c:pt idx="2864">
                  <c:v>55927.347000000002</c:v>
                </c:pt>
                <c:pt idx="2865">
                  <c:v>55927.389000000003</c:v>
                </c:pt>
                <c:pt idx="2866">
                  <c:v>55927.431000000004</c:v>
                </c:pt>
                <c:pt idx="2867">
                  <c:v>55927.472000000002</c:v>
                </c:pt>
                <c:pt idx="2868">
                  <c:v>55927.514000000003</c:v>
                </c:pt>
                <c:pt idx="2869">
                  <c:v>55927.556000000011</c:v>
                </c:pt>
                <c:pt idx="2870">
                  <c:v>55927.597000000002</c:v>
                </c:pt>
                <c:pt idx="2871">
                  <c:v>55927.639000000003</c:v>
                </c:pt>
                <c:pt idx="2872">
                  <c:v>55927.681000000004</c:v>
                </c:pt>
                <c:pt idx="2873">
                  <c:v>55927.721999999994</c:v>
                </c:pt>
                <c:pt idx="2874">
                  <c:v>55927.763999999996</c:v>
                </c:pt>
                <c:pt idx="2875">
                  <c:v>55927.806000000011</c:v>
                </c:pt>
                <c:pt idx="2876">
                  <c:v>55927.847000000002</c:v>
                </c:pt>
                <c:pt idx="2877">
                  <c:v>55927.889000000003</c:v>
                </c:pt>
                <c:pt idx="2878">
                  <c:v>55927.931000000004</c:v>
                </c:pt>
                <c:pt idx="2879">
                  <c:v>55927.972000000002</c:v>
                </c:pt>
                <c:pt idx="2880">
                  <c:v>55928.014000000003</c:v>
                </c:pt>
                <c:pt idx="2881">
                  <c:v>55928.056000000011</c:v>
                </c:pt>
                <c:pt idx="2882">
                  <c:v>55928.097000000002</c:v>
                </c:pt>
                <c:pt idx="2883">
                  <c:v>55928.139000000003</c:v>
                </c:pt>
                <c:pt idx="2884">
                  <c:v>55928.181000000004</c:v>
                </c:pt>
                <c:pt idx="2885">
                  <c:v>55928.221999999994</c:v>
                </c:pt>
                <c:pt idx="2886">
                  <c:v>55928.263999999996</c:v>
                </c:pt>
                <c:pt idx="2887">
                  <c:v>55928.306000000011</c:v>
                </c:pt>
                <c:pt idx="2888">
                  <c:v>55928.347000000002</c:v>
                </c:pt>
                <c:pt idx="2889">
                  <c:v>55928.389000000003</c:v>
                </c:pt>
                <c:pt idx="2890">
                  <c:v>55928.431000000004</c:v>
                </c:pt>
                <c:pt idx="2891">
                  <c:v>55928.472000000002</c:v>
                </c:pt>
                <c:pt idx="2892">
                  <c:v>55928.514000000003</c:v>
                </c:pt>
                <c:pt idx="2893">
                  <c:v>55928.556000000011</c:v>
                </c:pt>
                <c:pt idx="2894">
                  <c:v>55928.597000000002</c:v>
                </c:pt>
                <c:pt idx="2895">
                  <c:v>55928.639000000003</c:v>
                </c:pt>
                <c:pt idx="2896">
                  <c:v>55928.681000000004</c:v>
                </c:pt>
                <c:pt idx="2897">
                  <c:v>55928.721999999994</c:v>
                </c:pt>
                <c:pt idx="2898">
                  <c:v>55928.763999999996</c:v>
                </c:pt>
                <c:pt idx="2899">
                  <c:v>55928.806000000011</c:v>
                </c:pt>
                <c:pt idx="2900">
                  <c:v>55928.847000000002</c:v>
                </c:pt>
                <c:pt idx="2901">
                  <c:v>55928.889000000003</c:v>
                </c:pt>
                <c:pt idx="2902">
                  <c:v>55928.931000000004</c:v>
                </c:pt>
                <c:pt idx="2903">
                  <c:v>55928.972000000002</c:v>
                </c:pt>
                <c:pt idx="2904">
                  <c:v>55929.014000000003</c:v>
                </c:pt>
                <c:pt idx="2905">
                  <c:v>55929.056000000011</c:v>
                </c:pt>
                <c:pt idx="2906">
                  <c:v>55929.097000000002</c:v>
                </c:pt>
                <c:pt idx="2907">
                  <c:v>55929.139000000003</c:v>
                </c:pt>
                <c:pt idx="2908">
                  <c:v>55929.181000000004</c:v>
                </c:pt>
                <c:pt idx="2909">
                  <c:v>55929.221999999994</c:v>
                </c:pt>
                <c:pt idx="2910">
                  <c:v>55929.263999999996</c:v>
                </c:pt>
                <c:pt idx="2911">
                  <c:v>55929.306000000011</c:v>
                </c:pt>
                <c:pt idx="2912">
                  <c:v>55929.347000000002</c:v>
                </c:pt>
                <c:pt idx="2913">
                  <c:v>55929.389000000003</c:v>
                </c:pt>
                <c:pt idx="2914">
                  <c:v>55929.431000000004</c:v>
                </c:pt>
                <c:pt idx="2915">
                  <c:v>55929.472000000002</c:v>
                </c:pt>
                <c:pt idx="2916">
                  <c:v>55929.514000000003</c:v>
                </c:pt>
                <c:pt idx="2917">
                  <c:v>55929.556000000011</c:v>
                </c:pt>
                <c:pt idx="2918">
                  <c:v>55929.597000000002</c:v>
                </c:pt>
                <c:pt idx="2919">
                  <c:v>55929.639000000003</c:v>
                </c:pt>
                <c:pt idx="2920">
                  <c:v>55929.681000000004</c:v>
                </c:pt>
                <c:pt idx="2921">
                  <c:v>55929.721999999994</c:v>
                </c:pt>
                <c:pt idx="2922">
                  <c:v>55929.763999999996</c:v>
                </c:pt>
                <c:pt idx="2923">
                  <c:v>55929.806000000011</c:v>
                </c:pt>
                <c:pt idx="2924">
                  <c:v>55929.847000000002</c:v>
                </c:pt>
                <c:pt idx="2925">
                  <c:v>55929.889000000003</c:v>
                </c:pt>
                <c:pt idx="2926">
                  <c:v>55929.931000000004</c:v>
                </c:pt>
                <c:pt idx="2927">
                  <c:v>55929.972000000002</c:v>
                </c:pt>
                <c:pt idx="2928">
                  <c:v>55930.014000000003</c:v>
                </c:pt>
                <c:pt idx="2929">
                  <c:v>55930.056000000011</c:v>
                </c:pt>
                <c:pt idx="2930">
                  <c:v>55930.097000000002</c:v>
                </c:pt>
                <c:pt idx="2931">
                  <c:v>55930.139000000003</c:v>
                </c:pt>
                <c:pt idx="2932">
                  <c:v>55930.181000000004</c:v>
                </c:pt>
                <c:pt idx="2933">
                  <c:v>55930.221999999994</c:v>
                </c:pt>
                <c:pt idx="2934">
                  <c:v>55930.263999999996</c:v>
                </c:pt>
                <c:pt idx="2935">
                  <c:v>55930.306000000011</c:v>
                </c:pt>
                <c:pt idx="2936">
                  <c:v>55930.347000000002</c:v>
                </c:pt>
                <c:pt idx="2937">
                  <c:v>55930.389000000003</c:v>
                </c:pt>
                <c:pt idx="2938">
                  <c:v>55930.431000000004</c:v>
                </c:pt>
                <c:pt idx="2939">
                  <c:v>55930.472000000002</c:v>
                </c:pt>
                <c:pt idx="2940">
                  <c:v>55930.514000000003</c:v>
                </c:pt>
                <c:pt idx="2941">
                  <c:v>55930.556000000011</c:v>
                </c:pt>
                <c:pt idx="2942">
                  <c:v>55930.597000000002</c:v>
                </c:pt>
                <c:pt idx="2943">
                  <c:v>55930.639000000003</c:v>
                </c:pt>
                <c:pt idx="2944">
                  <c:v>55930.681000000004</c:v>
                </c:pt>
                <c:pt idx="2945">
                  <c:v>55930.721999999994</c:v>
                </c:pt>
                <c:pt idx="2946">
                  <c:v>55930.763999999996</c:v>
                </c:pt>
                <c:pt idx="2947">
                  <c:v>55930.806000000011</c:v>
                </c:pt>
                <c:pt idx="2948">
                  <c:v>55930.847000000002</c:v>
                </c:pt>
                <c:pt idx="2949">
                  <c:v>55930.889000000003</c:v>
                </c:pt>
                <c:pt idx="2950">
                  <c:v>55930.931000000004</c:v>
                </c:pt>
                <c:pt idx="2951">
                  <c:v>55930.972000000002</c:v>
                </c:pt>
                <c:pt idx="2952">
                  <c:v>55931.014000000003</c:v>
                </c:pt>
                <c:pt idx="2953">
                  <c:v>55931.056000000011</c:v>
                </c:pt>
                <c:pt idx="2954">
                  <c:v>55931.097000000002</c:v>
                </c:pt>
                <c:pt idx="2955">
                  <c:v>55931.139000000003</c:v>
                </c:pt>
                <c:pt idx="2956">
                  <c:v>55931.181000000004</c:v>
                </c:pt>
                <c:pt idx="2957">
                  <c:v>55931.221999999994</c:v>
                </c:pt>
                <c:pt idx="2958">
                  <c:v>55931.263999999996</c:v>
                </c:pt>
                <c:pt idx="2959">
                  <c:v>55931.306000000011</c:v>
                </c:pt>
                <c:pt idx="2960">
                  <c:v>55931.347000000002</c:v>
                </c:pt>
                <c:pt idx="2961">
                  <c:v>55931.389000000003</c:v>
                </c:pt>
                <c:pt idx="2962">
                  <c:v>55931.431000000004</c:v>
                </c:pt>
                <c:pt idx="2963">
                  <c:v>55931.472000000002</c:v>
                </c:pt>
                <c:pt idx="2964">
                  <c:v>55931.514000000003</c:v>
                </c:pt>
                <c:pt idx="2965">
                  <c:v>55931.556000000011</c:v>
                </c:pt>
                <c:pt idx="2966">
                  <c:v>55931.597000000002</c:v>
                </c:pt>
                <c:pt idx="2967">
                  <c:v>55931.639000000003</c:v>
                </c:pt>
                <c:pt idx="2968">
                  <c:v>55931.681000000004</c:v>
                </c:pt>
                <c:pt idx="2969">
                  <c:v>55931.721999999994</c:v>
                </c:pt>
                <c:pt idx="2970">
                  <c:v>55931.763999999996</c:v>
                </c:pt>
                <c:pt idx="2971">
                  <c:v>55931.806000000011</c:v>
                </c:pt>
                <c:pt idx="2972">
                  <c:v>55931.847000000002</c:v>
                </c:pt>
                <c:pt idx="2973">
                  <c:v>55931.889000000003</c:v>
                </c:pt>
                <c:pt idx="2974">
                  <c:v>55931.931000000004</c:v>
                </c:pt>
                <c:pt idx="2975">
                  <c:v>55931.972000000002</c:v>
                </c:pt>
                <c:pt idx="2976">
                  <c:v>55932.014000000003</c:v>
                </c:pt>
                <c:pt idx="2977">
                  <c:v>55932.056000000011</c:v>
                </c:pt>
                <c:pt idx="2978">
                  <c:v>55932.097000000002</c:v>
                </c:pt>
                <c:pt idx="2979">
                  <c:v>55932.139000000003</c:v>
                </c:pt>
                <c:pt idx="2980">
                  <c:v>55932.181000000004</c:v>
                </c:pt>
                <c:pt idx="2981">
                  <c:v>55932.221999999994</c:v>
                </c:pt>
                <c:pt idx="2982">
                  <c:v>55932.263999999996</c:v>
                </c:pt>
                <c:pt idx="2983">
                  <c:v>55932.306000000011</c:v>
                </c:pt>
                <c:pt idx="2984">
                  <c:v>55932.347000000002</c:v>
                </c:pt>
                <c:pt idx="2985">
                  <c:v>55932.389000000003</c:v>
                </c:pt>
                <c:pt idx="2986">
                  <c:v>55932.431000000004</c:v>
                </c:pt>
                <c:pt idx="2987">
                  <c:v>55932.472000000002</c:v>
                </c:pt>
                <c:pt idx="2988">
                  <c:v>55932.514000000003</c:v>
                </c:pt>
                <c:pt idx="2989">
                  <c:v>55932.556000000011</c:v>
                </c:pt>
                <c:pt idx="2990">
                  <c:v>55932.597000000002</c:v>
                </c:pt>
                <c:pt idx="2991">
                  <c:v>55932.639000000003</c:v>
                </c:pt>
                <c:pt idx="2992">
                  <c:v>55932.681000000004</c:v>
                </c:pt>
                <c:pt idx="2993">
                  <c:v>55932.721999999994</c:v>
                </c:pt>
                <c:pt idx="2994">
                  <c:v>55932.763999999996</c:v>
                </c:pt>
                <c:pt idx="2995">
                  <c:v>55932.806000000011</c:v>
                </c:pt>
                <c:pt idx="2996">
                  <c:v>55932.847000000002</c:v>
                </c:pt>
                <c:pt idx="2997">
                  <c:v>55932.889000000003</c:v>
                </c:pt>
                <c:pt idx="2998">
                  <c:v>55932.931000000004</c:v>
                </c:pt>
                <c:pt idx="2999">
                  <c:v>55932.972000000002</c:v>
                </c:pt>
                <c:pt idx="3000">
                  <c:v>55933.014000000003</c:v>
                </c:pt>
                <c:pt idx="3001">
                  <c:v>55933.056000000011</c:v>
                </c:pt>
                <c:pt idx="3002">
                  <c:v>55933.097000000002</c:v>
                </c:pt>
                <c:pt idx="3003">
                  <c:v>55933.139000000003</c:v>
                </c:pt>
                <c:pt idx="3004">
                  <c:v>55933.181000000004</c:v>
                </c:pt>
                <c:pt idx="3005">
                  <c:v>55933.221999999994</c:v>
                </c:pt>
                <c:pt idx="3006">
                  <c:v>55933.263999999996</c:v>
                </c:pt>
                <c:pt idx="3007">
                  <c:v>55933.306000000011</c:v>
                </c:pt>
                <c:pt idx="3008">
                  <c:v>55933.347000000002</c:v>
                </c:pt>
                <c:pt idx="3009">
                  <c:v>55933.389000000003</c:v>
                </c:pt>
                <c:pt idx="3010">
                  <c:v>55933.431000000004</c:v>
                </c:pt>
                <c:pt idx="3011">
                  <c:v>55933.472000000002</c:v>
                </c:pt>
                <c:pt idx="3012">
                  <c:v>55933.514000000003</c:v>
                </c:pt>
                <c:pt idx="3013">
                  <c:v>55933.556000000011</c:v>
                </c:pt>
                <c:pt idx="3014">
                  <c:v>55933.597000000002</c:v>
                </c:pt>
                <c:pt idx="3015">
                  <c:v>55933.639000000003</c:v>
                </c:pt>
                <c:pt idx="3016">
                  <c:v>55933.681000000004</c:v>
                </c:pt>
                <c:pt idx="3017">
                  <c:v>55933.721999999994</c:v>
                </c:pt>
                <c:pt idx="3018">
                  <c:v>55933.763999999996</c:v>
                </c:pt>
                <c:pt idx="3019">
                  <c:v>55933.806000000011</c:v>
                </c:pt>
                <c:pt idx="3020">
                  <c:v>55933.847000000002</c:v>
                </c:pt>
                <c:pt idx="3021">
                  <c:v>55933.889000000003</c:v>
                </c:pt>
                <c:pt idx="3022">
                  <c:v>55933.931000000004</c:v>
                </c:pt>
                <c:pt idx="3023">
                  <c:v>55933.972000000002</c:v>
                </c:pt>
                <c:pt idx="3024">
                  <c:v>55934.014000000003</c:v>
                </c:pt>
                <c:pt idx="3025">
                  <c:v>55934.056000000011</c:v>
                </c:pt>
                <c:pt idx="3026">
                  <c:v>55934.097000000002</c:v>
                </c:pt>
                <c:pt idx="3027">
                  <c:v>55934.139000000003</c:v>
                </c:pt>
                <c:pt idx="3028">
                  <c:v>55934.181000000004</c:v>
                </c:pt>
                <c:pt idx="3029">
                  <c:v>55934.221999999994</c:v>
                </c:pt>
                <c:pt idx="3030">
                  <c:v>55934.263999999996</c:v>
                </c:pt>
                <c:pt idx="3031">
                  <c:v>55934.306000000011</c:v>
                </c:pt>
                <c:pt idx="3032">
                  <c:v>55934.347000000002</c:v>
                </c:pt>
                <c:pt idx="3033">
                  <c:v>55934.389000000003</c:v>
                </c:pt>
                <c:pt idx="3034">
                  <c:v>55934.431000000004</c:v>
                </c:pt>
                <c:pt idx="3035">
                  <c:v>55934.472000000002</c:v>
                </c:pt>
                <c:pt idx="3036">
                  <c:v>55934.514000000003</c:v>
                </c:pt>
                <c:pt idx="3037">
                  <c:v>55934.556000000011</c:v>
                </c:pt>
                <c:pt idx="3038">
                  <c:v>55934.597000000002</c:v>
                </c:pt>
                <c:pt idx="3039">
                  <c:v>55934.639000000003</c:v>
                </c:pt>
                <c:pt idx="3040">
                  <c:v>55934.681000000004</c:v>
                </c:pt>
                <c:pt idx="3041">
                  <c:v>55934.721999999994</c:v>
                </c:pt>
                <c:pt idx="3042">
                  <c:v>55934.763999999996</c:v>
                </c:pt>
                <c:pt idx="3043">
                  <c:v>55934.806000000011</c:v>
                </c:pt>
                <c:pt idx="3044">
                  <c:v>55934.847000000002</c:v>
                </c:pt>
                <c:pt idx="3045">
                  <c:v>55934.889000000003</c:v>
                </c:pt>
                <c:pt idx="3046">
                  <c:v>55934.931000000004</c:v>
                </c:pt>
                <c:pt idx="3047">
                  <c:v>55934.972000000002</c:v>
                </c:pt>
                <c:pt idx="3048">
                  <c:v>55935.014000000003</c:v>
                </c:pt>
                <c:pt idx="3049">
                  <c:v>55935.056000000011</c:v>
                </c:pt>
                <c:pt idx="3050">
                  <c:v>55935.097000000002</c:v>
                </c:pt>
                <c:pt idx="3051">
                  <c:v>55935.139000000003</c:v>
                </c:pt>
                <c:pt idx="3052">
                  <c:v>55935.181000000004</c:v>
                </c:pt>
                <c:pt idx="3053">
                  <c:v>55935.221999999994</c:v>
                </c:pt>
                <c:pt idx="3054">
                  <c:v>55935.263999999996</c:v>
                </c:pt>
                <c:pt idx="3055">
                  <c:v>55935.306000000011</c:v>
                </c:pt>
                <c:pt idx="3056">
                  <c:v>55935.347000000002</c:v>
                </c:pt>
                <c:pt idx="3057">
                  <c:v>55935.389000000003</c:v>
                </c:pt>
                <c:pt idx="3058">
                  <c:v>55935.431000000004</c:v>
                </c:pt>
                <c:pt idx="3059">
                  <c:v>55935.472000000002</c:v>
                </c:pt>
                <c:pt idx="3060">
                  <c:v>55935.514000000003</c:v>
                </c:pt>
                <c:pt idx="3061">
                  <c:v>55935.556000000011</c:v>
                </c:pt>
                <c:pt idx="3062">
                  <c:v>55935.597000000002</c:v>
                </c:pt>
                <c:pt idx="3063">
                  <c:v>55935.639000000003</c:v>
                </c:pt>
                <c:pt idx="3064">
                  <c:v>55935.681000000004</c:v>
                </c:pt>
                <c:pt idx="3065">
                  <c:v>55935.721999999994</c:v>
                </c:pt>
                <c:pt idx="3066">
                  <c:v>55935.763999999996</c:v>
                </c:pt>
                <c:pt idx="3067">
                  <c:v>55935.806000000011</c:v>
                </c:pt>
                <c:pt idx="3068">
                  <c:v>55935.847000000002</c:v>
                </c:pt>
                <c:pt idx="3069">
                  <c:v>55935.889000000003</c:v>
                </c:pt>
                <c:pt idx="3070">
                  <c:v>55935.931000000004</c:v>
                </c:pt>
                <c:pt idx="3071">
                  <c:v>55935.972000000002</c:v>
                </c:pt>
                <c:pt idx="3072">
                  <c:v>55936.014000000003</c:v>
                </c:pt>
                <c:pt idx="3073">
                  <c:v>55936.056000000011</c:v>
                </c:pt>
                <c:pt idx="3074">
                  <c:v>55936.097000000002</c:v>
                </c:pt>
                <c:pt idx="3075">
                  <c:v>55936.139000000003</c:v>
                </c:pt>
                <c:pt idx="3076">
                  <c:v>55936.181000000004</c:v>
                </c:pt>
                <c:pt idx="3077">
                  <c:v>55936.221999999994</c:v>
                </c:pt>
                <c:pt idx="3078">
                  <c:v>55936.263999999996</c:v>
                </c:pt>
                <c:pt idx="3079">
                  <c:v>55936.306000000011</c:v>
                </c:pt>
                <c:pt idx="3080">
                  <c:v>55936.347000000002</c:v>
                </c:pt>
                <c:pt idx="3081">
                  <c:v>55936.389000000003</c:v>
                </c:pt>
                <c:pt idx="3082">
                  <c:v>55936.431000000004</c:v>
                </c:pt>
                <c:pt idx="3083">
                  <c:v>55936.472000000002</c:v>
                </c:pt>
                <c:pt idx="3084">
                  <c:v>55936.514000000003</c:v>
                </c:pt>
                <c:pt idx="3085">
                  <c:v>55936.556000000011</c:v>
                </c:pt>
                <c:pt idx="3086">
                  <c:v>55936.597000000002</c:v>
                </c:pt>
                <c:pt idx="3087">
                  <c:v>55936.639000000003</c:v>
                </c:pt>
                <c:pt idx="3088">
                  <c:v>55936.681000000004</c:v>
                </c:pt>
                <c:pt idx="3089">
                  <c:v>55936.721999999994</c:v>
                </c:pt>
                <c:pt idx="3090">
                  <c:v>55936.763999999996</c:v>
                </c:pt>
                <c:pt idx="3091">
                  <c:v>55936.806000000011</c:v>
                </c:pt>
                <c:pt idx="3092">
                  <c:v>55936.847000000002</c:v>
                </c:pt>
                <c:pt idx="3093">
                  <c:v>55936.889000000003</c:v>
                </c:pt>
                <c:pt idx="3094">
                  <c:v>55936.931000000004</c:v>
                </c:pt>
                <c:pt idx="3095">
                  <c:v>55936.972000000002</c:v>
                </c:pt>
                <c:pt idx="3096">
                  <c:v>55937.014000000003</c:v>
                </c:pt>
                <c:pt idx="3097">
                  <c:v>55937.056000000011</c:v>
                </c:pt>
                <c:pt idx="3098">
                  <c:v>55937.097000000002</c:v>
                </c:pt>
                <c:pt idx="3099">
                  <c:v>55937.139000000003</c:v>
                </c:pt>
                <c:pt idx="3100">
                  <c:v>55937.181000000004</c:v>
                </c:pt>
                <c:pt idx="3101">
                  <c:v>55937.221999999994</c:v>
                </c:pt>
                <c:pt idx="3102">
                  <c:v>55937.263999999996</c:v>
                </c:pt>
                <c:pt idx="3103">
                  <c:v>55937.306000000011</c:v>
                </c:pt>
                <c:pt idx="3104">
                  <c:v>55937.347000000002</c:v>
                </c:pt>
                <c:pt idx="3105">
                  <c:v>55937.389000000003</c:v>
                </c:pt>
                <c:pt idx="3106">
                  <c:v>55937.431000000004</c:v>
                </c:pt>
                <c:pt idx="3107">
                  <c:v>55937.472000000002</c:v>
                </c:pt>
                <c:pt idx="3108">
                  <c:v>55937.514000000003</c:v>
                </c:pt>
                <c:pt idx="3109">
                  <c:v>55937.556000000011</c:v>
                </c:pt>
                <c:pt idx="3110">
                  <c:v>55937.597000000002</c:v>
                </c:pt>
                <c:pt idx="3111">
                  <c:v>55937.639000000003</c:v>
                </c:pt>
                <c:pt idx="3112">
                  <c:v>55937.681000000004</c:v>
                </c:pt>
                <c:pt idx="3113">
                  <c:v>55937.721999999994</c:v>
                </c:pt>
                <c:pt idx="3114">
                  <c:v>55937.763999999996</c:v>
                </c:pt>
                <c:pt idx="3115">
                  <c:v>55937.806000000011</c:v>
                </c:pt>
                <c:pt idx="3116">
                  <c:v>55937.847000000002</c:v>
                </c:pt>
                <c:pt idx="3117">
                  <c:v>55937.889000000003</c:v>
                </c:pt>
                <c:pt idx="3118">
                  <c:v>55937.931000000004</c:v>
                </c:pt>
                <c:pt idx="3119">
                  <c:v>55937.972000000002</c:v>
                </c:pt>
                <c:pt idx="3120">
                  <c:v>55938.014000000003</c:v>
                </c:pt>
                <c:pt idx="3121">
                  <c:v>55938.056000000011</c:v>
                </c:pt>
                <c:pt idx="3122">
                  <c:v>55938.097000000002</c:v>
                </c:pt>
                <c:pt idx="3123">
                  <c:v>55938.139000000003</c:v>
                </c:pt>
                <c:pt idx="3124">
                  <c:v>55938.181000000004</c:v>
                </c:pt>
                <c:pt idx="3125">
                  <c:v>55938.221999999994</c:v>
                </c:pt>
                <c:pt idx="3126">
                  <c:v>55938.263999999996</c:v>
                </c:pt>
                <c:pt idx="3127">
                  <c:v>55938.306000000011</c:v>
                </c:pt>
                <c:pt idx="3128">
                  <c:v>55938.347000000002</c:v>
                </c:pt>
                <c:pt idx="3129">
                  <c:v>55938.389000000003</c:v>
                </c:pt>
                <c:pt idx="3130">
                  <c:v>55938.431000000004</c:v>
                </c:pt>
                <c:pt idx="3131">
                  <c:v>55938.472000000002</c:v>
                </c:pt>
                <c:pt idx="3132">
                  <c:v>55938.514000000003</c:v>
                </c:pt>
                <c:pt idx="3133">
                  <c:v>55938.556000000011</c:v>
                </c:pt>
                <c:pt idx="3134">
                  <c:v>55938.597000000002</c:v>
                </c:pt>
                <c:pt idx="3135">
                  <c:v>55938.639000000003</c:v>
                </c:pt>
                <c:pt idx="3136">
                  <c:v>55938.681000000004</c:v>
                </c:pt>
                <c:pt idx="3137">
                  <c:v>55938.721999999994</c:v>
                </c:pt>
                <c:pt idx="3138">
                  <c:v>55938.763999999996</c:v>
                </c:pt>
                <c:pt idx="3139">
                  <c:v>55938.806000000011</c:v>
                </c:pt>
                <c:pt idx="3140">
                  <c:v>55938.847000000002</c:v>
                </c:pt>
                <c:pt idx="3141">
                  <c:v>55938.889000000003</c:v>
                </c:pt>
                <c:pt idx="3142">
                  <c:v>55938.931000000004</c:v>
                </c:pt>
                <c:pt idx="3143">
                  <c:v>55938.972000000002</c:v>
                </c:pt>
                <c:pt idx="3144">
                  <c:v>55939.014000000003</c:v>
                </c:pt>
                <c:pt idx="3145">
                  <c:v>55939.056000000011</c:v>
                </c:pt>
                <c:pt idx="3146">
                  <c:v>55939.097000000002</c:v>
                </c:pt>
                <c:pt idx="3147">
                  <c:v>55939.139000000003</c:v>
                </c:pt>
                <c:pt idx="3148">
                  <c:v>55939.181000000004</c:v>
                </c:pt>
                <c:pt idx="3149">
                  <c:v>55939.221999999994</c:v>
                </c:pt>
                <c:pt idx="3150">
                  <c:v>55939.263999999996</c:v>
                </c:pt>
                <c:pt idx="3151">
                  <c:v>55939.306000000011</c:v>
                </c:pt>
                <c:pt idx="3152">
                  <c:v>55939.347000000002</c:v>
                </c:pt>
                <c:pt idx="3153">
                  <c:v>55939.389000000003</c:v>
                </c:pt>
                <c:pt idx="3154">
                  <c:v>55939.431000000004</c:v>
                </c:pt>
                <c:pt idx="3155">
                  <c:v>55939.472000000002</c:v>
                </c:pt>
                <c:pt idx="3156">
                  <c:v>55939.514000000003</c:v>
                </c:pt>
                <c:pt idx="3157">
                  <c:v>55939.556000000011</c:v>
                </c:pt>
                <c:pt idx="3158">
                  <c:v>55939.597000000002</c:v>
                </c:pt>
                <c:pt idx="3159">
                  <c:v>55939.639000000003</c:v>
                </c:pt>
                <c:pt idx="3160">
                  <c:v>55939.681000000004</c:v>
                </c:pt>
                <c:pt idx="3161">
                  <c:v>55939.721999999994</c:v>
                </c:pt>
                <c:pt idx="3162">
                  <c:v>55939.763999999996</c:v>
                </c:pt>
                <c:pt idx="3163">
                  <c:v>55939.806000000011</c:v>
                </c:pt>
                <c:pt idx="3164">
                  <c:v>55939.847000000002</c:v>
                </c:pt>
                <c:pt idx="3165">
                  <c:v>55939.889000000003</c:v>
                </c:pt>
                <c:pt idx="3166">
                  <c:v>55939.931000000004</c:v>
                </c:pt>
                <c:pt idx="3167">
                  <c:v>55939.972000000002</c:v>
                </c:pt>
                <c:pt idx="3168">
                  <c:v>55940.014000000003</c:v>
                </c:pt>
                <c:pt idx="3169">
                  <c:v>55940.056000000011</c:v>
                </c:pt>
                <c:pt idx="3170">
                  <c:v>55940.097000000002</c:v>
                </c:pt>
                <c:pt idx="3171">
                  <c:v>55940.139000000003</c:v>
                </c:pt>
                <c:pt idx="3172">
                  <c:v>55940.181000000004</c:v>
                </c:pt>
                <c:pt idx="3173">
                  <c:v>55940.221999999994</c:v>
                </c:pt>
                <c:pt idx="3174">
                  <c:v>55940.263999999996</c:v>
                </c:pt>
                <c:pt idx="3175">
                  <c:v>55940.306000000011</c:v>
                </c:pt>
                <c:pt idx="3176">
                  <c:v>55940.347000000002</c:v>
                </c:pt>
                <c:pt idx="3177">
                  <c:v>55940.389000000003</c:v>
                </c:pt>
                <c:pt idx="3178">
                  <c:v>55940.431000000004</c:v>
                </c:pt>
                <c:pt idx="3179">
                  <c:v>55940.472000000002</c:v>
                </c:pt>
                <c:pt idx="3180">
                  <c:v>55940.514000000003</c:v>
                </c:pt>
                <c:pt idx="3181">
                  <c:v>55940.556000000011</c:v>
                </c:pt>
                <c:pt idx="3182">
                  <c:v>55940.597000000002</c:v>
                </c:pt>
                <c:pt idx="3183">
                  <c:v>55940.639000000003</c:v>
                </c:pt>
                <c:pt idx="3184">
                  <c:v>55940.681000000004</c:v>
                </c:pt>
                <c:pt idx="3185">
                  <c:v>55940.721999999994</c:v>
                </c:pt>
                <c:pt idx="3186">
                  <c:v>55940.763999999996</c:v>
                </c:pt>
                <c:pt idx="3187">
                  <c:v>55940.806000000011</c:v>
                </c:pt>
                <c:pt idx="3188">
                  <c:v>55940.847000000002</c:v>
                </c:pt>
                <c:pt idx="3189">
                  <c:v>55940.889000000003</c:v>
                </c:pt>
                <c:pt idx="3190">
                  <c:v>55940.931000000004</c:v>
                </c:pt>
                <c:pt idx="3191">
                  <c:v>55940.972000000002</c:v>
                </c:pt>
                <c:pt idx="3192">
                  <c:v>55941.014000000003</c:v>
                </c:pt>
                <c:pt idx="3193">
                  <c:v>55941.056000000011</c:v>
                </c:pt>
                <c:pt idx="3194">
                  <c:v>55941.097000000002</c:v>
                </c:pt>
                <c:pt idx="3195">
                  <c:v>55941.139000000003</c:v>
                </c:pt>
                <c:pt idx="3196">
                  <c:v>55941.181000000004</c:v>
                </c:pt>
                <c:pt idx="3197">
                  <c:v>55941.221999999994</c:v>
                </c:pt>
                <c:pt idx="3198">
                  <c:v>55941.263999999996</c:v>
                </c:pt>
                <c:pt idx="3199">
                  <c:v>55941.306000000011</c:v>
                </c:pt>
                <c:pt idx="3200">
                  <c:v>55941.347000000002</c:v>
                </c:pt>
                <c:pt idx="3201">
                  <c:v>55941.389000000003</c:v>
                </c:pt>
                <c:pt idx="3202">
                  <c:v>55941.431000000004</c:v>
                </c:pt>
                <c:pt idx="3203">
                  <c:v>55941.472000000002</c:v>
                </c:pt>
                <c:pt idx="3204">
                  <c:v>55941.514000000003</c:v>
                </c:pt>
                <c:pt idx="3205">
                  <c:v>55941.556000000011</c:v>
                </c:pt>
                <c:pt idx="3206">
                  <c:v>55941.597000000002</c:v>
                </c:pt>
                <c:pt idx="3207">
                  <c:v>55941.639000000003</c:v>
                </c:pt>
                <c:pt idx="3208">
                  <c:v>55941.681000000004</c:v>
                </c:pt>
                <c:pt idx="3209">
                  <c:v>55941.721999999994</c:v>
                </c:pt>
                <c:pt idx="3210">
                  <c:v>55941.763999999996</c:v>
                </c:pt>
                <c:pt idx="3211">
                  <c:v>55941.806000000011</c:v>
                </c:pt>
                <c:pt idx="3212">
                  <c:v>55941.847000000002</c:v>
                </c:pt>
                <c:pt idx="3213">
                  <c:v>55941.889000000003</c:v>
                </c:pt>
                <c:pt idx="3214">
                  <c:v>55941.931000000004</c:v>
                </c:pt>
                <c:pt idx="3215">
                  <c:v>55941.972000000002</c:v>
                </c:pt>
                <c:pt idx="3216">
                  <c:v>55942.014000000003</c:v>
                </c:pt>
                <c:pt idx="3217">
                  <c:v>55942.056000000011</c:v>
                </c:pt>
                <c:pt idx="3218">
                  <c:v>55942.097000000002</c:v>
                </c:pt>
                <c:pt idx="3219">
                  <c:v>55942.139000000003</c:v>
                </c:pt>
                <c:pt idx="3220">
                  <c:v>55942.181000000004</c:v>
                </c:pt>
                <c:pt idx="3221">
                  <c:v>55942.221999999994</c:v>
                </c:pt>
                <c:pt idx="3222">
                  <c:v>55942.263999999996</c:v>
                </c:pt>
                <c:pt idx="3223">
                  <c:v>55942.306000000011</c:v>
                </c:pt>
                <c:pt idx="3224">
                  <c:v>55942.347000000002</c:v>
                </c:pt>
                <c:pt idx="3225">
                  <c:v>55942.389000000003</c:v>
                </c:pt>
                <c:pt idx="3226">
                  <c:v>55942.431000000004</c:v>
                </c:pt>
                <c:pt idx="3227">
                  <c:v>55942.472000000002</c:v>
                </c:pt>
                <c:pt idx="3228">
                  <c:v>55942.514000000003</c:v>
                </c:pt>
                <c:pt idx="3229">
                  <c:v>55942.556000000011</c:v>
                </c:pt>
                <c:pt idx="3230">
                  <c:v>55942.597000000002</c:v>
                </c:pt>
                <c:pt idx="3231">
                  <c:v>55942.639000000003</c:v>
                </c:pt>
                <c:pt idx="3232">
                  <c:v>55942.681000000004</c:v>
                </c:pt>
                <c:pt idx="3233">
                  <c:v>55942.721999999994</c:v>
                </c:pt>
                <c:pt idx="3234">
                  <c:v>55942.763999999996</c:v>
                </c:pt>
                <c:pt idx="3235">
                  <c:v>55942.806000000011</c:v>
                </c:pt>
                <c:pt idx="3236">
                  <c:v>55942.847000000002</c:v>
                </c:pt>
                <c:pt idx="3237">
                  <c:v>55942.889000000003</c:v>
                </c:pt>
                <c:pt idx="3238">
                  <c:v>55942.931000000004</c:v>
                </c:pt>
                <c:pt idx="3239">
                  <c:v>55942.972000000002</c:v>
                </c:pt>
                <c:pt idx="3240">
                  <c:v>55943.014000000003</c:v>
                </c:pt>
                <c:pt idx="3241">
                  <c:v>55943.056000000011</c:v>
                </c:pt>
                <c:pt idx="3242">
                  <c:v>55943.097000000002</c:v>
                </c:pt>
                <c:pt idx="3243">
                  <c:v>55943.139000000003</c:v>
                </c:pt>
                <c:pt idx="3244">
                  <c:v>55943.181000000004</c:v>
                </c:pt>
                <c:pt idx="3245">
                  <c:v>55943.221999999994</c:v>
                </c:pt>
                <c:pt idx="3246">
                  <c:v>55943.263999999996</c:v>
                </c:pt>
                <c:pt idx="3247">
                  <c:v>55943.306000000011</c:v>
                </c:pt>
                <c:pt idx="3248">
                  <c:v>55943.347000000002</c:v>
                </c:pt>
                <c:pt idx="3249">
                  <c:v>55943.389000000003</c:v>
                </c:pt>
                <c:pt idx="3250">
                  <c:v>55943.431000000004</c:v>
                </c:pt>
                <c:pt idx="3251">
                  <c:v>55943.472000000002</c:v>
                </c:pt>
                <c:pt idx="3252">
                  <c:v>55943.514000000003</c:v>
                </c:pt>
                <c:pt idx="3253">
                  <c:v>55943.556000000011</c:v>
                </c:pt>
                <c:pt idx="3254">
                  <c:v>55943.597000000002</c:v>
                </c:pt>
                <c:pt idx="3255">
                  <c:v>55943.639000000003</c:v>
                </c:pt>
                <c:pt idx="3256">
                  <c:v>55943.681000000004</c:v>
                </c:pt>
                <c:pt idx="3257">
                  <c:v>55943.721999999994</c:v>
                </c:pt>
                <c:pt idx="3258">
                  <c:v>55943.763999999996</c:v>
                </c:pt>
                <c:pt idx="3259">
                  <c:v>55943.806000000011</c:v>
                </c:pt>
                <c:pt idx="3260">
                  <c:v>55943.847000000002</c:v>
                </c:pt>
                <c:pt idx="3261">
                  <c:v>55943.889000000003</c:v>
                </c:pt>
                <c:pt idx="3262">
                  <c:v>55943.931000000004</c:v>
                </c:pt>
                <c:pt idx="3263">
                  <c:v>55943.972000000002</c:v>
                </c:pt>
                <c:pt idx="3264">
                  <c:v>55944.014000000003</c:v>
                </c:pt>
                <c:pt idx="3265">
                  <c:v>55944.056000000011</c:v>
                </c:pt>
                <c:pt idx="3266">
                  <c:v>55944.097000000002</c:v>
                </c:pt>
                <c:pt idx="3267">
                  <c:v>55944.139000000003</c:v>
                </c:pt>
                <c:pt idx="3268">
                  <c:v>55944.181000000004</c:v>
                </c:pt>
                <c:pt idx="3269">
                  <c:v>55944.221999999994</c:v>
                </c:pt>
                <c:pt idx="3270">
                  <c:v>55944.263999999996</c:v>
                </c:pt>
                <c:pt idx="3271">
                  <c:v>55944.306000000011</c:v>
                </c:pt>
                <c:pt idx="3272">
                  <c:v>55944.347000000002</c:v>
                </c:pt>
                <c:pt idx="3273">
                  <c:v>55944.389000000003</c:v>
                </c:pt>
                <c:pt idx="3274">
                  <c:v>55944.431000000004</c:v>
                </c:pt>
                <c:pt idx="3275">
                  <c:v>55944.472000000002</c:v>
                </c:pt>
                <c:pt idx="3276">
                  <c:v>55944.514000000003</c:v>
                </c:pt>
                <c:pt idx="3277">
                  <c:v>55944.556000000011</c:v>
                </c:pt>
                <c:pt idx="3278">
                  <c:v>55944.597000000002</c:v>
                </c:pt>
                <c:pt idx="3279">
                  <c:v>55944.639000000003</c:v>
                </c:pt>
                <c:pt idx="3280">
                  <c:v>55944.681000000004</c:v>
                </c:pt>
                <c:pt idx="3281">
                  <c:v>55944.721999999994</c:v>
                </c:pt>
                <c:pt idx="3282">
                  <c:v>55944.763999999996</c:v>
                </c:pt>
                <c:pt idx="3283">
                  <c:v>55944.806000000011</c:v>
                </c:pt>
                <c:pt idx="3284">
                  <c:v>55944.847000000002</c:v>
                </c:pt>
                <c:pt idx="3285">
                  <c:v>55944.889000000003</c:v>
                </c:pt>
                <c:pt idx="3286">
                  <c:v>55944.931000000004</c:v>
                </c:pt>
                <c:pt idx="3287">
                  <c:v>55944.972000000002</c:v>
                </c:pt>
                <c:pt idx="3288">
                  <c:v>55945.014000000003</c:v>
                </c:pt>
                <c:pt idx="3289">
                  <c:v>55945.056000000011</c:v>
                </c:pt>
                <c:pt idx="3290">
                  <c:v>55945.097000000002</c:v>
                </c:pt>
                <c:pt idx="3291">
                  <c:v>55945.139000000003</c:v>
                </c:pt>
                <c:pt idx="3292">
                  <c:v>55945.181000000004</c:v>
                </c:pt>
                <c:pt idx="3293">
                  <c:v>55945.221999999994</c:v>
                </c:pt>
                <c:pt idx="3294">
                  <c:v>55945.263999999996</c:v>
                </c:pt>
                <c:pt idx="3295">
                  <c:v>55945.306000000011</c:v>
                </c:pt>
                <c:pt idx="3296">
                  <c:v>55945.347000000002</c:v>
                </c:pt>
                <c:pt idx="3297">
                  <c:v>55945.389000000003</c:v>
                </c:pt>
                <c:pt idx="3298">
                  <c:v>55945.431000000004</c:v>
                </c:pt>
                <c:pt idx="3299">
                  <c:v>55945.472000000002</c:v>
                </c:pt>
                <c:pt idx="3300">
                  <c:v>55945.514000000003</c:v>
                </c:pt>
                <c:pt idx="3301">
                  <c:v>55945.556000000011</c:v>
                </c:pt>
                <c:pt idx="3302">
                  <c:v>55945.597000000002</c:v>
                </c:pt>
                <c:pt idx="3303">
                  <c:v>55945.639000000003</c:v>
                </c:pt>
                <c:pt idx="3304">
                  <c:v>55945.681000000004</c:v>
                </c:pt>
                <c:pt idx="3305">
                  <c:v>55945.721999999994</c:v>
                </c:pt>
                <c:pt idx="3306">
                  <c:v>55945.763999999996</c:v>
                </c:pt>
                <c:pt idx="3307">
                  <c:v>55945.806000000011</c:v>
                </c:pt>
                <c:pt idx="3308">
                  <c:v>55945.847000000002</c:v>
                </c:pt>
                <c:pt idx="3309">
                  <c:v>55945.889000000003</c:v>
                </c:pt>
                <c:pt idx="3310">
                  <c:v>55945.931000000004</c:v>
                </c:pt>
                <c:pt idx="3311">
                  <c:v>55945.972000000002</c:v>
                </c:pt>
                <c:pt idx="3312">
                  <c:v>55946.014000000003</c:v>
                </c:pt>
                <c:pt idx="3313">
                  <c:v>55946.056000000011</c:v>
                </c:pt>
                <c:pt idx="3314">
                  <c:v>55946.097000000002</c:v>
                </c:pt>
                <c:pt idx="3315">
                  <c:v>55946.139000000003</c:v>
                </c:pt>
                <c:pt idx="3316">
                  <c:v>55946.181000000004</c:v>
                </c:pt>
                <c:pt idx="3317">
                  <c:v>55946.221999999994</c:v>
                </c:pt>
                <c:pt idx="3318">
                  <c:v>55946.263999999996</c:v>
                </c:pt>
                <c:pt idx="3319">
                  <c:v>55946.306000000011</c:v>
                </c:pt>
                <c:pt idx="3320">
                  <c:v>55946.347000000002</c:v>
                </c:pt>
                <c:pt idx="3321">
                  <c:v>55946.389000000003</c:v>
                </c:pt>
                <c:pt idx="3322">
                  <c:v>55946.431000000004</c:v>
                </c:pt>
                <c:pt idx="3323">
                  <c:v>55946.472000000002</c:v>
                </c:pt>
                <c:pt idx="3324">
                  <c:v>55946.514000000003</c:v>
                </c:pt>
                <c:pt idx="3325">
                  <c:v>55946.556000000011</c:v>
                </c:pt>
                <c:pt idx="3326">
                  <c:v>55946.597000000002</c:v>
                </c:pt>
                <c:pt idx="3327">
                  <c:v>55946.639000000003</c:v>
                </c:pt>
                <c:pt idx="3328">
                  <c:v>55946.681000000004</c:v>
                </c:pt>
                <c:pt idx="3329">
                  <c:v>55946.721999999994</c:v>
                </c:pt>
                <c:pt idx="3330">
                  <c:v>55946.763999999996</c:v>
                </c:pt>
                <c:pt idx="3331">
                  <c:v>55946.806000000011</c:v>
                </c:pt>
                <c:pt idx="3332">
                  <c:v>55946.847000000002</c:v>
                </c:pt>
                <c:pt idx="3333">
                  <c:v>55946.889000000003</c:v>
                </c:pt>
                <c:pt idx="3334">
                  <c:v>55946.931000000004</c:v>
                </c:pt>
                <c:pt idx="3335">
                  <c:v>55946.972000000002</c:v>
                </c:pt>
                <c:pt idx="3336">
                  <c:v>55947.014000000003</c:v>
                </c:pt>
                <c:pt idx="3337">
                  <c:v>55947.056000000011</c:v>
                </c:pt>
                <c:pt idx="3338">
                  <c:v>55947.097000000002</c:v>
                </c:pt>
                <c:pt idx="3339">
                  <c:v>55947.139000000003</c:v>
                </c:pt>
                <c:pt idx="3340">
                  <c:v>55947.181000000004</c:v>
                </c:pt>
                <c:pt idx="3341">
                  <c:v>55947.221999999994</c:v>
                </c:pt>
                <c:pt idx="3342">
                  <c:v>55947.263999999996</c:v>
                </c:pt>
                <c:pt idx="3343">
                  <c:v>55947.306000000011</c:v>
                </c:pt>
                <c:pt idx="3344">
                  <c:v>55947.347000000002</c:v>
                </c:pt>
                <c:pt idx="3345">
                  <c:v>55947.389000000003</c:v>
                </c:pt>
                <c:pt idx="3346">
                  <c:v>55947.431000000004</c:v>
                </c:pt>
                <c:pt idx="3347">
                  <c:v>55947.472000000002</c:v>
                </c:pt>
                <c:pt idx="3348">
                  <c:v>55947.514000000003</c:v>
                </c:pt>
                <c:pt idx="3349">
                  <c:v>55947.556000000011</c:v>
                </c:pt>
                <c:pt idx="3350">
                  <c:v>55947.597000000002</c:v>
                </c:pt>
                <c:pt idx="3351">
                  <c:v>55947.639000000003</c:v>
                </c:pt>
                <c:pt idx="3352">
                  <c:v>55947.681000000004</c:v>
                </c:pt>
                <c:pt idx="3353">
                  <c:v>55947.721999999994</c:v>
                </c:pt>
                <c:pt idx="3354">
                  <c:v>55947.763999999996</c:v>
                </c:pt>
                <c:pt idx="3355">
                  <c:v>55947.806000000011</c:v>
                </c:pt>
                <c:pt idx="3356">
                  <c:v>55947.847000000002</c:v>
                </c:pt>
                <c:pt idx="3357">
                  <c:v>55947.889000000003</c:v>
                </c:pt>
                <c:pt idx="3358">
                  <c:v>55947.931000000004</c:v>
                </c:pt>
                <c:pt idx="3359">
                  <c:v>55947.972000000002</c:v>
                </c:pt>
                <c:pt idx="3360">
                  <c:v>55948.014000000003</c:v>
                </c:pt>
                <c:pt idx="3361">
                  <c:v>55948.056000000011</c:v>
                </c:pt>
                <c:pt idx="3362">
                  <c:v>55948.097000000002</c:v>
                </c:pt>
                <c:pt idx="3363">
                  <c:v>55948.139000000003</c:v>
                </c:pt>
                <c:pt idx="3364">
                  <c:v>55948.181000000004</c:v>
                </c:pt>
                <c:pt idx="3365">
                  <c:v>55948.221999999994</c:v>
                </c:pt>
                <c:pt idx="3366">
                  <c:v>55948.263999999996</c:v>
                </c:pt>
                <c:pt idx="3367">
                  <c:v>55948.306000000011</c:v>
                </c:pt>
                <c:pt idx="3368">
                  <c:v>55948.347000000002</c:v>
                </c:pt>
                <c:pt idx="3369">
                  <c:v>55948.389000000003</c:v>
                </c:pt>
                <c:pt idx="3370">
                  <c:v>55948.431000000004</c:v>
                </c:pt>
                <c:pt idx="3371">
                  <c:v>55948.472000000002</c:v>
                </c:pt>
                <c:pt idx="3372">
                  <c:v>55948.514000000003</c:v>
                </c:pt>
                <c:pt idx="3373">
                  <c:v>55948.556000000011</c:v>
                </c:pt>
                <c:pt idx="3374">
                  <c:v>55948.597000000002</c:v>
                </c:pt>
                <c:pt idx="3375">
                  <c:v>55948.639000000003</c:v>
                </c:pt>
                <c:pt idx="3376">
                  <c:v>55948.681000000004</c:v>
                </c:pt>
                <c:pt idx="3377">
                  <c:v>55948.721999999994</c:v>
                </c:pt>
                <c:pt idx="3378">
                  <c:v>55948.763999999996</c:v>
                </c:pt>
                <c:pt idx="3379">
                  <c:v>55948.806000000011</c:v>
                </c:pt>
                <c:pt idx="3380">
                  <c:v>55948.847000000002</c:v>
                </c:pt>
                <c:pt idx="3381">
                  <c:v>55948.889000000003</c:v>
                </c:pt>
                <c:pt idx="3382">
                  <c:v>55948.931000000004</c:v>
                </c:pt>
                <c:pt idx="3383">
                  <c:v>55948.972000000002</c:v>
                </c:pt>
                <c:pt idx="3384">
                  <c:v>55949.014000000003</c:v>
                </c:pt>
                <c:pt idx="3385">
                  <c:v>55949.056000000011</c:v>
                </c:pt>
                <c:pt idx="3386">
                  <c:v>55949.097000000002</c:v>
                </c:pt>
                <c:pt idx="3387">
                  <c:v>55949.139000000003</c:v>
                </c:pt>
                <c:pt idx="3388">
                  <c:v>55949.181000000004</c:v>
                </c:pt>
                <c:pt idx="3389">
                  <c:v>55949.221999999994</c:v>
                </c:pt>
                <c:pt idx="3390">
                  <c:v>55949.263999999996</c:v>
                </c:pt>
                <c:pt idx="3391">
                  <c:v>55949.306000000011</c:v>
                </c:pt>
                <c:pt idx="3392">
                  <c:v>55949.347000000002</c:v>
                </c:pt>
                <c:pt idx="3393">
                  <c:v>55949.389000000003</c:v>
                </c:pt>
                <c:pt idx="3394">
                  <c:v>55949.431000000004</c:v>
                </c:pt>
                <c:pt idx="3395">
                  <c:v>55949.472000000002</c:v>
                </c:pt>
                <c:pt idx="3396">
                  <c:v>55949.514000000003</c:v>
                </c:pt>
                <c:pt idx="3397">
                  <c:v>55949.556000000011</c:v>
                </c:pt>
                <c:pt idx="3398">
                  <c:v>55949.597000000002</c:v>
                </c:pt>
                <c:pt idx="3399">
                  <c:v>55949.639000000003</c:v>
                </c:pt>
                <c:pt idx="3400">
                  <c:v>55949.681000000004</c:v>
                </c:pt>
                <c:pt idx="3401">
                  <c:v>55949.721999999994</c:v>
                </c:pt>
                <c:pt idx="3402">
                  <c:v>55949.763999999996</c:v>
                </c:pt>
                <c:pt idx="3403">
                  <c:v>55949.806000000011</c:v>
                </c:pt>
                <c:pt idx="3404">
                  <c:v>55949.847000000002</c:v>
                </c:pt>
                <c:pt idx="3405">
                  <c:v>55949.889000000003</c:v>
                </c:pt>
                <c:pt idx="3406">
                  <c:v>55949.931000000004</c:v>
                </c:pt>
                <c:pt idx="3407">
                  <c:v>55949.972000000002</c:v>
                </c:pt>
                <c:pt idx="3408">
                  <c:v>55950.014000000003</c:v>
                </c:pt>
                <c:pt idx="3409">
                  <c:v>55950.056000000011</c:v>
                </c:pt>
                <c:pt idx="3410">
                  <c:v>55950.097000000002</c:v>
                </c:pt>
                <c:pt idx="3411">
                  <c:v>55950.139000000003</c:v>
                </c:pt>
                <c:pt idx="3412">
                  <c:v>55950.181000000004</c:v>
                </c:pt>
                <c:pt idx="3413">
                  <c:v>55950.221999999994</c:v>
                </c:pt>
                <c:pt idx="3414">
                  <c:v>55950.263999999996</c:v>
                </c:pt>
                <c:pt idx="3415">
                  <c:v>55950.306000000011</c:v>
                </c:pt>
                <c:pt idx="3416">
                  <c:v>55950.347000000002</c:v>
                </c:pt>
                <c:pt idx="3417">
                  <c:v>55950.389000000003</c:v>
                </c:pt>
                <c:pt idx="3418">
                  <c:v>55950.431000000004</c:v>
                </c:pt>
                <c:pt idx="3419">
                  <c:v>55950.472000000002</c:v>
                </c:pt>
                <c:pt idx="3420">
                  <c:v>55950.514000000003</c:v>
                </c:pt>
                <c:pt idx="3421">
                  <c:v>55950.556000000011</c:v>
                </c:pt>
                <c:pt idx="3422">
                  <c:v>55950.597000000002</c:v>
                </c:pt>
                <c:pt idx="3423">
                  <c:v>55950.639000000003</c:v>
                </c:pt>
                <c:pt idx="3424">
                  <c:v>55950.681000000004</c:v>
                </c:pt>
                <c:pt idx="3425">
                  <c:v>55950.721999999994</c:v>
                </c:pt>
                <c:pt idx="3426">
                  <c:v>55950.763999999996</c:v>
                </c:pt>
                <c:pt idx="3427">
                  <c:v>55950.806000000011</c:v>
                </c:pt>
                <c:pt idx="3428">
                  <c:v>55950.847000000002</c:v>
                </c:pt>
                <c:pt idx="3429">
                  <c:v>55950.889000000003</c:v>
                </c:pt>
                <c:pt idx="3430">
                  <c:v>55950.931000000004</c:v>
                </c:pt>
                <c:pt idx="3431">
                  <c:v>55950.972000000002</c:v>
                </c:pt>
                <c:pt idx="3432">
                  <c:v>55951.014000000003</c:v>
                </c:pt>
                <c:pt idx="3433">
                  <c:v>55951.056000000011</c:v>
                </c:pt>
                <c:pt idx="3434">
                  <c:v>55951.097000000002</c:v>
                </c:pt>
                <c:pt idx="3435">
                  <c:v>55951.139000000003</c:v>
                </c:pt>
                <c:pt idx="3436">
                  <c:v>55951.181000000004</c:v>
                </c:pt>
                <c:pt idx="3437">
                  <c:v>55951.221999999994</c:v>
                </c:pt>
                <c:pt idx="3438">
                  <c:v>55951.263999999996</c:v>
                </c:pt>
                <c:pt idx="3439">
                  <c:v>55951.306000000011</c:v>
                </c:pt>
                <c:pt idx="3440">
                  <c:v>55951.347000000002</c:v>
                </c:pt>
                <c:pt idx="3441">
                  <c:v>55951.389000000003</c:v>
                </c:pt>
                <c:pt idx="3442">
                  <c:v>55951.431000000004</c:v>
                </c:pt>
                <c:pt idx="3443">
                  <c:v>55951.472000000002</c:v>
                </c:pt>
                <c:pt idx="3444">
                  <c:v>55951.514000000003</c:v>
                </c:pt>
                <c:pt idx="3445">
                  <c:v>55951.556000000011</c:v>
                </c:pt>
                <c:pt idx="3446">
                  <c:v>55951.597000000002</c:v>
                </c:pt>
                <c:pt idx="3447">
                  <c:v>55951.639000000003</c:v>
                </c:pt>
                <c:pt idx="3448">
                  <c:v>55951.681000000004</c:v>
                </c:pt>
                <c:pt idx="3449">
                  <c:v>55951.721999999994</c:v>
                </c:pt>
                <c:pt idx="3450">
                  <c:v>55951.763999999996</c:v>
                </c:pt>
                <c:pt idx="3451">
                  <c:v>55951.806000000011</c:v>
                </c:pt>
                <c:pt idx="3452">
                  <c:v>55951.847000000002</c:v>
                </c:pt>
                <c:pt idx="3453">
                  <c:v>55951.889000000003</c:v>
                </c:pt>
                <c:pt idx="3454">
                  <c:v>55951.931000000004</c:v>
                </c:pt>
                <c:pt idx="3455">
                  <c:v>55951.972000000002</c:v>
                </c:pt>
                <c:pt idx="3456">
                  <c:v>55952.014000000003</c:v>
                </c:pt>
                <c:pt idx="3457">
                  <c:v>55952.056000000011</c:v>
                </c:pt>
                <c:pt idx="3458">
                  <c:v>55952.097000000002</c:v>
                </c:pt>
                <c:pt idx="3459">
                  <c:v>55952.139000000003</c:v>
                </c:pt>
                <c:pt idx="3460">
                  <c:v>55952.181000000004</c:v>
                </c:pt>
                <c:pt idx="3461">
                  <c:v>55952.221999999994</c:v>
                </c:pt>
                <c:pt idx="3462">
                  <c:v>55952.263999999996</c:v>
                </c:pt>
                <c:pt idx="3463">
                  <c:v>55952.306000000011</c:v>
                </c:pt>
                <c:pt idx="3464">
                  <c:v>55952.347000000002</c:v>
                </c:pt>
                <c:pt idx="3465">
                  <c:v>55952.389000000003</c:v>
                </c:pt>
                <c:pt idx="3466">
                  <c:v>55952.431000000004</c:v>
                </c:pt>
                <c:pt idx="3467">
                  <c:v>55952.472000000002</c:v>
                </c:pt>
                <c:pt idx="3468">
                  <c:v>55952.514000000003</c:v>
                </c:pt>
                <c:pt idx="3469">
                  <c:v>55952.556000000011</c:v>
                </c:pt>
                <c:pt idx="3470">
                  <c:v>55952.597000000002</c:v>
                </c:pt>
                <c:pt idx="3471">
                  <c:v>55952.639000000003</c:v>
                </c:pt>
                <c:pt idx="3472">
                  <c:v>55952.681000000004</c:v>
                </c:pt>
                <c:pt idx="3473">
                  <c:v>55952.721999999994</c:v>
                </c:pt>
                <c:pt idx="3474">
                  <c:v>55952.763999999996</c:v>
                </c:pt>
                <c:pt idx="3475">
                  <c:v>55952.806000000011</c:v>
                </c:pt>
                <c:pt idx="3476">
                  <c:v>55952.847000000002</c:v>
                </c:pt>
                <c:pt idx="3477">
                  <c:v>55952.889000000003</c:v>
                </c:pt>
                <c:pt idx="3478">
                  <c:v>55952.931000000004</c:v>
                </c:pt>
                <c:pt idx="3479">
                  <c:v>55952.972000000002</c:v>
                </c:pt>
                <c:pt idx="3480">
                  <c:v>55953.014000000003</c:v>
                </c:pt>
                <c:pt idx="3481">
                  <c:v>55953.056000000011</c:v>
                </c:pt>
                <c:pt idx="3482">
                  <c:v>55953.097000000002</c:v>
                </c:pt>
                <c:pt idx="3483">
                  <c:v>55953.139000000003</c:v>
                </c:pt>
                <c:pt idx="3484">
                  <c:v>55953.181000000004</c:v>
                </c:pt>
                <c:pt idx="3485">
                  <c:v>55953.221999999994</c:v>
                </c:pt>
                <c:pt idx="3486">
                  <c:v>55953.263999999996</c:v>
                </c:pt>
                <c:pt idx="3487">
                  <c:v>55953.306000000011</c:v>
                </c:pt>
                <c:pt idx="3488">
                  <c:v>55953.347000000002</c:v>
                </c:pt>
                <c:pt idx="3489">
                  <c:v>55953.389000000003</c:v>
                </c:pt>
                <c:pt idx="3490">
                  <c:v>55953.431000000004</c:v>
                </c:pt>
                <c:pt idx="3491">
                  <c:v>55953.472000000002</c:v>
                </c:pt>
                <c:pt idx="3492">
                  <c:v>55953.514000000003</c:v>
                </c:pt>
                <c:pt idx="3493">
                  <c:v>55953.556000000011</c:v>
                </c:pt>
                <c:pt idx="3494">
                  <c:v>55953.597000000002</c:v>
                </c:pt>
                <c:pt idx="3495">
                  <c:v>55953.639000000003</c:v>
                </c:pt>
                <c:pt idx="3496">
                  <c:v>55953.681000000004</c:v>
                </c:pt>
                <c:pt idx="3497">
                  <c:v>55953.721999999994</c:v>
                </c:pt>
                <c:pt idx="3498">
                  <c:v>55953.763999999996</c:v>
                </c:pt>
                <c:pt idx="3499">
                  <c:v>55953.806000000011</c:v>
                </c:pt>
                <c:pt idx="3500">
                  <c:v>55953.847000000002</c:v>
                </c:pt>
                <c:pt idx="3501">
                  <c:v>55953.889000000003</c:v>
                </c:pt>
                <c:pt idx="3502">
                  <c:v>55953.931000000004</c:v>
                </c:pt>
                <c:pt idx="3503">
                  <c:v>55953.972000000002</c:v>
                </c:pt>
                <c:pt idx="3504">
                  <c:v>55954.014000000003</c:v>
                </c:pt>
                <c:pt idx="3505">
                  <c:v>55954.056000000011</c:v>
                </c:pt>
                <c:pt idx="3506">
                  <c:v>55954.097000000002</c:v>
                </c:pt>
                <c:pt idx="3507">
                  <c:v>55954.139000000003</c:v>
                </c:pt>
                <c:pt idx="3508">
                  <c:v>55954.181000000004</c:v>
                </c:pt>
                <c:pt idx="3509">
                  <c:v>55954.221999999994</c:v>
                </c:pt>
                <c:pt idx="3510">
                  <c:v>55954.263999999996</c:v>
                </c:pt>
                <c:pt idx="3511">
                  <c:v>55954.306000000011</c:v>
                </c:pt>
                <c:pt idx="3512">
                  <c:v>55954.347000000002</c:v>
                </c:pt>
                <c:pt idx="3513">
                  <c:v>55954.389000000003</c:v>
                </c:pt>
                <c:pt idx="3514">
                  <c:v>55954.431000000004</c:v>
                </c:pt>
                <c:pt idx="3515">
                  <c:v>55954.472000000002</c:v>
                </c:pt>
                <c:pt idx="3516">
                  <c:v>55954.514000000003</c:v>
                </c:pt>
                <c:pt idx="3517">
                  <c:v>55954.556000000011</c:v>
                </c:pt>
                <c:pt idx="3518">
                  <c:v>55954.597000000002</c:v>
                </c:pt>
                <c:pt idx="3519">
                  <c:v>55954.639000000003</c:v>
                </c:pt>
                <c:pt idx="3520">
                  <c:v>55954.681000000004</c:v>
                </c:pt>
                <c:pt idx="3521">
                  <c:v>55954.721999999994</c:v>
                </c:pt>
                <c:pt idx="3522">
                  <c:v>55954.763999999996</c:v>
                </c:pt>
                <c:pt idx="3523">
                  <c:v>55954.806000000011</c:v>
                </c:pt>
                <c:pt idx="3524">
                  <c:v>55954.847000000002</c:v>
                </c:pt>
                <c:pt idx="3525">
                  <c:v>55954.889000000003</c:v>
                </c:pt>
                <c:pt idx="3526">
                  <c:v>55954.931000000004</c:v>
                </c:pt>
                <c:pt idx="3527">
                  <c:v>55954.972000000002</c:v>
                </c:pt>
                <c:pt idx="3528">
                  <c:v>55955.014000000003</c:v>
                </c:pt>
                <c:pt idx="3529">
                  <c:v>55955.056000000011</c:v>
                </c:pt>
                <c:pt idx="3530">
                  <c:v>55955.097000000002</c:v>
                </c:pt>
                <c:pt idx="3531">
                  <c:v>55955.139000000003</c:v>
                </c:pt>
                <c:pt idx="3532">
                  <c:v>55955.181000000004</c:v>
                </c:pt>
                <c:pt idx="3533">
                  <c:v>55955.221999999994</c:v>
                </c:pt>
                <c:pt idx="3534">
                  <c:v>55955.263999999996</c:v>
                </c:pt>
                <c:pt idx="3535">
                  <c:v>55955.306000000011</c:v>
                </c:pt>
                <c:pt idx="3536">
                  <c:v>55955.347000000002</c:v>
                </c:pt>
                <c:pt idx="3537">
                  <c:v>55955.389000000003</c:v>
                </c:pt>
                <c:pt idx="3538">
                  <c:v>55955.431000000004</c:v>
                </c:pt>
                <c:pt idx="3539">
                  <c:v>55955.472000000002</c:v>
                </c:pt>
                <c:pt idx="3540">
                  <c:v>55955.514000000003</c:v>
                </c:pt>
                <c:pt idx="3541">
                  <c:v>55955.556000000011</c:v>
                </c:pt>
                <c:pt idx="3542">
                  <c:v>55955.597000000002</c:v>
                </c:pt>
                <c:pt idx="3543">
                  <c:v>55955.639000000003</c:v>
                </c:pt>
                <c:pt idx="3544">
                  <c:v>55955.681000000004</c:v>
                </c:pt>
                <c:pt idx="3545">
                  <c:v>55955.721999999994</c:v>
                </c:pt>
                <c:pt idx="3546">
                  <c:v>55955.763999999996</c:v>
                </c:pt>
                <c:pt idx="3547">
                  <c:v>55955.806000000011</c:v>
                </c:pt>
                <c:pt idx="3548">
                  <c:v>55955.847000000002</c:v>
                </c:pt>
                <c:pt idx="3549">
                  <c:v>55955.889000000003</c:v>
                </c:pt>
                <c:pt idx="3550">
                  <c:v>55955.931000000004</c:v>
                </c:pt>
                <c:pt idx="3551">
                  <c:v>55955.972000000002</c:v>
                </c:pt>
                <c:pt idx="3552">
                  <c:v>55956.014000000003</c:v>
                </c:pt>
                <c:pt idx="3553">
                  <c:v>55956.056000000011</c:v>
                </c:pt>
                <c:pt idx="3554">
                  <c:v>55956.097000000002</c:v>
                </c:pt>
                <c:pt idx="3555">
                  <c:v>55956.139000000003</c:v>
                </c:pt>
                <c:pt idx="3556">
                  <c:v>55956.181000000004</c:v>
                </c:pt>
                <c:pt idx="3557">
                  <c:v>55956.221999999994</c:v>
                </c:pt>
                <c:pt idx="3558">
                  <c:v>55956.263999999996</c:v>
                </c:pt>
                <c:pt idx="3559">
                  <c:v>55956.306000000011</c:v>
                </c:pt>
                <c:pt idx="3560">
                  <c:v>55956.347000000002</c:v>
                </c:pt>
                <c:pt idx="3561">
                  <c:v>55956.389000000003</c:v>
                </c:pt>
                <c:pt idx="3562">
                  <c:v>55956.431000000004</c:v>
                </c:pt>
                <c:pt idx="3563">
                  <c:v>55956.472000000002</c:v>
                </c:pt>
                <c:pt idx="3564">
                  <c:v>55956.514000000003</c:v>
                </c:pt>
                <c:pt idx="3565">
                  <c:v>55956.556000000011</c:v>
                </c:pt>
                <c:pt idx="3566">
                  <c:v>55956.597000000002</c:v>
                </c:pt>
                <c:pt idx="3567">
                  <c:v>55956.639000000003</c:v>
                </c:pt>
                <c:pt idx="3568">
                  <c:v>55956.681000000004</c:v>
                </c:pt>
                <c:pt idx="3569">
                  <c:v>55956.721999999994</c:v>
                </c:pt>
                <c:pt idx="3570">
                  <c:v>55956.763999999996</c:v>
                </c:pt>
                <c:pt idx="3571">
                  <c:v>55956.806000000011</c:v>
                </c:pt>
                <c:pt idx="3572">
                  <c:v>55956.847000000002</c:v>
                </c:pt>
                <c:pt idx="3573">
                  <c:v>55956.889000000003</c:v>
                </c:pt>
                <c:pt idx="3574">
                  <c:v>55956.931000000004</c:v>
                </c:pt>
                <c:pt idx="3575">
                  <c:v>55956.972000000002</c:v>
                </c:pt>
                <c:pt idx="3576">
                  <c:v>55957.014000000003</c:v>
                </c:pt>
                <c:pt idx="3577">
                  <c:v>55957.056000000011</c:v>
                </c:pt>
                <c:pt idx="3578">
                  <c:v>55957.097000000002</c:v>
                </c:pt>
                <c:pt idx="3579">
                  <c:v>55957.139000000003</c:v>
                </c:pt>
                <c:pt idx="3580">
                  <c:v>55957.181000000004</c:v>
                </c:pt>
                <c:pt idx="3581">
                  <c:v>55957.221999999994</c:v>
                </c:pt>
                <c:pt idx="3582">
                  <c:v>55957.263999999996</c:v>
                </c:pt>
                <c:pt idx="3583">
                  <c:v>55957.306000000011</c:v>
                </c:pt>
                <c:pt idx="3584">
                  <c:v>55957.347000000002</c:v>
                </c:pt>
                <c:pt idx="3585">
                  <c:v>55957.389000000003</c:v>
                </c:pt>
                <c:pt idx="3586">
                  <c:v>55957.431000000004</c:v>
                </c:pt>
                <c:pt idx="3587">
                  <c:v>55957.472000000002</c:v>
                </c:pt>
                <c:pt idx="3588">
                  <c:v>55957.514000000003</c:v>
                </c:pt>
                <c:pt idx="3589">
                  <c:v>55957.556000000011</c:v>
                </c:pt>
                <c:pt idx="3590">
                  <c:v>55957.597000000002</c:v>
                </c:pt>
                <c:pt idx="3591">
                  <c:v>55957.639000000003</c:v>
                </c:pt>
                <c:pt idx="3592">
                  <c:v>55957.681000000004</c:v>
                </c:pt>
                <c:pt idx="3593">
                  <c:v>55957.721999999994</c:v>
                </c:pt>
                <c:pt idx="3594">
                  <c:v>55957.763999999996</c:v>
                </c:pt>
                <c:pt idx="3595">
                  <c:v>55957.806000000011</c:v>
                </c:pt>
                <c:pt idx="3596">
                  <c:v>55957.847000000002</c:v>
                </c:pt>
                <c:pt idx="3597">
                  <c:v>55957.889000000003</c:v>
                </c:pt>
                <c:pt idx="3598">
                  <c:v>55957.931000000004</c:v>
                </c:pt>
                <c:pt idx="3599">
                  <c:v>55957.972000000002</c:v>
                </c:pt>
                <c:pt idx="3600">
                  <c:v>55958.014000000003</c:v>
                </c:pt>
                <c:pt idx="3601">
                  <c:v>55958.056000000011</c:v>
                </c:pt>
                <c:pt idx="3602">
                  <c:v>55958.097000000002</c:v>
                </c:pt>
                <c:pt idx="3603">
                  <c:v>55958.139000000003</c:v>
                </c:pt>
                <c:pt idx="3604">
                  <c:v>55958.181000000004</c:v>
                </c:pt>
                <c:pt idx="3605">
                  <c:v>55958.221999999994</c:v>
                </c:pt>
                <c:pt idx="3606">
                  <c:v>55958.263999999996</c:v>
                </c:pt>
                <c:pt idx="3607">
                  <c:v>55958.306000000011</c:v>
                </c:pt>
                <c:pt idx="3608">
                  <c:v>55958.347000000002</c:v>
                </c:pt>
                <c:pt idx="3609">
                  <c:v>55958.389000000003</c:v>
                </c:pt>
                <c:pt idx="3610">
                  <c:v>55958.431000000004</c:v>
                </c:pt>
                <c:pt idx="3611">
                  <c:v>55958.472000000002</c:v>
                </c:pt>
                <c:pt idx="3612">
                  <c:v>55958.514000000003</c:v>
                </c:pt>
                <c:pt idx="3613">
                  <c:v>55958.556000000011</c:v>
                </c:pt>
                <c:pt idx="3614">
                  <c:v>55958.597000000002</c:v>
                </c:pt>
                <c:pt idx="3615">
                  <c:v>55958.639000000003</c:v>
                </c:pt>
                <c:pt idx="3616">
                  <c:v>55958.681000000004</c:v>
                </c:pt>
                <c:pt idx="3617">
                  <c:v>55958.721999999994</c:v>
                </c:pt>
                <c:pt idx="3618">
                  <c:v>55958.763999999996</c:v>
                </c:pt>
                <c:pt idx="3619">
                  <c:v>55958.806000000011</c:v>
                </c:pt>
                <c:pt idx="3620">
                  <c:v>55958.847000000002</c:v>
                </c:pt>
                <c:pt idx="3621">
                  <c:v>55958.889000000003</c:v>
                </c:pt>
                <c:pt idx="3622">
                  <c:v>55958.931000000004</c:v>
                </c:pt>
                <c:pt idx="3623">
                  <c:v>55958.972000000002</c:v>
                </c:pt>
                <c:pt idx="3624">
                  <c:v>55959.014000000003</c:v>
                </c:pt>
                <c:pt idx="3625">
                  <c:v>55959.056000000011</c:v>
                </c:pt>
                <c:pt idx="3626">
                  <c:v>55959.097000000002</c:v>
                </c:pt>
                <c:pt idx="3627">
                  <c:v>55959.139000000003</c:v>
                </c:pt>
                <c:pt idx="3628">
                  <c:v>55959.181000000004</c:v>
                </c:pt>
                <c:pt idx="3629">
                  <c:v>55959.221999999994</c:v>
                </c:pt>
                <c:pt idx="3630">
                  <c:v>55959.263999999996</c:v>
                </c:pt>
                <c:pt idx="3631">
                  <c:v>55959.306000000011</c:v>
                </c:pt>
                <c:pt idx="3632">
                  <c:v>55959.347000000002</c:v>
                </c:pt>
                <c:pt idx="3633">
                  <c:v>55959.389000000003</c:v>
                </c:pt>
                <c:pt idx="3634">
                  <c:v>55959.431000000004</c:v>
                </c:pt>
                <c:pt idx="3635">
                  <c:v>55959.472000000002</c:v>
                </c:pt>
                <c:pt idx="3636">
                  <c:v>55959.514000000003</c:v>
                </c:pt>
                <c:pt idx="3637">
                  <c:v>55959.556000000011</c:v>
                </c:pt>
                <c:pt idx="3638">
                  <c:v>55959.597000000002</c:v>
                </c:pt>
                <c:pt idx="3639">
                  <c:v>55959.639000000003</c:v>
                </c:pt>
                <c:pt idx="3640">
                  <c:v>55959.681000000004</c:v>
                </c:pt>
                <c:pt idx="3641">
                  <c:v>55959.721999999994</c:v>
                </c:pt>
                <c:pt idx="3642">
                  <c:v>55959.763999999996</c:v>
                </c:pt>
                <c:pt idx="3643">
                  <c:v>55959.806000000011</c:v>
                </c:pt>
                <c:pt idx="3644">
                  <c:v>55959.847000000002</c:v>
                </c:pt>
                <c:pt idx="3645">
                  <c:v>55959.889000000003</c:v>
                </c:pt>
                <c:pt idx="3646">
                  <c:v>55959.931000000004</c:v>
                </c:pt>
                <c:pt idx="3647">
                  <c:v>55959.972000000002</c:v>
                </c:pt>
                <c:pt idx="3648">
                  <c:v>55960.014000000003</c:v>
                </c:pt>
                <c:pt idx="3649">
                  <c:v>55960.056000000011</c:v>
                </c:pt>
                <c:pt idx="3650">
                  <c:v>55960.097000000002</c:v>
                </c:pt>
                <c:pt idx="3651">
                  <c:v>55960.139000000003</c:v>
                </c:pt>
                <c:pt idx="3652">
                  <c:v>55960.181000000004</c:v>
                </c:pt>
                <c:pt idx="3653">
                  <c:v>55960.221999999994</c:v>
                </c:pt>
                <c:pt idx="3654">
                  <c:v>55960.263999999996</c:v>
                </c:pt>
                <c:pt idx="3655">
                  <c:v>55960.306000000011</c:v>
                </c:pt>
                <c:pt idx="3656">
                  <c:v>55960.347000000002</c:v>
                </c:pt>
                <c:pt idx="3657">
                  <c:v>55960.389000000003</c:v>
                </c:pt>
                <c:pt idx="3658">
                  <c:v>55960.431000000004</c:v>
                </c:pt>
                <c:pt idx="3659">
                  <c:v>55960.472000000002</c:v>
                </c:pt>
                <c:pt idx="3660">
                  <c:v>55960.514000000003</c:v>
                </c:pt>
                <c:pt idx="3661">
                  <c:v>55960.556000000011</c:v>
                </c:pt>
                <c:pt idx="3662">
                  <c:v>55960.597000000002</c:v>
                </c:pt>
                <c:pt idx="3663">
                  <c:v>55960.639000000003</c:v>
                </c:pt>
                <c:pt idx="3664">
                  <c:v>55960.681000000004</c:v>
                </c:pt>
                <c:pt idx="3665">
                  <c:v>55960.721999999994</c:v>
                </c:pt>
                <c:pt idx="3666">
                  <c:v>55960.763999999996</c:v>
                </c:pt>
                <c:pt idx="3667">
                  <c:v>55960.806000000011</c:v>
                </c:pt>
                <c:pt idx="3668">
                  <c:v>55960.847000000002</c:v>
                </c:pt>
                <c:pt idx="3669">
                  <c:v>55960.889000000003</c:v>
                </c:pt>
                <c:pt idx="3670">
                  <c:v>55960.931000000004</c:v>
                </c:pt>
                <c:pt idx="3671">
                  <c:v>55960.972000000002</c:v>
                </c:pt>
                <c:pt idx="3672">
                  <c:v>55961.014000000003</c:v>
                </c:pt>
                <c:pt idx="3673">
                  <c:v>55961.056000000011</c:v>
                </c:pt>
                <c:pt idx="3674">
                  <c:v>55961.097000000002</c:v>
                </c:pt>
                <c:pt idx="3675">
                  <c:v>55961.139000000003</c:v>
                </c:pt>
                <c:pt idx="3676">
                  <c:v>55961.181000000004</c:v>
                </c:pt>
                <c:pt idx="3677">
                  <c:v>55961.221999999994</c:v>
                </c:pt>
                <c:pt idx="3678">
                  <c:v>55961.263999999996</c:v>
                </c:pt>
                <c:pt idx="3679">
                  <c:v>55961.306000000011</c:v>
                </c:pt>
                <c:pt idx="3680">
                  <c:v>55961.347000000002</c:v>
                </c:pt>
                <c:pt idx="3681">
                  <c:v>55961.389000000003</c:v>
                </c:pt>
                <c:pt idx="3682">
                  <c:v>55961.431000000004</c:v>
                </c:pt>
                <c:pt idx="3683">
                  <c:v>55961.472000000002</c:v>
                </c:pt>
                <c:pt idx="3684">
                  <c:v>55961.514000000003</c:v>
                </c:pt>
                <c:pt idx="3685">
                  <c:v>55961.556000000011</c:v>
                </c:pt>
                <c:pt idx="3686">
                  <c:v>55961.597000000002</c:v>
                </c:pt>
                <c:pt idx="3687">
                  <c:v>55961.639000000003</c:v>
                </c:pt>
                <c:pt idx="3688">
                  <c:v>55961.681000000004</c:v>
                </c:pt>
                <c:pt idx="3689">
                  <c:v>55961.721999999994</c:v>
                </c:pt>
                <c:pt idx="3690">
                  <c:v>55961.763999999996</c:v>
                </c:pt>
                <c:pt idx="3691">
                  <c:v>55961.806000000011</c:v>
                </c:pt>
                <c:pt idx="3692">
                  <c:v>55961.847000000002</c:v>
                </c:pt>
                <c:pt idx="3693">
                  <c:v>55961.889000000003</c:v>
                </c:pt>
                <c:pt idx="3694">
                  <c:v>55961.931000000004</c:v>
                </c:pt>
                <c:pt idx="3695">
                  <c:v>55961.972000000002</c:v>
                </c:pt>
                <c:pt idx="3696">
                  <c:v>55962.014000000003</c:v>
                </c:pt>
                <c:pt idx="3697">
                  <c:v>55962.056000000011</c:v>
                </c:pt>
                <c:pt idx="3698">
                  <c:v>55962.097000000002</c:v>
                </c:pt>
                <c:pt idx="3699">
                  <c:v>55962.139000000003</c:v>
                </c:pt>
                <c:pt idx="3700">
                  <c:v>55962.181000000004</c:v>
                </c:pt>
                <c:pt idx="3701">
                  <c:v>55962.221999999994</c:v>
                </c:pt>
                <c:pt idx="3702">
                  <c:v>55962.263999999996</c:v>
                </c:pt>
                <c:pt idx="3703">
                  <c:v>55962.306000000011</c:v>
                </c:pt>
                <c:pt idx="3704">
                  <c:v>55962.347000000002</c:v>
                </c:pt>
                <c:pt idx="3705">
                  <c:v>55962.389000000003</c:v>
                </c:pt>
                <c:pt idx="3706">
                  <c:v>55962.431000000004</c:v>
                </c:pt>
                <c:pt idx="3707">
                  <c:v>55962.472000000002</c:v>
                </c:pt>
                <c:pt idx="3708">
                  <c:v>55962.514000000003</c:v>
                </c:pt>
                <c:pt idx="3709">
                  <c:v>55962.556000000011</c:v>
                </c:pt>
                <c:pt idx="3710">
                  <c:v>55962.597000000002</c:v>
                </c:pt>
                <c:pt idx="3711">
                  <c:v>55962.639000000003</c:v>
                </c:pt>
                <c:pt idx="3712">
                  <c:v>55962.681000000004</c:v>
                </c:pt>
                <c:pt idx="3713">
                  <c:v>55962.721999999994</c:v>
                </c:pt>
                <c:pt idx="3714">
                  <c:v>55962.763999999996</c:v>
                </c:pt>
                <c:pt idx="3715">
                  <c:v>55962.806000000011</c:v>
                </c:pt>
                <c:pt idx="3716">
                  <c:v>55962.847000000002</c:v>
                </c:pt>
                <c:pt idx="3717">
                  <c:v>55962.889000000003</c:v>
                </c:pt>
                <c:pt idx="3718">
                  <c:v>55962.931000000004</c:v>
                </c:pt>
                <c:pt idx="3719">
                  <c:v>55962.972000000002</c:v>
                </c:pt>
                <c:pt idx="3720">
                  <c:v>55963.014000000003</c:v>
                </c:pt>
                <c:pt idx="3721">
                  <c:v>55963.056000000011</c:v>
                </c:pt>
                <c:pt idx="3722">
                  <c:v>55963.097000000002</c:v>
                </c:pt>
                <c:pt idx="3723">
                  <c:v>55963.139000000003</c:v>
                </c:pt>
                <c:pt idx="3724">
                  <c:v>55963.181000000004</c:v>
                </c:pt>
                <c:pt idx="3725">
                  <c:v>55963.221999999994</c:v>
                </c:pt>
                <c:pt idx="3726">
                  <c:v>55963.263999999996</c:v>
                </c:pt>
                <c:pt idx="3727">
                  <c:v>55963.306000000011</c:v>
                </c:pt>
                <c:pt idx="3728">
                  <c:v>55963.347000000002</c:v>
                </c:pt>
                <c:pt idx="3729">
                  <c:v>55963.389000000003</c:v>
                </c:pt>
                <c:pt idx="3730">
                  <c:v>55963.431000000004</c:v>
                </c:pt>
                <c:pt idx="3731">
                  <c:v>55963.472000000002</c:v>
                </c:pt>
                <c:pt idx="3732">
                  <c:v>55963.514000000003</c:v>
                </c:pt>
                <c:pt idx="3733">
                  <c:v>55963.556000000011</c:v>
                </c:pt>
                <c:pt idx="3734">
                  <c:v>55963.597000000002</c:v>
                </c:pt>
                <c:pt idx="3735">
                  <c:v>55963.639000000003</c:v>
                </c:pt>
                <c:pt idx="3736">
                  <c:v>55963.681000000004</c:v>
                </c:pt>
                <c:pt idx="3737">
                  <c:v>55963.721999999994</c:v>
                </c:pt>
                <c:pt idx="3738">
                  <c:v>55963.763999999996</c:v>
                </c:pt>
                <c:pt idx="3739">
                  <c:v>55963.806000000011</c:v>
                </c:pt>
                <c:pt idx="3740">
                  <c:v>55963.847000000002</c:v>
                </c:pt>
                <c:pt idx="3741">
                  <c:v>55963.889000000003</c:v>
                </c:pt>
                <c:pt idx="3742">
                  <c:v>55963.931000000004</c:v>
                </c:pt>
                <c:pt idx="3743">
                  <c:v>55963.972000000002</c:v>
                </c:pt>
                <c:pt idx="3744">
                  <c:v>55964.014000000003</c:v>
                </c:pt>
              </c:numCache>
            </c:numRef>
          </c:xVal>
          <c:yVal>
            <c:numRef>
              <c:f>Hoja1!$F$2:$F$3746</c:f>
              <c:numCache>
                <c:formatCode>General</c:formatCode>
                <c:ptCount val="3745"/>
                <c:pt idx="0">
                  <c:v>-2.04</c:v>
                </c:pt>
                <c:pt idx="1">
                  <c:v>-2.3099999999999987</c:v>
                </c:pt>
                <c:pt idx="2">
                  <c:v>-1.85</c:v>
                </c:pt>
                <c:pt idx="3">
                  <c:v>-1</c:v>
                </c:pt>
                <c:pt idx="4">
                  <c:v>-0.19000000000000009</c:v>
                </c:pt>
                <c:pt idx="5">
                  <c:v>0.24000000000000016</c:v>
                </c:pt>
                <c:pt idx="6">
                  <c:v>7.0000000000000034E-2</c:v>
                </c:pt>
                <c:pt idx="7">
                  <c:v>-0.82000000000000062</c:v>
                </c:pt>
                <c:pt idx="8">
                  <c:v>-2.5099999999999998</c:v>
                </c:pt>
                <c:pt idx="9">
                  <c:v>-3.96</c:v>
                </c:pt>
                <c:pt idx="10">
                  <c:v>-4.41</c:v>
                </c:pt>
                <c:pt idx="11">
                  <c:v>-3.44</c:v>
                </c:pt>
                <c:pt idx="12">
                  <c:v>-1.87</c:v>
                </c:pt>
                <c:pt idx="13">
                  <c:v>3.0000000000000016E-2</c:v>
                </c:pt>
                <c:pt idx="14">
                  <c:v>1.08</c:v>
                </c:pt>
                <c:pt idx="15">
                  <c:v>1.6500000000000001</c:v>
                </c:pt>
                <c:pt idx="16">
                  <c:v>1.1700000000000013</c:v>
                </c:pt>
                <c:pt idx="17">
                  <c:v>1.49</c:v>
                </c:pt>
                <c:pt idx="18">
                  <c:v>1.7600000000000007</c:v>
                </c:pt>
                <c:pt idx="19">
                  <c:v>2.68</c:v>
                </c:pt>
                <c:pt idx="20">
                  <c:v>3.16</c:v>
                </c:pt>
                <c:pt idx="21">
                  <c:v>4.9700000000000024</c:v>
                </c:pt>
                <c:pt idx="22">
                  <c:v>7.38</c:v>
                </c:pt>
                <c:pt idx="23">
                  <c:v>9.75</c:v>
                </c:pt>
                <c:pt idx="24">
                  <c:v>9.81</c:v>
                </c:pt>
                <c:pt idx="25">
                  <c:v>8.57</c:v>
                </c:pt>
                <c:pt idx="26">
                  <c:v>7.4700000000000024</c:v>
                </c:pt>
                <c:pt idx="27">
                  <c:v>7.4300000000000024</c:v>
                </c:pt>
                <c:pt idx="28">
                  <c:v>8.14</c:v>
                </c:pt>
                <c:pt idx="29">
                  <c:v>8.7900000000000009</c:v>
                </c:pt>
                <c:pt idx="30">
                  <c:v>8.6300000000000008</c:v>
                </c:pt>
                <c:pt idx="31">
                  <c:v>7.21</c:v>
                </c:pt>
                <c:pt idx="32">
                  <c:v>5.1099999999999985</c:v>
                </c:pt>
                <c:pt idx="33">
                  <c:v>3.32</c:v>
                </c:pt>
                <c:pt idx="34">
                  <c:v>2.59</c:v>
                </c:pt>
                <c:pt idx="35">
                  <c:v>2.75</c:v>
                </c:pt>
                <c:pt idx="36">
                  <c:v>3.11</c:v>
                </c:pt>
                <c:pt idx="37">
                  <c:v>3.9699999999999998</c:v>
                </c:pt>
                <c:pt idx="38">
                  <c:v>4.72</c:v>
                </c:pt>
                <c:pt idx="39">
                  <c:v>0</c:v>
                </c:pt>
                <c:pt idx="40">
                  <c:v>0</c:v>
                </c:pt>
                <c:pt idx="41">
                  <c:v>4.5</c:v>
                </c:pt>
                <c:pt idx="42">
                  <c:v>4.38</c:v>
                </c:pt>
                <c:pt idx="43">
                  <c:v>4.6499999999999995</c:v>
                </c:pt>
                <c:pt idx="44">
                  <c:v>4.41</c:v>
                </c:pt>
                <c:pt idx="45">
                  <c:v>5.64</c:v>
                </c:pt>
                <c:pt idx="46">
                  <c:v>6.71</c:v>
                </c:pt>
                <c:pt idx="47">
                  <c:v>8.0300000000000011</c:v>
                </c:pt>
                <c:pt idx="48">
                  <c:v>7.55</c:v>
                </c:pt>
                <c:pt idx="49">
                  <c:v>6.33</c:v>
                </c:pt>
                <c:pt idx="50">
                  <c:v>5.39</c:v>
                </c:pt>
                <c:pt idx="51">
                  <c:v>4.38</c:v>
                </c:pt>
                <c:pt idx="52">
                  <c:v>4.21</c:v>
                </c:pt>
                <c:pt idx="53">
                  <c:v>3.8299999999999987</c:v>
                </c:pt>
                <c:pt idx="54">
                  <c:v>3.59</c:v>
                </c:pt>
                <c:pt idx="55">
                  <c:v>2.3499999999999988</c:v>
                </c:pt>
                <c:pt idx="56">
                  <c:v>0.21000000000000016</c:v>
                </c:pt>
                <c:pt idx="57">
                  <c:v>-2.13</c:v>
                </c:pt>
                <c:pt idx="58">
                  <c:v>-4.03</c:v>
                </c:pt>
                <c:pt idx="59">
                  <c:v>-4.3499999999999996</c:v>
                </c:pt>
                <c:pt idx="60">
                  <c:v>-3.7</c:v>
                </c:pt>
                <c:pt idx="61">
                  <c:v>-2.0299999999999998</c:v>
                </c:pt>
                <c:pt idx="62">
                  <c:v>-0.65000000000000091</c:v>
                </c:pt>
                <c:pt idx="63">
                  <c:v>0.56999999999999995</c:v>
                </c:pt>
                <c:pt idx="64">
                  <c:v>1.08</c:v>
                </c:pt>
                <c:pt idx="65">
                  <c:v>1.49</c:v>
                </c:pt>
                <c:pt idx="66">
                  <c:v>2.0499999999999998</c:v>
                </c:pt>
                <c:pt idx="67">
                  <c:v>2.1800000000000002</c:v>
                </c:pt>
                <c:pt idx="68">
                  <c:v>1.7700000000000007</c:v>
                </c:pt>
                <c:pt idx="69">
                  <c:v>0</c:v>
                </c:pt>
                <c:pt idx="70">
                  <c:v>1.43</c:v>
                </c:pt>
                <c:pt idx="71">
                  <c:v>1.7800000000000007</c:v>
                </c:pt>
                <c:pt idx="72">
                  <c:v>1.06</c:v>
                </c:pt>
                <c:pt idx="73">
                  <c:v>-0.25</c:v>
                </c:pt>
                <c:pt idx="74">
                  <c:v>-1.3</c:v>
                </c:pt>
                <c:pt idx="75">
                  <c:v>-1.85</c:v>
                </c:pt>
                <c:pt idx="76">
                  <c:v>-1.7500000000000007</c:v>
                </c:pt>
                <c:pt idx="77">
                  <c:v>-1.61</c:v>
                </c:pt>
                <c:pt idx="78">
                  <c:v>-1.8900000000000001</c:v>
                </c:pt>
                <c:pt idx="79">
                  <c:v>-3.17</c:v>
                </c:pt>
                <c:pt idx="80">
                  <c:v>-5.3199999999999985</c:v>
                </c:pt>
                <c:pt idx="81">
                  <c:v>-7.48</c:v>
                </c:pt>
                <c:pt idx="82">
                  <c:v>-8.82</c:v>
                </c:pt>
                <c:pt idx="83">
                  <c:v>-8.94</c:v>
                </c:pt>
                <c:pt idx="84">
                  <c:v>-8.26</c:v>
                </c:pt>
                <c:pt idx="85">
                  <c:v>-7.52</c:v>
                </c:pt>
                <c:pt idx="86">
                  <c:v>-7.4300000000000024</c:v>
                </c:pt>
                <c:pt idx="87">
                  <c:v>-8.07</c:v>
                </c:pt>
                <c:pt idx="88">
                  <c:v>-9.0400000000000009</c:v>
                </c:pt>
                <c:pt idx="89">
                  <c:v>-9.1300000000000008</c:v>
                </c:pt>
                <c:pt idx="90">
                  <c:v>-8.2800000000000011</c:v>
                </c:pt>
                <c:pt idx="91">
                  <c:v>-7.39</c:v>
                </c:pt>
                <c:pt idx="92">
                  <c:v>-6.22</c:v>
                </c:pt>
                <c:pt idx="93">
                  <c:v>-6.6099999999999985</c:v>
                </c:pt>
                <c:pt idx="94">
                  <c:v>-6.14</c:v>
                </c:pt>
                <c:pt idx="95">
                  <c:v>-5.0999999999999996</c:v>
                </c:pt>
                <c:pt idx="96">
                  <c:v>-5.6</c:v>
                </c:pt>
                <c:pt idx="97">
                  <c:v>-6.73</c:v>
                </c:pt>
                <c:pt idx="98">
                  <c:v>-7.55</c:v>
                </c:pt>
                <c:pt idx="99">
                  <c:v>-7.81</c:v>
                </c:pt>
                <c:pt idx="100">
                  <c:v>-7.91</c:v>
                </c:pt>
                <c:pt idx="101">
                  <c:v>-8.89</c:v>
                </c:pt>
                <c:pt idx="102">
                  <c:v>-9.26</c:v>
                </c:pt>
                <c:pt idx="103">
                  <c:v>-9.6300000000000008</c:v>
                </c:pt>
                <c:pt idx="104">
                  <c:v>-10.9</c:v>
                </c:pt>
                <c:pt idx="105">
                  <c:v>-12.71</c:v>
                </c:pt>
                <c:pt idx="106">
                  <c:v>-13.9</c:v>
                </c:pt>
                <c:pt idx="107">
                  <c:v>-13.79</c:v>
                </c:pt>
                <c:pt idx="108">
                  <c:v>-13.26</c:v>
                </c:pt>
                <c:pt idx="109">
                  <c:v>-12.85000000000001</c:v>
                </c:pt>
                <c:pt idx="110">
                  <c:v>-11.84</c:v>
                </c:pt>
                <c:pt idx="111">
                  <c:v>-10.78</c:v>
                </c:pt>
                <c:pt idx="112">
                  <c:v>-8.89</c:v>
                </c:pt>
                <c:pt idx="113">
                  <c:v>-7.53</c:v>
                </c:pt>
                <c:pt idx="114">
                  <c:v>-7.76</c:v>
                </c:pt>
                <c:pt idx="115">
                  <c:v>0</c:v>
                </c:pt>
                <c:pt idx="116">
                  <c:v>-4.92</c:v>
                </c:pt>
                <c:pt idx="117">
                  <c:v>-1.8</c:v>
                </c:pt>
                <c:pt idx="118">
                  <c:v>0.3400000000000003</c:v>
                </c:pt>
                <c:pt idx="119">
                  <c:v>1.29</c:v>
                </c:pt>
                <c:pt idx="120">
                  <c:v>0.56999999999999995</c:v>
                </c:pt>
                <c:pt idx="121">
                  <c:v>-0.49000000000000032</c:v>
                </c:pt>
                <c:pt idx="122">
                  <c:v>-2.08</c:v>
                </c:pt>
                <c:pt idx="123">
                  <c:v>-3.17</c:v>
                </c:pt>
                <c:pt idx="124">
                  <c:v>-3.1</c:v>
                </c:pt>
                <c:pt idx="125">
                  <c:v>-2.5099999999999998</c:v>
                </c:pt>
                <c:pt idx="126">
                  <c:v>-2.17</c:v>
                </c:pt>
                <c:pt idx="127">
                  <c:v>-2.64</c:v>
                </c:pt>
                <c:pt idx="128">
                  <c:v>-3.55</c:v>
                </c:pt>
                <c:pt idx="129">
                  <c:v>-4.4800000000000004</c:v>
                </c:pt>
                <c:pt idx="130">
                  <c:v>-4.6899999999999995</c:v>
                </c:pt>
                <c:pt idx="131">
                  <c:v>-3.7600000000000002</c:v>
                </c:pt>
                <c:pt idx="132">
                  <c:v>-2.6</c:v>
                </c:pt>
                <c:pt idx="133">
                  <c:v>-0.67000000000000093</c:v>
                </c:pt>
                <c:pt idx="134">
                  <c:v>-0.3200000000000004</c:v>
                </c:pt>
                <c:pt idx="135">
                  <c:v>-1.03</c:v>
                </c:pt>
                <c:pt idx="136">
                  <c:v>-2.61</c:v>
                </c:pt>
                <c:pt idx="137">
                  <c:v>-4.6199999999999966</c:v>
                </c:pt>
                <c:pt idx="138">
                  <c:v>-6.5</c:v>
                </c:pt>
                <c:pt idx="139">
                  <c:v>-7.49</c:v>
                </c:pt>
                <c:pt idx="140">
                  <c:v>-8.33</c:v>
                </c:pt>
                <c:pt idx="141">
                  <c:v>-6.28</c:v>
                </c:pt>
                <c:pt idx="142">
                  <c:v>-3.07</c:v>
                </c:pt>
                <c:pt idx="143">
                  <c:v>1.21</c:v>
                </c:pt>
                <c:pt idx="144">
                  <c:v>2.5299999999999998</c:v>
                </c:pt>
                <c:pt idx="145">
                  <c:v>2.21</c:v>
                </c:pt>
                <c:pt idx="146">
                  <c:v>0.60000000000000064</c:v>
                </c:pt>
                <c:pt idx="147">
                  <c:v>0.24000000000000016</c:v>
                </c:pt>
                <c:pt idx="148">
                  <c:v>0.81</c:v>
                </c:pt>
                <c:pt idx="149">
                  <c:v>0.97000000000000031</c:v>
                </c:pt>
                <c:pt idx="150">
                  <c:v>1.2</c:v>
                </c:pt>
                <c:pt idx="151">
                  <c:v>-4.0000000000000049E-2</c:v>
                </c:pt>
                <c:pt idx="152">
                  <c:v>-0.93</c:v>
                </c:pt>
                <c:pt idx="153">
                  <c:v>-1.08</c:v>
                </c:pt>
                <c:pt idx="154">
                  <c:v>-0.53</c:v>
                </c:pt>
                <c:pt idx="155">
                  <c:v>1.1100000000000001</c:v>
                </c:pt>
                <c:pt idx="156">
                  <c:v>2.4699999999999998</c:v>
                </c:pt>
                <c:pt idx="157">
                  <c:v>3.65</c:v>
                </c:pt>
                <c:pt idx="158">
                  <c:v>4.84</c:v>
                </c:pt>
                <c:pt idx="159">
                  <c:v>1.7900000000000007</c:v>
                </c:pt>
                <c:pt idx="160">
                  <c:v>0.36000000000000032</c:v>
                </c:pt>
                <c:pt idx="161">
                  <c:v>-0.23</c:v>
                </c:pt>
                <c:pt idx="162">
                  <c:v>-0.21000000000000016</c:v>
                </c:pt>
                <c:pt idx="163">
                  <c:v>-0.38000000000000039</c:v>
                </c:pt>
                <c:pt idx="164">
                  <c:v>-1.3900000000000001</c:v>
                </c:pt>
                <c:pt idx="165">
                  <c:v>-1.9000000000000001</c:v>
                </c:pt>
                <c:pt idx="166">
                  <c:v>-2.21</c:v>
                </c:pt>
                <c:pt idx="167">
                  <c:v>-2</c:v>
                </c:pt>
                <c:pt idx="168">
                  <c:v>-1.9800000000000006</c:v>
                </c:pt>
                <c:pt idx="169">
                  <c:v>-1.27</c:v>
                </c:pt>
                <c:pt idx="170">
                  <c:v>-0.11000000000000004</c:v>
                </c:pt>
                <c:pt idx="171">
                  <c:v>0.77000000000000035</c:v>
                </c:pt>
                <c:pt idx="172">
                  <c:v>0.91</c:v>
                </c:pt>
                <c:pt idx="173">
                  <c:v>1.07</c:v>
                </c:pt>
                <c:pt idx="174">
                  <c:v>0.81</c:v>
                </c:pt>
                <c:pt idx="175">
                  <c:v>-3.0000000000000016E-2</c:v>
                </c:pt>
                <c:pt idx="176">
                  <c:v>-1.1000000000000001</c:v>
                </c:pt>
                <c:pt idx="177">
                  <c:v>-1.0900000000000001</c:v>
                </c:pt>
                <c:pt idx="178">
                  <c:v>-0.44000000000000017</c:v>
                </c:pt>
                <c:pt idx="179">
                  <c:v>0.56999999999999995</c:v>
                </c:pt>
                <c:pt idx="180">
                  <c:v>0.83000000000000063</c:v>
                </c:pt>
                <c:pt idx="181">
                  <c:v>1.1700000000000013</c:v>
                </c:pt>
                <c:pt idx="182">
                  <c:v>1.01</c:v>
                </c:pt>
                <c:pt idx="183">
                  <c:v>1.36</c:v>
                </c:pt>
                <c:pt idx="184">
                  <c:v>1.59</c:v>
                </c:pt>
                <c:pt idx="185">
                  <c:v>2.27</c:v>
                </c:pt>
                <c:pt idx="186">
                  <c:v>2.92</c:v>
                </c:pt>
                <c:pt idx="187">
                  <c:v>3.3499999999999988</c:v>
                </c:pt>
                <c:pt idx="188">
                  <c:v>3.67</c:v>
                </c:pt>
                <c:pt idx="189">
                  <c:v>3.3</c:v>
                </c:pt>
                <c:pt idx="190">
                  <c:v>3.11</c:v>
                </c:pt>
                <c:pt idx="191">
                  <c:v>2.92</c:v>
                </c:pt>
                <c:pt idx="192">
                  <c:v>3.07</c:v>
                </c:pt>
                <c:pt idx="193">
                  <c:v>3.09</c:v>
                </c:pt>
                <c:pt idx="194">
                  <c:v>2.5</c:v>
                </c:pt>
                <c:pt idx="195">
                  <c:v>1.57</c:v>
                </c:pt>
                <c:pt idx="196">
                  <c:v>1.1700000000000013</c:v>
                </c:pt>
                <c:pt idx="197">
                  <c:v>1.1100000000000001</c:v>
                </c:pt>
                <c:pt idx="198">
                  <c:v>0.54</c:v>
                </c:pt>
                <c:pt idx="199">
                  <c:v>-1.26</c:v>
                </c:pt>
                <c:pt idx="200">
                  <c:v>-3.06</c:v>
                </c:pt>
                <c:pt idx="201">
                  <c:v>-3.69</c:v>
                </c:pt>
                <c:pt idx="202">
                  <c:v>-3.65</c:v>
                </c:pt>
                <c:pt idx="203">
                  <c:v>-2.8099999999999987</c:v>
                </c:pt>
                <c:pt idx="204">
                  <c:v>-1.7600000000000007</c:v>
                </c:pt>
                <c:pt idx="205">
                  <c:v>6.000000000000006E-2</c:v>
                </c:pt>
                <c:pt idx="206">
                  <c:v>1.3</c:v>
                </c:pt>
                <c:pt idx="207">
                  <c:v>2.9499999999999997</c:v>
                </c:pt>
                <c:pt idx="208">
                  <c:v>4.28</c:v>
                </c:pt>
                <c:pt idx="209">
                  <c:v>0</c:v>
                </c:pt>
                <c:pt idx="210">
                  <c:v>6.44</c:v>
                </c:pt>
                <c:pt idx="211">
                  <c:v>6.85</c:v>
                </c:pt>
                <c:pt idx="212">
                  <c:v>7.02</c:v>
                </c:pt>
                <c:pt idx="213">
                  <c:v>5.03</c:v>
                </c:pt>
                <c:pt idx="214">
                  <c:v>4.25</c:v>
                </c:pt>
                <c:pt idx="215">
                  <c:v>3.6</c:v>
                </c:pt>
                <c:pt idx="216">
                  <c:v>3.03</c:v>
                </c:pt>
                <c:pt idx="217">
                  <c:v>3.19</c:v>
                </c:pt>
                <c:pt idx="218">
                  <c:v>3.05</c:v>
                </c:pt>
                <c:pt idx="219">
                  <c:v>2.65</c:v>
                </c:pt>
                <c:pt idx="220">
                  <c:v>2.15</c:v>
                </c:pt>
                <c:pt idx="221">
                  <c:v>1.59</c:v>
                </c:pt>
                <c:pt idx="222">
                  <c:v>1.05</c:v>
                </c:pt>
                <c:pt idx="223">
                  <c:v>-3.0000000000000016E-2</c:v>
                </c:pt>
                <c:pt idx="224">
                  <c:v>-0.61000000000000065</c:v>
                </c:pt>
                <c:pt idx="225">
                  <c:v>-0.8</c:v>
                </c:pt>
                <c:pt idx="226">
                  <c:v>-0.19000000000000009</c:v>
                </c:pt>
                <c:pt idx="227">
                  <c:v>0.62000000000000066</c:v>
                </c:pt>
                <c:pt idx="228">
                  <c:v>2.1800000000000002</c:v>
                </c:pt>
                <c:pt idx="229">
                  <c:v>4.1599999999999975</c:v>
                </c:pt>
                <c:pt idx="230">
                  <c:v>5.37</c:v>
                </c:pt>
                <c:pt idx="231">
                  <c:v>5.51</c:v>
                </c:pt>
                <c:pt idx="232">
                  <c:v>5.25</c:v>
                </c:pt>
                <c:pt idx="233">
                  <c:v>6.2</c:v>
                </c:pt>
                <c:pt idx="234">
                  <c:v>7.73</c:v>
                </c:pt>
                <c:pt idx="235">
                  <c:v>9.17</c:v>
                </c:pt>
                <c:pt idx="236">
                  <c:v>9.3800000000000008</c:v>
                </c:pt>
                <c:pt idx="237">
                  <c:v>8.4600000000000026</c:v>
                </c:pt>
                <c:pt idx="238">
                  <c:v>7.05</c:v>
                </c:pt>
                <c:pt idx="239">
                  <c:v>6.04</c:v>
                </c:pt>
                <c:pt idx="240">
                  <c:v>6.1599999999999975</c:v>
                </c:pt>
                <c:pt idx="241">
                  <c:v>6.24</c:v>
                </c:pt>
                <c:pt idx="242">
                  <c:v>6.56</c:v>
                </c:pt>
                <c:pt idx="243">
                  <c:v>6.2</c:v>
                </c:pt>
                <c:pt idx="244">
                  <c:v>6.1099999999999985</c:v>
                </c:pt>
                <c:pt idx="245">
                  <c:v>5.84</c:v>
                </c:pt>
                <c:pt idx="246">
                  <c:v>5.1899999999999995</c:v>
                </c:pt>
                <c:pt idx="247">
                  <c:v>3.8099999999999987</c:v>
                </c:pt>
                <c:pt idx="248">
                  <c:v>2.8</c:v>
                </c:pt>
                <c:pt idx="249">
                  <c:v>2.12</c:v>
                </c:pt>
                <c:pt idx="250">
                  <c:v>2</c:v>
                </c:pt>
                <c:pt idx="251">
                  <c:v>2.2799999999999998</c:v>
                </c:pt>
                <c:pt idx="252">
                  <c:v>2.8699999999999997</c:v>
                </c:pt>
                <c:pt idx="253">
                  <c:v>4.4000000000000004</c:v>
                </c:pt>
                <c:pt idx="254">
                  <c:v>4.8199999999999985</c:v>
                </c:pt>
                <c:pt idx="255">
                  <c:v>0</c:v>
                </c:pt>
                <c:pt idx="256">
                  <c:v>4.78</c:v>
                </c:pt>
                <c:pt idx="257">
                  <c:v>5.73</c:v>
                </c:pt>
                <c:pt idx="258">
                  <c:v>5.9700000000000024</c:v>
                </c:pt>
                <c:pt idx="259">
                  <c:v>5.94</c:v>
                </c:pt>
                <c:pt idx="260">
                  <c:v>5.76</c:v>
                </c:pt>
                <c:pt idx="261">
                  <c:v>5.0999999999999996</c:v>
                </c:pt>
                <c:pt idx="262">
                  <c:v>4.92</c:v>
                </c:pt>
                <c:pt idx="263">
                  <c:v>4.8499999999999996</c:v>
                </c:pt>
                <c:pt idx="264">
                  <c:v>5.24</c:v>
                </c:pt>
                <c:pt idx="265">
                  <c:v>6.3</c:v>
                </c:pt>
                <c:pt idx="266">
                  <c:v>7.04</c:v>
                </c:pt>
                <c:pt idx="267">
                  <c:v>6.6</c:v>
                </c:pt>
                <c:pt idx="268">
                  <c:v>6.18</c:v>
                </c:pt>
                <c:pt idx="269">
                  <c:v>5.81</c:v>
                </c:pt>
                <c:pt idx="270">
                  <c:v>5.46</c:v>
                </c:pt>
                <c:pt idx="271">
                  <c:v>4.1099999999999985</c:v>
                </c:pt>
                <c:pt idx="272">
                  <c:v>2.73</c:v>
                </c:pt>
                <c:pt idx="273">
                  <c:v>3.12</c:v>
                </c:pt>
                <c:pt idx="274">
                  <c:v>3.66</c:v>
                </c:pt>
                <c:pt idx="275">
                  <c:v>4.1099999999999985</c:v>
                </c:pt>
                <c:pt idx="276">
                  <c:v>4.3</c:v>
                </c:pt>
                <c:pt idx="277">
                  <c:v>4.95</c:v>
                </c:pt>
                <c:pt idx="278">
                  <c:v>5.74</c:v>
                </c:pt>
                <c:pt idx="279">
                  <c:v>6.8199999999999985</c:v>
                </c:pt>
                <c:pt idx="280">
                  <c:v>4.8099999999999996</c:v>
                </c:pt>
                <c:pt idx="281">
                  <c:v>4.0999999999999996</c:v>
                </c:pt>
                <c:pt idx="282">
                  <c:v>4.57</c:v>
                </c:pt>
                <c:pt idx="283">
                  <c:v>6</c:v>
                </c:pt>
                <c:pt idx="284">
                  <c:v>8.06</c:v>
                </c:pt>
                <c:pt idx="285">
                  <c:v>9.14</c:v>
                </c:pt>
                <c:pt idx="286">
                  <c:v>7.2700000000000014</c:v>
                </c:pt>
                <c:pt idx="287">
                  <c:v>8.89</c:v>
                </c:pt>
                <c:pt idx="288">
                  <c:v>8.5300000000000011</c:v>
                </c:pt>
                <c:pt idx="289">
                  <c:v>8.18</c:v>
                </c:pt>
                <c:pt idx="290">
                  <c:v>8.61</c:v>
                </c:pt>
                <c:pt idx="291">
                  <c:v>9.58</c:v>
                </c:pt>
                <c:pt idx="292">
                  <c:v>10.7</c:v>
                </c:pt>
                <c:pt idx="293">
                  <c:v>11</c:v>
                </c:pt>
                <c:pt idx="294">
                  <c:v>10.28</c:v>
                </c:pt>
                <c:pt idx="295">
                  <c:v>8.58</c:v>
                </c:pt>
                <c:pt idx="296">
                  <c:v>7.1599999999999975</c:v>
                </c:pt>
                <c:pt idx="297">
                  <c:v>5.8599999999999985</c:v>
                </c:pt>
                <c:pt idx="298">
                  <c:v>5.4700000000000024</c:v>
                </c:pt>
                <c:pt idx="299">
                  <c:v>5.17</c:v>
                </c:pt>
                <c:pt idx="300">
                  <c:v>5.21</c:v>
                </c:pt>
                <c:pt idx="301">
                  <c:v>6.06</c:v>
                </c:pt>
                <c:pt idx="302">
                  <c:v>6.85</c:v>
                </c:pt>
                <c:pt idx="303">
                  <c:v>8.1300000000000008</c:v>
                </c:pt>
                <c:pt idx="304">
                  <c:v>8.8600000000000048</c:v>
                </c:pt>
                <c:pt idx="305">
                  <c:v>10.17</c:v>
                </c:pt>
                <c:pt idx="306">
                  <c:v>8.19</c:v>
                </c:pt>
                <c:pt idx="307">
                  <c:v>7.94</c:v>
                </c:pt>
                <c:pt idx="308">
                  <c:v>5.55</c:v>
                </c:pt>
                <c:pt idx="309">
                  <c:v>5.6099999999999985</c:v>
                </c:pt>
                <c:pt idx="310">
                  <c:v>5.33</c:v>
                </c:pt>
                <c:pt idx="311">
                  <c:v>5.07</c:v>
                </c:pt>
                <c:pt idx="312">
                  <c:v>5.6099999999999985</c:v>
                </c:pt>
                <c:pt idx="313">
                  <c:v>6.39</c:v>
                </c:pt>
                <c:pt idx="314">
                  <c:v>7.3</c:v>
                </c:pt>
                <c:pt idx="315">
                  <c:v>8.2100000000000009</c:v>
                </c:pt>
                <c:pt idx="316">
                  <c:v>9.26</c:v>
                </c:pt>
                <c:pt idx="317">
                  <c:v>9.58</c:v>
                </c:pt>
                <c:pt idx="318">
                  <c:v>9.02</c:v>
                </c:pt>
                <c:pt idx="319">
                  <c:v>7.37</c:v>
                </c:pt>
                <c:pt idx="320">
                  <c:v>5.6</c:v>
                </c:pt>
                <c:pt idx="321">
                  <c:v>3.94</c:v>
                </c:pt>
                <c:pt idx="322">
                  <c:v>2.9699999999999998</c:v>
                </c:pt>
                <c:pt idx="323">
                  <c:v>2.3899999999999997</c:v>
                </c:pt>
                <c:pt idx="324">
                  <c:v>2.9699999999999998</c:v>
                </c:pt>
                <c:pt idx="325">
                  <c:v>3.9099999999999997</c:v>
                </c:pt>
                <c:pt idx="326">
                  <c:v>5.23</c:v>
                </c:pt>
                <c:pt idx="327">
                  <c:v>5.68</c:v>
                </c:pt>
                <c:pt idx="328">
                  <c:v>5.22</c:v>
                </c:pt>
                <c:pt idx="329">
                  <c:v>3.8299999999999987</c:v>
                </c:pt>
                <c:pt idx="330">
                  <c:v>3.3099999999999987</c:v>
                </c:pt>
                <c:pt idx="331">
                  <c:v>3.8699999999999997</c:v>
                </c:pt>
                <c:pt idx="332">
                  <c:v>4.22</c:v>
                </c:pt>
                <c:pt idx="333">
                  <c:v>4.18</c:v>
                </c:pt>
                <c:pt idx="334">
                  <c:v>4.1199999999999966</c:v>
                </c:pt>
                <c:pt idx="335">
                  <c:v>5.14</c:v>
                </c:pt>
                <c:pt idx="336">
                  <c:v>6.4</c:v>
                </c:pt>
                <c:pt idx="337">
                  <c:v>7.14</c:v>
                </c:pt>
                <c:pt idx="338">
                  <c:v>7.6599999999999975</c:v>
                </c:pt>
                <c:pt idx="339">
                  <c:v>7.78</c:v>
                </c:pt>
                <c:pt idx="340">
                  <c:v>8.69</c:v>
                </c:pt>
                <c:pt idx="341">
                  <c:v>9.32</c:v>
                </c:pt>
                <c:pt idx="342">
                  <c:v>9.1300000000000008</c:v>
                </c:pt>
                <c:pt idx="343">
                  <c:v>7.54</c:v>
                </c:pt>
                <c:pt idx="344">
                  <c:v>5.73</c:v>
                </c:pt>
                <c:pt idx="345">
                  <c:v>4.6399999999999997</c:v>
                </c:pt>
                <c:pt idx="346">
                  <c:v>3.98</c:v>
                </c:pt>
                <c:pt idx="347">
                  <c:v>3.4499999999999997</c:v>
                </c:pt>
                <c:pt idx="348">
                  <c:v>3.4899999999999998</c:v>
                </c:pt>
                <c:pt idx="349">
                  <c:v>4.5199999999999996</c:v>
                </c:pt>
                <c:pt idx="350">
                  <c:v>5.63</c:v>
                </c:pt>
                <c:pt idx="351">
                  <c:v>5.56</c:v>
                </c:pt>
                <c:pt idx="352">
                  <c:v>4.76</c:v>
                </c:pt>
                <c:pt idx="353">
                  <c:v>4.25</c:v>
                </c:pt>
                <c:pt idx="354">
                  <c:v>4.84</c:v>
                </c:pt>
                <c:pt idx="355">
                  <c:v>5.25</c:v>
                </c:pt>
                <c:pt idx="356">
                  <c:v>5.71</c:v>
                </c:pt>
                <c:pt idx="357">
                  <c:v>5.58</c:v>
                </c:pt>
                <c:pt idx="358">
                  <c:v>5.8</c:v>
                </c:pt>
                <c:pt idx="359">
                  <c:v>5.9300000000000024</c:v>
                </c:pt>
                <c:pt idx="360">
                  <c:v>6.48</c:v>
                </c:pt>
                <c:pt idx="361">
                  <c:v>6.39</c:v>
                </c:pt>
                <c:pt idx="362">
                  <c:v>6.72</c:v>
                </c:pt>
                <c:pt idx="363">
                  <c:v>6.88</c:v>
                </c:pt>
                <c:pt idx="364">
                  <c:v>7.37</c:v>
                </c:pt>
                <c:pt idx="365">
                  <c:v>7.33</c:v>
                </c:pt>
                <c:pt idx="366">
                  <c:v>6.76</c:v>
                </c:pt>
                <c:pt idx="367">
                  <c:v>6.04</c:v>
                </c:pt>
                <c:pt idx="368">
                  <c:v>5.05</c:v>
                </c:pt>
                <c:pt idx="369">
                  <c:v>4.4400000000000004</c:v>
                </c:pt>
                <c:pt idx="370">
                  <c:v>3.82</c:v>
                </c:pt>
                <c:pt idx="371">
                  <c:v>3.46</c:v>
                </c:pt>
                <c:pt idx="372">
                  <c:v>3.64</c:v>
                </c:pt>
                <c:pt idx="373">
                  <c:v>4.55</c:v>
                </c:pt>
                <c:pt idx="374">
                  <c:v>5.18</c:v>
                </c:pt>
                <c:pt idx="375">
                  <c:v>5.28</c:v>
                </c:pt>
                <c:pt idx="376">
                  <c:v>5.1499999999999995</c:v>
                </c:pt>
                <c:pt idx="377">
                  <c:v>5.7700000000000014</c:v>
                </c:pt>
                <c:pt idx="378">
                  <c:v>6.79</c:v>
                </c:pt>
                <c:pt idx="379">
                  <c:v>7.2</c:v>
                </c:pt>
                <c:pt idx="380">
                  <c:v>4.05</c:v>
                </c:pt>
                <c:pt idx="381">
                  <c:v>5.88</c:v>
                </c:pt>
                <c:pt idx="382">
                  <c:v>5.07</c:v>
                </c:pt>
                <c:pt idx="383">
                  <c:v>4.67</c:v>
                </c:pt>
                <c:pt idx="384">
                  <c:v>5.37</c:v>
                </c:pt>
                <c:pt idx="385">
                  <c:v>5.96</c:v>
                </c:pt>
                <c:pt idx="386">
                  <c:v>7.25</c:v>
                </c:pt>
                <c:pt idx="387">
                  <c:v>8.75</c:v>
                </c:pt>
                <c:pt idx="388">
                  <c:v>5.9</c:v>
                </c:pt>
                <c:pt idx="389">
                  <c:v>2.19</c:v>
                </c:pt>
                <c:pt idx="390">
                  <c:v>5.22</c:v>
                </c:pt>
                <c:pt idx="391">
                  <c:v>10.4</c:v>
                </c:pt>
                <c:pt idx="392">
                  <c:v>7.51</c:v>
                </c:pt>
                <c:pt idx="393">
                  <c:v>7.34</c:v>
                </c:pt>
                <c:pt idx="394">
                  <c:v>6.9700000000000024</c:v>
                </c:pt>
                <c:pt idx="395">
                  <c:v>6.22</c:v>
                </c:pt>
                <c:pt idx="396">
                  <c:v>5.75</c:v>
                </c:pt>
                <c:pt idx="397">
                  <c:v>5.73</c:v>
                </c:pt>
                <c:pt idx="398">
                  <c:v>2.73</c:v>
                </c:pt>
                <c:pt idx="399">
                  <c:v>1.7700000000000007</c:v>
                </c:pt>
                <c:pt idx="400">
                  <c:v>4.2</c:v>
                </c:pt>
                <c:pt idx="401">
                  <c:v>5</c:v>
                </c:pt>
                <c:pt idx="402">
                  <c:v>8.2200000000000006</c:v>
                </c:pt>
                <c:pt idx="403">
                  <c:v>7.79</c:v>
                </c:pt>
                <c:pt idx="404">
                  <c:v>4.55</c:v>
                </c:pt>
                <c:pt idx="405">
                  <c:v>5.1599999999999975</c:v>
                </c:pt>
                <c:pt idx="406">
                  <c:v>1.36</c:v>
                </c:pt>
                <c:pt idx="407">
                  <c:v>0.21000000000000016</c:v>
                </c:pt>
                <c:pt idx="408">
                  <c:v>0.36000000000000032</c:v>
                </c:pt>
                <c:pt idx="409">
                  <c:v>0.27</c:v>
                </c:pt>
                <c:pt idx="410">
                  <c:v>0.36000000000000032</c:v>
                </c:pt>
                <c:pt idx="411">
                  <c:v>0.28000000000000008</c:v>
                </c:pt>
                <c:pt idx="412">
                  <c:v>1.3</c:v>
                </c:pt>
                <c:pt idx="413">
                  <c:v>0.94000000000000061</c:v>
                </c:pt>
                <c:pt idx="414">
                  <c:v>-0.35000000000000031</c:v>
                </c:pt>
                <c:pt idx="415">
                  <c:v>-1.9300000000000006</c:v>
                </c:pt>
                <c:pt idx="416">
                  <c:v>-3.94</c:v>
                </c:pt>
                <c:pt idx="417">
                  <c:v>-5.1099999999999985</c:v>
                </c:pt>
                <c:pt idx="418">
                  <c:v>-5.9</c:v>
                </c:pt>
                <c:pt idx="419">
                  <c:v>-5.9700000000000024</c:v>
                </c:pt>
                <c:pt idx="420">
                  <c:v>-5.95</c:v>
                </c:pt>
                <c:pt idx="421">
                  <c:v>-5.6899999999999995</c:v>
                </c:pt>
                <c:pt idx="422">
                  <c:v>-5.07</c:v>
                </c:pt>
                <c:pt idx="423">
                  <c:v>-5.55</c:v>
                </c:pt>
                <c:pt idx="424">
                  <c:v>-5.17</c:v>
                </c:pt>
                <c:pt idx="425">
                  <c:v>-5.0599999999999996</c:v>
                </c:pt>
                <c:pt idx="426">
                  <c:v>-3.8699999999999997</c:v>
                </c:pt>
                <c:pt idx="427">
                  <c:v>-3.51</c:v>
                </c:pt>
                <c:pt idx="428">
                  <c:v>-0.42000000000000032</c:v>
                </c:pt>
                <c:pt idx="429">
                  <c:v>-1.56</c:v>
                </c:pt>
                <c:pt idx="430">
                  <c:v>-1.1200000000000001</c:v>
                </c:pt>
                <c:pt idx="431">
                  <c:v>-1.06</c:v>
                </c:pt>
                <c:pt idx="432">
                  <c:v>-0.8</c:v>
                </c:pt>
                <c:pt idx="433">
                  <c:v>-0.3900000000000004</c:v>
                </c:pt>
                <c:pt idx="434">
                  <c:v>2.0000000000000025E-2</c:v>
                </c:pt>
                <c:pt idx="435">
                  <c:v>0.82000000000000062</c:v>
                </c:pt>
                <c:pt idx="436">
                  <c:v>1.6600000000000001</c:v>
                </c:pt>
                <c:pt idx="437">
                  <c:v>0.65000000000000091</c:v>
                </c:pt>
                <c:pt idx="438">
                  <c:v>-0.6800000000000006</c:v>
                </c:pt>
                <c:pt idx="439">
                  <c:v>-2.58</c:v>
                </c:pt>
                <c:pt idx="440">
                  <c:v>-4.28</c:v>
                </c:pt>
                <c:pt idx="441">
                  <c:v>-5.1499999999999995</c:v>
                </c:pt>
                <c:pt idx="442">
                  <c:v>-5.53</c:v>
                </c:pt>
                <c:pt idx="443">
                  <c:v>-5.92</c:v>
                </c:pt>
                <c:pt idx="444">
                  <c:v>-6.38</c:v>
                </c:pt>
                <c:pt idx="445">
                  <c:v>-6.51</c:v>
                </c:pt>
                <c:pt idx="446">
                  <c:v>-6.6599999999999975</c:v>
                </c:pt>
                <c:pt idx="447">
                  <c:v>-7.25</c:v>
                </c:pt>
                <c:pt idx="448">
                  <c:v>-7.7700000000000014</c:v>
                </c:pt>
                <c:pt idx="449">
                  <c:v>-7.45</c:v>
                </c:pt>
                <c:pt idx="450">
                  <c:v>-6.38</c:v>
                </c:pt>
                <c:pt idx="451">
                  <c:v>-5.59</c:v>
                </c:pt>
                <c:pt idx="452">
                  <c:v>-4.71</c:v>
                </c:pt>
                <c:pt idx="453">
                  <c:v>-5.05</c:v>
                </c:pt>
                <c:pt idx="454">
                  <c:v>-5.2</c:v>
                </c:pt>
                <c:pt idx="455">
                  <c:v>-4.87</c:v>
                </c:pt>
                <c:pt idx="456">
                  <c:v>-4.87</c:v>
                </c:pt>
                <c:pt idx="457">
                  <c:v>-1.84</c:v>
                </c:pt>
                <c:pt idx="458">
                  <c:v>-1.51</c:v>
                </c:pt>
                <c:pt idx="459">
                  <c:v>-1.5</c:v>
                </c:pt>
                <c:pt idx="460">
                  <c:v>-0.86000000000000065</c:v>
                </c:pt>
                <c:pt idx="461">
                  <c:v>-0.17</c:v>
                </c:pt>
                <c:pt idx="462">
                  <c:v>-0.25</c:v>
                </c:pt>
                <c:pt idx="463">
                  <c:v>-1.7000000000000006</c:v>
                </c:pt>
                <c:pt idx="464">
                  <c:v>-3.96</c:v>
                </c:pt>
                <c:pt idx="465">
                  <c:v>-6.24</c:v>
                </c:pt>
                <c:pt idx="466">
                  <c:v>-7.1599999999999975</c:v>
                </c:pt>
                <c:pt idx="467">
                  <c:v>-7.92</c:v>
                </c:pt>
                <c:pt idx="468">
                  <c:v>-7.9700000000000024</c:v>
                </c:pt>
                <c:pt idx="469">
                  <c:v>-8.23</c:v>
                </c:pt>
                <c:pt idx="470">
                  <c:v>-8.81</c:v>
                </c:pt>
                <c:pt idx="471">
                  <c:v>-9.8700000000000028</c:v>
                </c:pt>
                <c:pt idx="472">
                  <c:v>-10.54</c:v>
                </c:pt>
                <c:pt idx="473">
                  <c:v>-9.81</c:v>
                </c:pt>
                <c:pt idx="474">
                  <c:v>-8.6300000000000008</c:v>
                </c:pt>
                <c:pt idx="475">
                  <c:v>-7.85</c:v>
                </c:pt>
                <c:pt idx="476">
                  <c:v>-7.6899999999999995</c:v>
                </c:pt>
                <c:pt idx="477">
                  <c:v>-8.32</c:v>
                </c:pt>
                <c:pt idx="478">
                  <c:v>-9.120000000000001</c:v>
                </c:pt>
                <c:pt idx="479">
                  <c:v>-10.06</c:v>
                </c:pt>
                <c:pt idx="480">
                  <c:v>-8.58</c:v>
                </c:pt>
                <c:pt idx="481">
                  <c:v>-6.57</c:v>
                </c:pt>
                <c:pt idx="482">
                  <c:v>-4.74</c:v>
                </c:pt>
                <c:pt idx="483">
                  <c:v>-3.8899999999999997</c:v>
                </c:pt>
                <c:pt idx="484">
                  <c:v>-3.3</c:v>
                </c:pt>
                <c:pt idx="485">
                  <c:v>-4.0999999999999996</c:v>
                </c:pt>
                <c:pt idx="486">
                  <c:v>-5.1599999999999975</c:v>
                </c:pt>
                <c:pt idx="487">
                  <c:v>-6.89</c:v>
                </c:pt>
                <c:pt idx="488">
                  <c:v>-8.49</c:v>
                </c:pt>
                <c:pt idx="489">
                  <c:v>-9.41</c:v>
                </c:pt>
                <c:pt idx="490">
                  <c:v>-9.84</c:v>
                </c:pt>
                <c:pt idx="491">
                  <c:v>-10.210000000000001</c:v>
                </c:pt>
                <c:pt idx="492">
                  <c:v>-10.86000000000001</c:v>
                </c:pt>
                <c:pt idx="493">
                  <c:v>-11.04</c:v>
                </c:pt>
                <c:pt idx="494">
                  <c:v>-11.27</c:v>
                </c:pt>
                <c:pt idx="495">
                  <c:v>-11.07</c:v>
                </c:pt>
                <c:pt idx="496">
                  <c:v>-11</c:v>
                </c:pt>
                <c:pt idx="497">
                  <c:v>-10.36000000000001</c:v>
                </c:pt>
                <c:pt idx="498">
                  <c:v>-9.08</c:v>
                </c:pt>
                <c:pt idx="499">
                  <c:v>-7.42</c:v>
                </c:pt>
                <c:pt idx="500">
                  <c:v>-5.6</c:v>
                </c:pt>
                <c:pt idx="501">
                  <c:v>-4.95</c:v>
                </c:pt>
                <c:pt idx="502">
                  <c:v>-5.4</c:v>
                </c:pt>
                <c:pt idx="503">
                  <c:v>-6.57</c:v>
                </c:pt>
                <c:pt idx="504">
                  <c:v>-7.17</c:v>
                </c:pt>
                <c:pt idx="505">
                  <c:v>-7.14</c:v>
                </c:pt>
                <c:pt idx="506">
                  <c:v>-5.1599999999999975</c:v>
                </c:pt>
                <c:pt idx="507">
                  <c:v>-2.2000000000000002</c:v>
                </c:pt>
                <c:pt idx="508">
                  <c:v>0.69000000000000072</c:v>
                </c:pt>
                <c:pt idx="509">
                  <c:v>1.1299999999999986</c:v>
                </c:pt>
                <c:pt idx="510">
                  <c:v>-0.33000000000000046</c:v>
                </c:pt>
                <c:pt idx="511">
                  <c:v>-2.38</c:v>
                </c:pt>
                <c:pt idx="512">
                  <c:v>-4.5599999999999996</c:v>
                </c:pt>
                <c:pt idx="513">
                  <c:v>-6.08</c:v>
                </c:pt>
                <c:pt idx="514">
                  <c:v>-6.64</c:v>
                </c:pt>
                <c:pt idx="515">
                  <c:v>-6.96</c:v>
                </c:pt>
                <c:pt idx="516">
                  <c:v>-7.55</c:v>
                </c:pt>
                <c:pt idx="517">
                  <c:v>-8.25</c:v>
                </c:pt>
                <c:pt idx="518">
                  <c:v>-8.91</c:v>
                </c:pt>
                <c:pt idx="519">
                  <c:v>-8.58</c:v>
                </c:pt>
                <c:pt idx="520">
                  <c:v>-7.5</c:v>
                </c:pt>
                <c:pt idx="521">
                  <c:v>-5.68</c:v>
                </c:pt>
                <c:pt idx="522">
                  <c:v>-4.05</c:v>
                </c:pt>
                <c:pt idx="523">
                  <c:v>-3.01</c:v>
                </c:pt>
                <c:pt idx="524">
                  <c:v>-5.17</c:v>
                </c:pt>
                <c:pt idx="525">
                  <c:v>-8.08</c:v>
                </c:pt>
                <c:pt idx="526">
                  <c:v>-7.85</c:v>
                </c:pt>
                <c:pt idx="527">
                  <c:v>-4.2300000000000004</c:v>
                </c:pt>
                <c:pt idx="528">
                  <c:v>-0.54</c:v>
                </c:pt>
                <c:pt idx="529">
                  <c:v>0.14000000000000001</c:v>
                </c:pt>
                <c:pt idx="530">
                  <c:v>1.9400000000000006</c:v>
                </c:pt>
                <c:pt idx="531">
                  <c:v>5.03</c:v>
                </c:pt>
                <c:pt idx="532">
                  <c:v>7.2</c:v>
                </c:pt>
                <c:pt idx="533">
                  <c:v>6.6899999999999995</c:v>
                </c:pt>
                <c:pt idx="534">
                  <c:v>4.6399999999999997</c:v>
                </c:pt>
                <c:pt idx="535">
                  <c:v>1.85</c:v>
                </c:pt>
                <c:pt idx="536">
                  <c:v>-0.8</c:v>
                </c:pt>
                <c:pt idx="537">
                  <c:v>-2.8099999999999987</c:v>
                </c:pt>
                <c:pt idx="538">
                  <c:v>-4.2300000000000004</c:v>
                </c:pt>
                <c:pt idx="539">
                  <c:v>-5.33</c:v>
                </c:pt>
                <c:pt idx="540">
                  <c:v>-6.54</c:v>
                </c:pt>
                <c:pt idx="541">
                  <c:v>-6.35</c:v>
                </c:pt>
                <c:pt idx="542">
                  <c:v>-5.4300000000000024</c:v>
                </c:pt>
                <c:pt idx="543">
                  <c:v>-4.51</c:v>
                </c:pt>
                <c:pt idx="544">
                  <c:v>-4.46</c:v>
                </c:pt>
                <c:pt idx="545">
                  <c:v>-4.6499999999999995</c:v>
                </c:pt>
                <c:pt idx="546">
                  <c:v>0</c:v>
                </c:pt>
                <c:pt idx="547">
                  <c:v>-5.33</c:v>
                </c:pt>
                <c:pt idx="548">
                  <c:v>-5.34</c:v>
                </c:pt>
                <c:pt idx="549">
                  <c:v>-4.41</c:v>
                </c:pt>
                <c:pt idx="550">
                  <c:v>0</c:v>
                </c:pt>
                <c:pt idx="551">
                  <c:v>-1.25</c:v>
                </c:pt>
                <c:pt idx="552">
                  <c:v>-0.81</c:v>
                </c:pt>
                <c:pt idx="553">
                  <c:v>-0.36000000000000032</c:v>
                </c:pt>
                <c:pt idx="554">
                  <c:v>-1.47</c:v>
                </c:pt>
                <c:pt idx="555">
                  <c:v>0.5</c:v>
                </c:pt>
                <c:pt idx="556">
                  <c:v>2.73</c:v>
                </c:pt>
                <c:pt idx="557">
                  <c:v>4.3099999999999996</c:v>
                </c:pt>
                <c:pt idx="558">
                  <c:v>3.64</c:v>
                </c:pt>
                <c:pt idx="559">
                  <c:v>1.8</c:v>
                </c:pt>
                <c:pt idx="560">
                  <c:v>-0.13</c:v>
                </c:pt>
                <c:pt idx="561">
                  <c:v>-1.41</c:v>
                </c:pt>
                <c:pt idx="562">
                  <c:v>-1.7800000000000007</c:v>
                </c:pt>
                <c:pt idx="563">
                  <c:v>-1.9100000000000001</c:v>
                </c:pt>
                <c:pt idx="564">
                  <c:v>-2.23</c:v>
                </c:pt>
                <c:pt idx="565">
                  <c:v>-1.84</c:v>
                </c:pt>
                <c:pt idx="566">
                  <c:v>0.44000000000000017</c:v>
                </c:pt>
                <c:pt idx="567">
                  <c:v>-0.93</c:v>
                </c:pt>
                <c:pt idx="568">
                  <c:v>-0.74000000000000066</c:v>
                </c:pt>
                <c:pt idx="569">
                  <c:v>-0.27</c:v>
                </c:pt>
                <c:pt idx="570">
                  <c:v>2.15</c:v>
                </c:pt>
                <c:pt idx="571">
                  <c:v>2.2599999999999998</c:v>
                </c:pt>
                <c:pt idx="572">
                  <c:v>4.24</c:v>
                </c:pt>
                <c:pt idx="573">
                  <c:v>5.34</c:v>
                </c:pt>
                <c:pt idx="574">
                  <c:v>5.76</c:v>
                </c:pt>
                <c:pt idx="575">
                  <c:v>4.1899999999999995</c:v>
                </c:pt>
                <c:pt idx="576">
                  <c:v>1.6300000000000001</c:v>
                </c:pt>
                <c:pt idx="577">
                  <c:v>1.87</c:v>
                </c:pt>
                <c:pt idx="578">
                  <c:v>2.48</c:v>
                </c:pt>
                <c:pt idx="579">
                  <c:v>4.0599999999999996</c:v>
                </c:pt>
                <c:pt idx="580">
                  <c:v>5.46</c:v>
                </c:pt>
                <c:pt idx="581">
                  <c:v>6.58</c:v>
                </c:pt>
                <c:pt idx="582">
                  <c:v>6.2700000000000014</c:v>
                </c:pt>
                <c:pt idx="583">
                  <c:v>4.7699999999999996</c:v>
                </c:pt>
                <c:pt idx="584">
                  <c:v>2.98</c:v>
                </c:pt>
                <c:pt idx="585">
                  <c:v>1.6900000000000013</c:v>
                </c:pt>
                <c:pt idx="586">
                  <c:v>1.48</c:v>
                </c:pt>
                <c:pt idx="587">
                  <c:v>1.22</c:v>
                </c:pt>
                <c:pt idx="588">
                  <c:v>0.8</c:v>
                </c:pt>
                <c:pt idx="589">
                  <c:v>0.5</c:v>
                </c:pt>
                <c:pt idx="590">
                  <c:v>0.36000000000000032</c:v>
                </c:pt>
                <c:pt idx="591">
                  <c:v>0</c:v>
                </c:pt>
                <c:pt idx="592">
                  <c:v>-0.45</c:v>
                </c:pt>
                <c:pt idx="593">
                  <c:v>4.0000000000000049E-2</c:v>
                </c:pt>
                <c:pt idx="594">
                  <c:v>1.1399999999999986</c:v>
                </c:pt>
                <c:pt idx="595">
                  <c:v>2.2599999999999998</c:v>
                </c:pt>
                <c:pt idx="596">
                  <c:v>-1.27</c:v>
                </c:pt>
                <c:pt idx="597">
                  <c:v>-1.55</c:v>
                </c:pt>
                <c:pt idx="598">
                  <c:v>4.63</c:v>
                </c:pt>
                <c:pt idx="599">
                  <c:v>3.8</c:v>
                </c:pt>
                <c:pt idx="600">
                  <c:v>3.23</c:v>
                </c:pt>
                <c:pt idx="601">
                  <c:v>3.14</c:v>
                </c:pt>
                <c:pt idx="602">
                  <c:v>2.25</c:v>
                </c:pt>
                <c:pt idx="603">
                  <c:v>2.73</c:v>
                </c:pt>
                <c:pt idx="604">
                  <c:v>2.8899999999999997</c:v>
                </c:pt>
                <c:pt idx="605">
                  <c:v>2.79</c:v>
                </c:pt>
                <c:pt idx="606">
                  <c:v>0.92</c:v>
                </c:pt>
                <c:pt idx="607">
                  <c:v>-0.61000000000000065</c:v>
                </c:pt>
                <c:pt idx="608">
                  <c:v>-2.17</c:v>
                </c:pt>
                <c:pt idx="609">
                  <c:v>-3.23</c:v>
                </c:pt>
                <c:pt idx="610">
                  <c:v>-3.9899999999999998</c:v>
                </c:pt>
                <c:pt idx="611">
                  <c:v>-4.24</c:v>
                </c:pt>
                <c:pt idx="612">
                  <c:v>-3.98</c:v>
                </c:pt>
                <c:pt idx="613">
                  <c:v>-3.73</c:v>
                </c:pt>
                <c:pt idx="614">
                  <c:v>-3.42</c:v>
                </c:pt>
                <c:pt idx="615">
                  <c:v>-3.4</c:v>
                </c:pt>
                <c:pt idx="616">
                  <c:v>-3.79</c:v>
                </c:pt>
                <c:pt idx="617">
                  <c:v>0</c:v>
                </c:pt>
                <c:pt idx="618">
                  <c:v>-3.25</c:v>
                </c:pt>
                <c:pt idx="619">
                  <c:v>-2.27</c:v>
                </c:pt>
                <c:pt idx="620">
                  <c:v>-0.89000000000000035</c:v>
                </c:pt>
                <c:pt idx="621">
                  <c:v>9.0000000000000066E-2</c:v>
                </c:pt>
                <c:pt idx="622">
                  <c:v>0.14000000000000001</c:v>
                </c:pt>
                <c:pt idx="623">
                  <c:v>-2.08</c:v>
                </c:pt>
                <c:pt idx="624">
                  <c:v>0.61000000000000065</c:v>
                </c:pt>
                <c:pt idx="625">
                  <c:v>0.88000000000000034</c:v>
                </c:pt>
                <c:pt idx="626">
                  <c:v>1.4</c:v>
                </c:pt>
                <c:pt idx="627">
                  <c:v>2.23</c:v>
                </c:pt>
                <c:pt idx="628">
                  <c:v>2.25</c:v>
                </c:pt>
                <c:pt idx="629">
                  <c:v>1.56</c:v>
                </c:pt>
                <c:pt idx="630">
                  <c:v>-0.36000000000000032</c:v>
                </c:pt>
                <c:pt idx="631">
                  <c:v>-2.0699999999999998</c:v>
                </c:pt>
                <c:pt idx="632">
                  <c:v>-3.8099999999999987</c:v>
                </c:pt>
                <c:pt idx="633">
                  <c:v>-4.55</c:v>
                </c:pt>
                <c:pt idx="634">
                  <c:v>-4.6199999999999966</c:v>
                </c:pt>
                <c:pt idx="635">
                  <c:v>-4.92</c:v>
                </c:pt>
                <c:pt idx="636">
                  <c:v>-5.64</c:v>
                </c:pt>
                <c:pt idx="637">
                  <c:v>-6.42</c:v>
                </c:pt>
                <c:pt idx="638">
                  <c:v>-6.45</c:v>
                </c:pt>
                <c:pt idx="639">
                  <c:v>-4.9800000000000004</c:v>
                </c:pt>
                <c:pt idx="640">
                  <c:v>3.4699999999999998</c:v>
                </c:pt>
                <c:pt idx="641">
                  <c:v>-3.42</c:v>
                </c:pt>
                <c:pt idx="642">
                  <c:v>3.8</c:v>
                </c:pt>
                <c:pt idx="643">
                  <c:v>-2.86</c:v>
                </c:pt>
                <c:pt idx="644">
                  <c:v>4.6499999999999995</c:v>
                </c:pt>
                <c:pt idx="645">
                  <c:v>-2.4</c:v>
                </c:pt>
                <c:pt idx="646">
                  <c:v>4.49</c:v>
                </c:pt>
                <c:pt idx="647">
                  <c:v>3.3699999999999997</c:v>
                </c:pt>
                <c:pt idx="648">
                  <c:v>6.59</c:v>
                </c:pt>
                <c:pt idx="649">
                  <c:v>7.58</c:v>
                </c:pt>
                <c:pt idx="650">
                  <c:v>7.52</c:v>
                </c:pt>
                <c:pt idx="651">
                  <c:v>7.4700000000000024</c:v>
                </c:pt>
                <c:pt idx="652">
                  <c:v>7.8</c:v>
                </c:pt>
                <c:pt idx="653">
                  <c:v>8.2900000000000009</c:v>
                </c:pt>
                <c:pt idx="654">
                  <c:v>8.4600000000000026</c:v>
                </c:pt>
                <c:pt idx="655">
                  <c:v>7.83</c:v>
                </c:pt>
                <c:pt idx="656">
                  <c:v>6.4700000000000024</c:v>
                </c:pt>
                <c:pt idx="657">
                  <c:v>4.8899999999999997</c:v>
                </c:pt>
                <c:pt idx="658">
                  <c:v>3.74</c:v>
                </c:pt>
                <c:pt idx="659">
                  <c:v>3.24</c:v>
                </c:pt>
                <c:pt idx="660">
                  <c:v>3.17</c:v>
                </c:pt>
                <c:pt idx="661">
                  <c:v>3.57</c:v>
                </c:pt>
                <c:pt idx="662">
                  <c:v>4.1399999999999997</c:v>
                </c:pt>
                <c:pt idx="663">
                  <c:v>3.8</c:v>
                </c:pt>
                <c:pt idx="664">
                  <c:v>3.61</c:v>
                </c:pt>
                <c:pt idx="665">
                  <c:v>4.05</c:v>
                </c:pt>
                <c:pt idx="666">
                  <c:v>4.21</c:v>
                </c:pt>
                <c:pt idx="667">
                  <c:v>4.4300000000000024</c:v>
                </c:pt>
                <c:pt idx="668">
                  <c:v>4.42</c:v>
                </c:pt>
                <c:pt idx="669">
                  <c:v>5.03</c:v>
                </c:pt>
                <c:pt idx="670">
                  <c:v>5.87</c:v>
                </c:pt>
                <c:pt idx="671">
                  <c:v>6.95</c:v>
                </c:pt>
                <c:pt idx="672">
                  <c:v>7.25</c:v>
                </c:pt>
                <c:pt idx="673">
                  <c:v>6.79</c:v>
                </c:pt>
                <c:pt idx="674">
                  <c:v>6.09</c:v>
                </c:pt>
                <c:pt idx="675">
                  <c:v>5.23</c:v>
                </c:pt>
                <c:pt idx="676">
                  <c:v>4.72</c:v>
                </c:pt>
                <c:pt idx="677">
                  <c:v>4.2699999999999996</c:v>
                </c:pt>
                <c:pt idx="678">
                  <c:v>3.9299999999999997</c:v>
                </c:pt>
                <c:pt idx="679">
                  <c:v>3.14</c:v>
                </c:pt>
                <c:pt idx="680">
                  <c:v>1.6700000000000013</c:v>
                </c:pt>
                <c:pt idx="681">
                  <c:v>-0.22000000000000008</c:v>
                </c:pt>
                <c:pt idx="682">
                  <c:v>-2.12</c:v>
                </c:pt>
                <c:pt idx="683">
                  <c:v>-3.23</c:v>
                </c:pt>
                <c:pt idx="684">
                  <c:v>-3.46</c:v>
                </c:pt>
                <c:pt idx="685">
                  <c:v>-2.74</c:v>
                </c:pt>
                <c:pt idx="686">
                  <c:v>-1.6900000000000013</c:v>
                </c:pt>
                <c:pt idx="687">
                  <c:v>-0.56000000000000005</c:v>
                </c:pt>
                <c:pt idx="688">
                  <c:v>0.25</c:v>
                </c:pt>
                <c:pt idx="689">
                  <c:v>0.87000000000000066</c:v>
                </c:pt>
                <c:pt idx="690">
                  <c:v>1.46</c:v>
                </c:pt>
                <c:pt idx="691">
                  <c:v>1.82</c:v>
                </c:pt>
                <c:pt idx="692">
                  <c:v>1.7900000000000007</c:v>
                </c:pt>
                <c:pt idx="693">
                  <c:v>3.8299999999999987</c:v>
                </c:pt>
                <c:pt idx="694">
                  <c:v>2.63</c:v>
                </c:pt>
                <c:pt idx="695">
                  <c:v>2.2000000000000002</c:v>
                </c:pt>
                <c:pt idx="696">
                  <c:v>2.5</c:v>
                </c:pt>
                <c:pt idx="697">
                  <c:v>3.9</c:v>
                </c:pt>
                <c:pt idx="698">
                  <c:v>0.95000000000000062</c:v>
                </c:pt>
                <c:pt idx="699">
                  <c:v>2.3199999999999972</c:v>
                </c:pt>
                <c:pt idx="700">
                  <c:v>2.34</c:v>
                </c:pt>
                <c:pt idx="701">
                  <c:v>2.75</c:v>
                </c:pt>
                <c:pt idx="702">
                  <c:v>3.67</c:v>
                </c:pt>
                <c:pt idx="703">
                  <c:v>1.48</c:v>
                </c:pt>
                <c:pt idx="704">
                  <c:v>1.87</c:v>
                </c:pt>
                <c:pt idx="705">
                  <c:v>-0.23</c:v>
                </c:pt>
                <c:pt idx="706">
                  <c:v>-1.29</c:v>
                </c:pt>
                <c:pt idx="707">
                  <c:v>-2.2999999999999998</c:v>
                </c:pt>
                <c:pt idx="708">
                  <c:v>-4.6099999999999985</c:v>
                </c:pt>
                <c:pt idx="709">
                  <c:v>-4.2300000000000004</c:v>
                </c:pt>
                <c:pt idx="710">
                  <c:v>-1.45</c:v>
                </c:pt>
                <c:pt idx="711">
                  <c:v>-5.6599999999999975</c:v>
                </c:pt>
                <c:pt idx="712">
                  <c:v>-3.8299999999999987</c:v>
                </c:pt>
                <c:pt idx="713">
                  <c:v>-4.01</c:v>
                </c:pt>
                <c:pt idx="714">
                  <c:v>-4.46</c:v>
                </c:pt>
                <c:pt idx="715">
                  <c:v>-4.8199999999999985</c:v>
                </c:pt>
                <c:pt idx="716">
                  <c:v>-2.56</c:v>
                </c:pt>
                <c:pt idx="717">
                  <c:v>0</c:v>
                </c:pt>
                <c:pt idx="718">
                  <c:v>0</c:v>
                </c:pt>
                <c:pt idx="719">
                  <c:v>-1.04</c:v>
                </c:pt>
                <c:pt idx="720">
                  <c:v>6.41</c:v>
                </c:pt>
                <c:pt idx="721">
                  <c:v>5.37</c:v>
                </c:pt>
                <c:pt idx="722">
                  <c:v>4.6899999999999995</c:v>
                </c:pt>
                <c:pt idx="723">
                  <c:v>4.46</c:v>
                </c:pt>
                <c:pt idx="724">
                  <c:v>6.25</c:v>
                </c:pt>
                <c:pt idx="725">
                  <c:v>5.17</c:v>
                </c:pt>
                <c:pt idx="726">
                  <c:v>3.32</c:v>
                </c:pt>
                <c:pt idx="727">
                  <c:v>4.8599999999999985</c:v>
                </c:pt>
                <c:pt idx="728">
                  <c:v>5.1099999999999985</c:v>
                </c:pt>
                <c:pt idx="729">
                  <c:v>5.07</c:v>
                </c:pt>
                <c:pt idx="730">
                  <c:v>4.2</c:v>
                </c:pt>
                <c:pt idx="731">
                  <c:v>4.5</c:v>
                </c:pt>
                <c:pt idx="732">
                  <c:v>3.65</c:v>
                </c:pt>
                <c:pt idx="733">
                  <c:v>5.25</c:v>
                </c:pt>
                <c:pt idx="734">
                  <c:v>5</c:v>
                </c:pt>
                <c:pt idx="735">
                  <c:v>4.88</c:v>
                </c:pt>
                <c:pt idx="736">
                  <c:v>4.7699999999999996</c:v>
                </c:pt>
                <c:pt idx="737">
                  <c:v>4.5199999999999996</c:v>
                </c:pt>
                <c:pt idx="738">
                  <c:v>2.12</c:v>
                </c:pt>
                <c:pt idx="739">
                  <c:v>3.18</c:v>
                </c:pt>
                <c:pt idx="740">
                  <c:v>1.07</c:v>
                </c:pt>
                <c:pt idx="741">
                  <c:v>-0.71000000000000063</c:v>
                </c:pt>
                <c:pt idx="742">
                  <c:v>-0.46</c:v>
                </c:pt>
                <c:pt idx="743">
                  <c:v>-0.21000000000000016</c:v>
                </c:pt>
                <c:pt idx="744">
                  <c:v>1.53</c:v>
                </c:pt>
                <c:pt idx="745">
                  <c:v>3.12</c:v>
                </c:pt>
                <c:pt idx="746">
                  <c:v>5.55</c:v>
                </c:pt>
                <c:pt idx="747">
                  <c:v>7.1199999999999966</c:v>
                </c:pt>
                <c:pt idx="748">
                  <c:v>7.7</c:v>
                </c:pt>
                <c:pt idx="749">
                  <c:v>6.29</c:v>
                </c:pt>
                <c:pt idx="750">
                  <c:v>3.57</c:v>
                </c:pt>
                <c:pt idx="751">
                  <c:v>1.6700000000000013</c:v>
                </c:pt>
                <c:pt idx="752">
                  <c:v>-0.65000000000000091</c:v>
                </c:pt>
                <c:pt idx="753">
                  <c:v>-1.57</c:v>
                </c:pt>
                <c:pt idx="754">
                  <c:v>0.38000000000000039</c:v>
                </c:pt>
                <c:pt idx="755">
                  <c:v>-1.1200000000000001</c:v>
                </c:pt>
                <c:pt idx="756">
                  <c:v>-1.52</c:v>
                </c:pt>
                <c:pt idx="757">
                  <c:v>-1.6400000000000001</c:v>
                </c:pt>
                <c:pt idx="758">
                  <c:v>-1.28</c:v>
                </c:pt>
                <c:pt idx="759">
                  <c:v>-0.72000000000000064</c:v>
                </c:pt>
                <c:pt idx="760">
                  <c:v>-0.26</c:v>
                </c:pt>
                <c:pt idx="761">
                  <c:v>1.1700000000000013</c:v>
                </c:pt>
                <c:pt idx="762">
                  <c:v>1.7200000000000006</c:v>
                </c:pt>
                <c:pt idx="763">
                  <c:v>2.9899999999999998</c:v>
                </c:pt>
                <c:pt idx="764">
                  <c:v>3.3099999999999987</c:v>
                </c:pt>
                <c:pt idx="765">
                  <c:v>4.2300000000000004</c:v>
                </c:pt>
                <c:pt idx="766">
                  <c:v>4.54</c:v>
                </c:pt>
                <c:pt idx="767">
                  <c:v>-0.2</c:v>
                </c:pt>
                <c:pt idx="768">
                  <c:v>1.6400000000000001</c:v>
                </c:pt>
                <c:pt idx="769">
                  <c:v>1.53</c:v>
                </c:pt>
                <c:pt idx="770">
                  <c:v>1.32</c:v>
                </c:pt>
                <c:pt idx="771">
                  <c:v>2.4099999999999997</c:v>
                </c:pt>
                <c:pt idx="772">
                  <c:v>2.3899999999999997</c:v>
                </c:pt>
                <c:pt idx="773">
                  <c:v>1.84</c:v>
                </c:pt>
                <c:pt idx="774">
                  <c:v>0.16000000000000009</c:v>
                </c:pt>
                <c:pt idx="775">
                  <c:v>-1.2</c:v>
                </c:pt>
                <c:pt idx="776">
                  <c:v>-2.3899999999999997</c:v>
                </c:pt>
                <c:pt idx="777">
                  <c:v>-3.21</c:v>
                </c:pt>
                <c:pt idx="778">
                  <c:v>-3.2</c:v>
                </c:pt>
                <c:pt idx="779">
                  <c:v>-2.9099999999999997</c:v>
                </c:pt>
                <c:pt idx="780">
                  <c:v>-3.01</c:v>
                </c:pt>
                <c:pt idx="781">
                  <c:v>-3.13</c:v>
                </c:pt>
                <c:pt idx="782">
                  <c:v>-3.04</c:v>
                </c:pt>
                <c:pt idx="783">
                  <c:v>0</c:v>
                </c:pt>
                <c:pt idx="784">
                  <c:v>0.19000000000000009</c:v>
                </c:pt>
                <c:pt idx="785">
                  <c:v>-3.13</c:v>
                </c:pt>
                <c:pt idx="786">
                  <c:v>-3.61</c:v>
                </c:pt>
                <c:pt idx="787">
                  <c:v>-3.4499999999999997</c:v>
                </c:pt>
                <c:pt idx="788">
                  <c:v>-4.83</c:v>
                </c:pt>
                <c:pt idx="789">
                  <c:v>-4</c:v>
                </c:pt>
                <c:pt idx="790">
                  <c:v>-3.59</c:v>
                </c:pt>
                <c:pt idx="791">
                  <c:v>-3.04</c:v>
                </c:pt>
                <c:pt idx="792">
                  <c:v>-3.34</c:v>
                </c:pt>
                <c:pt idx="793">
                  <c:v>-3.11</c:v>
                </c:pt>
                <c:pt idx="794">
                  <c:v>-1.7000000000000006</c:v>
                </c:pt>
                <c:pt idx="795">
                  <c:v>0.22000000000000008</c:v>
                </c:pt>
                <c:pt idx="796">
                  <c:v>1.21</c:v>
                </c:pt>
                <c:pt idx="797">
                  <c:v>1.2</c:v>
                </c:pt>
                <c:pt idx="798">
                  <c:v>-9.0000000000000066E-2</c:v>
                </c:pt>
                <c:pt idx="799">
                  <c:v>-2.0299999999999998</c:v>
                </c:pt>
                <c:pt idx="800">
                  <c:v>-3.08</c:v>
                </c:pt>
                <c:pt idx="801">
                  <c:v>-3.82</c:v>
                </c:pt>
                <c:pt idx="802">
                  <c:v>-3.36</c:v>
                </c:pt>
                <c:pt idx="803">
                  <c:v>-2.8499999999999988</c:v>
                </c:pt>
                <c:pt idx="804">
                  <c:v>-2.23</c:v>
                </c:pt>
                <c:pt idx="805">
                  <c:v>-0.86000000000000065</c:v>
                </c:pt>
                <c:pt idx="806">
                  <c:v>-0.43000000000000033</c:v>
                </c:pt>
                <c:pt idx="807">
                  <c:v>2.0299999999999998</c:v>
                </c:pt>
                <c:pt idx="808">
                  <c:v>4.2</c:v>
                </c:pt>
                <c:pt idx="809">
                  <c:v>5.42</c:v>
                </c:pt>
                <c:pt idx="810">
                  <c:v>5.34</c:v>
                </c:pt>
                <c:pt idx="811">
                  <c:v>5.8</c:v>
                </c:pt>
                <c:pt idx="812">
                  <c:v>5.6599999999999975</c:v>
                </c:pt>
                <c:pt idx="813">
                  <c:v>6.85</c:v>
                </c:pt>
                <c:pt idx="814">
                  <c:v>2.1</c:v>
                </c:pt>
                <c:pt idx="815">
                  <c:v>1.41</c:v>
                </c:pt>
                <c:pt idx="816">
                  <c:v>6.17</c:v>
                </c:pt>
                <c:pt idx="817">
                  <c:v>6.3599999999999985</c:v>
                </c:pt>
                <c:pt idx="818">
                  <c:v>6.56</c:v>
                </c:pt>
                <c:pt idx="819">
                  <c:v>6.98</c:v>
                </c:pt>
                <c:pt idx="820">
                  <c:v>7.1599999999999975</c:v>
                </c:pt>
                <c:pt idx="821">
                  <c:v>5.73</c:v>
                </c:pt>
                <c:pt idx="822">
                  <c:v>4.6499999999999995</c:v>
                </c:pt>
                <c:pt idx="823">
                  <c:v>3.63</c:v>
                </c:pt>
                <c:pt idx="824">
                  <c:v>2.34</c:v>
                </c:pt>
                <c:pt idx="825">
                  <c:v>-1.9500000000000006</c:v>
                </c:pt>
                <c:pt idx="826">
                  <c:v>-2.3199999999999972</c:v>
                </c:pt>
                <c:pt idx="827">
                  <c:v>-2.2200000000000002</c:v>
                </c:pt>
                <c:pt idx="828">
                  <c:v>6.000000000000006E-2</c:v>
                </c:pt>
                <c:pt idx="829">
                  <c:v>-1.25</c:v>
                </c:pt>
                <c:pt idx="830">
                  <c:v>6.23</c:v>
                </c:pt>
                <c:pt idx="831">
                  <c:v>-1.31</c:v>
                </c:pt>
                <c:pt idx="832">
                  <c:v>0.3400000000000003</c:v>
                </c:pt>
                <c:pt idx="833">
                  <c:v>0.23</c:v>
                </c:pt>
                <c:pt idx="834">
                  <c:v>0.36000000000000032</c:v>
                </c:pt>
                <c:pt idx="835">
                  <c:v>1.58</c:v>
                </c:pt>
                <c:pt idx="836">
                  <c:v>0.76000000000000079</c:v>
                </c:pt>
                <c:pt idx="837">
                  <c:v>-2.8299999999999987</c:v>
                </c:pt>
                <c:pt idx="838">
                  <c:v>-3.68</c:v>
                </c:pt>
                <c:pt idx="839">
                  <c:v>-4</c:v>
                </c:pt>
                <c:pt idx="840">
                  <c:v>-5.31</c:v>
                </c:pt>
                <c:pt idx="841">
                  <c:v>-5.6</c:v>
                </c:pt>
                <c:pt idx="842">
                  <c:v>-5.23</c:v>
                </c:pt>
                <c:pt idx="843">
                  <c:v>-5.6599999999999975</c:v>
                </c:pt>
                <c:pt idx="844">
                  <c:v>-2.8099999999999987</c:v>
                </c:pt>
                <c:pt idx="845">
                  <c:v>-2.11</c:v>
                </c:pt>
                <c:pt idx="846">
                  <c:v>-1.9000000000000001</c:v>
                </c:pt>
                <c:pt idx="847">
                  <c:v>-2.5499999999999998</c:v>
                </c:pt>
                <c:pt idx="848">
                  <c:v>-3.44</c:v>
                </c:pt>
                <c:pt idx="849">
                  <c:v>-2.9699999999999998</c:v>
                </c:pt>
                <c:pt idx="850">
                  <c:v>-2.71</c:v>
                </c:pt>
                <c:pt idx="851">
                  <c:v>-2.2400000000000002</c:v>
                </c:pt>
                <c:pt idx="852">
                  <c:v>-6.29</c:v>
                </c:pt>
                <c:pt idx="853">
                  <c:v>-2.69</c:v>
                </c:pt>
                <c:pt idx="854">
                  <c:v>-2.29</c:v>
                </c:pt>
                <c:pt idx="855">
                  <c:v>-3</c:v>
                </c:pt>
                <c:pt idx="856">
                  <c:v>-3.98</c:v>
                </c:pt>
                <c:pt idx="857">
                  <c:v>-5.42</c:v>
                </c:pt>
                <c:pt idx="858">
                  <c:v>-5.75</c:v>
                </c:pt>
                <c:pt idx="859">
                  <c:v>-5.81</c:v>
                </c:pt>
                <c:pt idx="860">
                  <c:v>-4.8899999999999997</c:v>
                </c:pt>
                <c:pt idx="861">
                  <c:v>-5.49</c:v>
                </c:pt>
                <c:pt idx="862">
                  <c:v>-6.2700000000000014</c:v>
                </c:pt>
                <c:pt idx="863">
                  <c:v>-6.59</c:v>
                </c:pt>
                <c:pt idx="864">
                  <c:v>-6.22</c:v>
                </c:pt>
                <c:pt idx="865">
                  <c:v>-5.21</c:v>
                </c:pt>
                <c:pt idx="866">
                  <c:v>-4.4400000000000004</c:v>
                </c:pt>
                <c:pt idx="867">
                  <c:v>-1.55</c:v>
                </c:pt>
                <c:pt idx="868">
                  <c:v>-0.86000000000000065</c:v>
                </c:pt>
                <c:pt idx="869">
                  <c:v>-1.47</c:v>
                </c:pt>
                <c:pt idx="870">
                  <c:v>-2.3099999999999987</c:v>
                </c:pt>
                <c:pt idx="871">
                  <c:v>-4.0599999999999996</c:v>
                </c:pt>
                <c:pt idx="872">
                  <c:v>-4.9300000000000024</c:v>
                </c:pt>
                <c:pt idx="873">
                  <c:v>-5.3199999999999985</c:v>
                </c:pt>
                <c:pt idx="874">
                  <c:v>-5.68</c:v>
                </c:pt>
                <c:pt idx="875">
                  <c:v>-6.2</c:v>
                </c:pt>
                <c:pt idx="876">
                  <c:v>-6.04</c:v>
                </c:pt>
                <c:pt idx="877">
                  <c:v>-6.06</c:v>
                </c:pt>
                <c:pt idx="878">
                  <c:v>-5.09</c:v>
                </c:pt>
                <c:pt idx="879">
                  <c:v>-5.31</c:v>
                </c:pt>
                <c:pt idx="880">
                  <c:v>-4.01</c:v>
                </c:pt>
                <c:pt idx="881">
                  <c:v>-3.4699999999999998</c:v>
                </c:pt>
                <c:pt idx="882">
                  <c:v>-2.68</c:v>
                </c:pt>
                <c:pt idx="883">
                  <c:v>-2.2400000000000002</c:v>
                </c:pt>
                <c:pt idx="884">
                  <c:v>-3.02</c:v>
                </c:pt>
                <c:pt idx="885">
                  <c:v>-3.5</c:v>
                </c:pt>
                <c:pt idx="886">
                  <c:v>-5.42</c:v>
                </c:pt>
                <c:pt idx="887">
                  <c:v>-2.46</c:v>
                </c:pt>
                <c:pt idx="888">
                  <c:v>-2.17</c:v>
                </c:pt>
                <c:pt idx="889">
                  <c:v>-0.61000000000000065</c:v>
                </c:pt>
                <c:pt idx="890">
                  <c:v>-0.22000000000000008</c:v>
                </c:pt>
                <c:pt idx="891">
                  <c:v>0.41000000000000031</c:v>
                </c:pt>
                <c:pt idx="892">
                  <c:v>0.60000000000000064</c:v>
                </c:pt>
                <c:pt idx="893">
                  <c:v>-0.94000000000000061</c:v>
                </c:pt>
                <c:pt idx="894">
                  <c:v>-2.8499999999999988</c:v>
                </c:pt>
                <c:pt idx="895">
                  <c:v>-2.23</c:v>
                </c:pt>
                <c:pt idx="896">
                  <c:v>-4.9400000000000004</c:v>
                </c:pt>
                <c:pt idx="897">
                  <c:v>-5.75</c:v>
                </c:pt>
                <c:pt idx="898">
                  <c:v>-6.17</c:v>
                </c:pt>
                <c:pt idx="899">
                  <c:v>-6.24</c:v>
                </c:pt>
                <c:pt idx="900">
                  <c:v>-6.24</c:v>
                </c:pt>
                <c:pt idx="901">
                  <c:v>-5.6</c:v>
                </c:pt>
                <c:pt idx="902">
                  <c:v>-4.3199999999999985</c:v>
                </c:pt>
                <c:pt idx="903">
                  <c:v>0</c:v>
                </c:pt>
                <c:pt idx="904">
                  <c:v>-4.6599999999999975</c:v>
                </c:pt>
                <c:pt idx="905">
                  <c:v>-2.36</c:v>
                </c:pt>
                <c:pt idx="906">
                  <c:v>-3.4499999999999997</c:v>
                </c:pt>
                <c:pt idx="907">
                  <c:v>-2.65</c:v>
                </c:pt>
                <c:pt idx="908">
                  <c:v>-4.88</c:v>
                </c:pt>
                <c:pt idx="909">
                  <c:v>-6.03</c:v>
                </c:pt>
                <c:pt idx="910">
                  <c:v>-6.6599999999999975</c:v>
                </c:pt>
                <c:pt idx="911">
                  <c:v>-6.3199999999999985</c:v>
                </c:pt>
                <c:pt idx="912">
                  <c:v>-5.98</c:v>
                </c:pt>
                <c:pt idx="913">
                  <c:v>-4.2699999999999996</c:v>
                </c:pt>
                <c:pt idx="914">
                  <c:v>-2.64</c:v>
                </c:pt>
                <c:pt idx="915">
                  <c:v>-1.51</c:v>
                </c:pt>
                <c:pt idx="916">
                  <c:v>-1.33</c:v>
                </c:pt>
                <c:pt idx="917">
                  <c:v>-5.98</c:v>
                </c:pt>
                <c:pt idx="918">
                  <c:v>-3.63</c:v>
                </c:pt>
                <c:pt idx="919">
                  <c:v>-5.0999999999999996</c:v>
                </c:pt>
                <c:pt idx="920">
                  <c:v>-6.57</c:v>
                </c:pt>
                <c:pt idx="921">
                  <c:v>-7.44</c:v>
                </c:pt>
                <c:pt idx="922">
                  <c:v>-8.07</c:v>
                </c:pt>
                <c:pt idx="923">
                  <c:v>-8.5400000000000009</c:v>
                </c:pt>
                <c:pt idx="924">
                  <c:v>-7.49</c:v>
                </c:pt>
                <c:pt idx="925">
                  <c:v>-5.58</c:v>
                </c:pt>
                <c:pt idx="926">
                  <c:v>-8.19</c:v>
                </c:pt>
                <c:pt idx="927">
                  <c:v>-7.54</c:v>
                </c:pt>
                <c:pt idx="928">
                  <c:v>-6.67</c:v>
                </c:pt>
                <c:pt idx="929">
                  <c:v>-5.9</c:v>
                </c:pt>
                <c:pt idx="930">
                  <c:v>-5.76</c:v>
                </c:pt>
                <c:pt idx="931">
                  <c:v>-6.06</c:v>
                </c:pt>
                <c:pt idx="932">
                  <c:v>-6.8</c:v>
                </c:pt>
                <c:pt idx="933">
                  <c:v>-6.76</c:v>
                </c:pt>
                <c:pt idx="934">
                  <c:v>-6.81</c:v>
                </c:pt>
                <c:pt idx="935">
                  <c:v>-11.38</c:v>
                </c:pt>
                <c:pt idx="936">
                  <c:v>-8.19</c:v>
                </c:pt>
                <c:pt idx="937">
                  <c:v>-8.34</c:v>
                </c:pt>
                <c:pt idx="938">
                  <c:v>-8.08</c:v>
                </c:pt>
                <c:pt idx="939">
                  <c:v>-2.8699999999999997</c:v>
                </c:pt>
                <c:pt idx="940">
                  <c:v>-2.86</c:v>
                </c:pt>
                <c:pt idx="941">
                  <c:v>-4.53</c:v>
                </c:pt>
                <c:pt idx="942">
                  <c:v>-5.6199999999999966</c:v>
                </c:pt>
                <c:pt idx="943">
                  <c:v>-6.54</c:v>
                </c:pt>
                <c:pt idx="944">
                  <c:v>-7.31</c:v>
                </c:pt>
                <c:pt idx="945">
                  <c:v>-7.81</c:v>
                </c:pt>
                <c:pt idx="946">
                  <c:v>-6.4</c:v>
                </c:pt>
                <c:pt idx="947">
                  <c:v>-8.59</c:v>
                </c:pt>
                <c:pt idx="948">
                  <c:v>-9.27</c:v>
                </c:pt>
                <c:pt idx="949">
                  <c:v>-9.5400000000000009</c:v>
                </c:pt>
                <c:pt idx="950">
                  <c:v>-8.92</c:v>
                </c:pt>
                <c:pt idx="951">
                  <c:v>-5.14</c:v>
                </c:pt>
                <c:pt idx="952">
                  <c:v>-5.3599999999999985</c:v>
                </c:pt>
                <c:pt idx="953">
                  <c:v>-6.73</c:v>
                </c:pt>
                <c:pt idx="954">
                  <c:v>-6.22</c:v>
                </c:pt>
                <c:pt idx="955">
                  <c:v>0</c:v>
                </c:pt>
                <c:pt idx="956">
                  <c:v>-4.92</c:v>
                </c:pt>
                <c:pt idx="957">
                  <c:v>-4.21</c:v>
                </c:pt>
                <c:pt idx="958">
                  <c:v>-0.47000000000000008</c:v>
                </c:pt>
                <c:pt idx="959">
                  <c:v>-1.83</c:v>
                </c:pt>
                <c:pt idx="960">
                  <c:v>-0.61000000000000065</c:v>
                </c:pt>
                <c:pt idx="961">
                  <c:v>1.28</c:v>
                </c:pt>
                <c:pt idx="962">
                  <c:v>2.1800000000000002</c:v>
                </c:pt>
                <c:pt idx="963">
                  <c:v>3.42</c:v>
                </c:pt>
                <c:pt idx="964">
                  <c:v>3.2600000000000002</c:v>
                </c:pt>
                <c:pt idx="965">
                  <c:v>2.84</c:v>
                </c:pt>
                <c:pt idx="966">
                  <c:v>1.35</c:v>
                </c:pt>
                <c:pt idx="967">
                  <c:v>1.7200000000000006</c:v>
                </c:pt>
                <c:pt idx="968">
                  <c:v>-0.91</c:v>
                </c:pt>
                <c:pt idx="969">
                  <c:v>-1.3900000000000001</c:v>
                </c:pt>
                <c:pt idx="970">
                  <c:v>-1.7200000000000006</c:v>
                </c:pt>
                <c:pt idx="971">
                  <c:v>-1.6800000000000013</c:v>
                </c:pt>
                <c:pt idx="972">
                  <c:v>-1.28</c:v>
                </c:pt>
                <c:pt idx="973">
                  <c:v>-0.73000000000000065</c:v>
                </c:pt>
                <c:pt idx="974">
                  <c:v>-0.67000000000000093</c:v>
                </c:pt>
                <c:pt idx="975">
                  <c:v>8.0000000000000099E-2</c:v>
                </c:pt>
                <c:pt idx="976">
                  <c:v>3.8299999999999987</c:v>
                </c:pt>
                <c:pt idx="977">
                  <c:v>-0.56999999999999995</c:v>
                </c:pt>
                <c:pt idx="978">
                  <c:v>-0.25</c:v>
                </c:pt>
                <c:pt idx="979">
                  <c:v>-0.23</c:v>
                </c:pt>
                <c:pt idx="980">
                  <c:v>0.6800000000000006</c:v>
                </c:pt>
                <c:pt idx="981">
                  <c:v>1.26</c:v>
                </c:pt>
                <c:pt idx="982">
                  <c:v>0.33000000000000046</c:v>
                </c:pt>
                <c:pt idx="983">
                  <c:v>1.32</c:v>
                </c:pt>
                <c:pt idx="984">
                  <c:v>2.8</c:v>
                </c:pt>
                <c:pt idx="985">
                  <c:v>3.79</c:v>
                </c:pt>
                <c:pt idx="986">
                  <c:v>3.11</c:v>
                </c:pt>
                <c:pt idx="987">
                  <c:v>6.08</c:v>
                </c:pt>
                <c:pt idx="988">
                  <c:v>6.51</c:v>
                </c:pt>
                <c:pt idx="989">
                  <c:v>5.85</c:v>
                </c:pt>
                <c:pt idx="990">
                  <c:v>5.28</c:v>
                </c:pt>
                <c:pt idx="991">
                  <c:v>5.46</c:v>
                </c:pt>
                <c:pt idx="992">
                  <c:v>2.8099999999999987</c:v>
                </c:pt>
                <c:pt idx="993">
                  <c:v>1.85</c:v>
                </c:pt>
                <c:pt idx="994">
                  <c:v>1.48</c:v>
                </c:pt>
                <c:pt idx="995">
                  <c:v>2.29</c:v>
                </c:pt>
                <c:pt idx="996">
                  <c:v>1.7700000000000007</c:v>
                </c:pt>
                <c:pt idx="997">
                  <c:v>2.3099999999999987</c:v>
                </c:pt>
                <c:pt idx="998">
                  <c:v>2.77</c:v>
                </c:pt>
                <c:pt idx="999">
                  <c:v>4.51</c:v>
                </c:pt>
                <c:pt idx="1000">
                  <c:v>3.4299999999999997</c:v>
                </c:pt>
                <c:pt idx="1001">
                  <c:v>3.22</c:v>
                </c:pt>
                <c:pt idx="1002">
                  <c:v>3.62</c:v>
                </c:pt>
                <c:pt idx="1003">
                  <c:v>3.8099999999999987</c:v>
                </c:pt>
                <c:pt idx="1004">
                  <c:v>3.8899999999999997</c:v>
                </c:pt>
                <c:pt idx="1005">
                  <c:v>4.5199999999999996</c:v>
                </c:pt>
                <c:pt idx="1006">
                  <c:v>3.9299999999999997</c:v>
                </c:pt>
                <c:pt idx="1007">
                  <c:v>3.16</c:v>
                </c:pt>
                <c:pt idx="1008">
                  <c:v>5.7</c:v>
                </c:pt>
                <c:pt idx="1009">
                  <c:v>7.1599999999999975</c:v>
                </c:pt>
                <c:pt idx="1010">
                  <c:v>9.11</c:v>
                </c:pt>
                <c:pt idx="1011">
                  <c:v>9.8000000000000007</c:v>
                </c:pt>
                <c:pt idx="1012">
                  <c:v>9.8600000000000048</c:v>
                </c:pt>
                <c:pt idx="1013">
                  <c:v>7.6</c:v>
                </c:pt>
                <c:pt idx="1014">
                  <c:v>7.03</c:v>
                </c:pt>
                <c:pt idx="1015">
                  <c:v>5.5</c:v>
                </c:pt>
                <c:pt idx="1016">
                  <c:v>4.96</c:v>
                </c:pt>
                <c:pt idx="1017">
                  <c:v>5.23</c:v>
                </c:pt>
                <c:pt idx="1018">
                  <c:v>4.6899999999999995</c:v>
                </c:pt>
                <c:pt idx="1019">
                  <c:v>3.75</c:v>
                </c:pt>
                <c:pt idx="1020">
                  <c:v>3.19</c:v>
                </c:pt>
                <c:pt idx="1021">
                  <c:v>3.68</c:v>
                </c:pt>
                <c:pt idx="1022">
                  <c:v>4.9300000000000024</c:v>
                </c:pt>
                <c:pt idx="1023">
                  <c:v>5.1599999999999975</c:v>
                </c:pt>
                <c:pt idx="1024">
                  <c:v>6.1499999999999995</c:v>
                </c:pt>
                <c:pt idx="1025">
                  <c:v>6.8599999999999985</c:v>
                </c:pt>
                <c:pt idx="1026">
                  <c:v>8.11</c:v>
                </c:pt>
                <c:pt idx="1027">
                  <c:v>8.8000000000000007</c:v>
                </c:pt>
                <c:pt idx="1028">
                  <c:v>8.81</c:v>
                </c:pt>
                <c:pt idx="1029">
                  <c:v>8.65</c:v>
                </c:pt>
                <c:pt idx="1030">
                  <c:v>8.08</c:v>
                </c:pt>
                <c:pt idx="1031">
                  <c:v>7.85</c:v>
                </c:pt>
                <c:pt idx="1032">
                  <c:v>7.8599999999999985</c:v>
                </c:pt>
                <c:pt idx="1033">
                  <c:v>9.09</c:v>
                </c:pt>
                <c:pt idx="1034">
                  <c:v>10.69</c:v>
                </c:pt>
                <c:pt idx="1035">
                  <c:v>11.7</c:v>
                </c:pt>
                <c:pt idx="1036">
                  <c:v>10.6</c:v>
                </c:pt>
                <c:pt idx="1037">
                  <c:v>9.64</c:v>
                </c:pt>
                <c:pt idx="1038">
                  <c:v>7.95</c:v>
                </c:pt>
                <c:pt idx="1039">
                  <c:v>7.73</c:v>
                </c:pt>
                <c:pt idx="1040">
                  <c:v>6.2</c:v>
                </c:pt>
                <c:pt idx="1041">
                  <c:v>4.7699999999999996</c:v>
                </c:pt>
                <c:pt idx="1042">
                  <c:v>4.1599999999999975</c:v>
                </c:pt>
                <c:pt idx="1043">
                  <c:v>3.65</c:v>
                </c:pt>
                <c:pt idx="1044">
                  <c:v>3.04</c:v>
                </c:pt>
                <c:pt idx="1045">
                  <c:v>3.4499999999999997</c:v>
                </c:pt>
                <c:pt idx="1046">
                  <c:v>4.71</c:v>
                </c:pt>
                <c:pt idx="1047">
                  <c:v>4.78</c:v>
                </c:pt>
                <c:pt idx="1048">
                  <c:v>5.1499999999999995</c:v>
                </c:pt>
                <c:pt idx="1049">
                  <c:v>4.78</c:v>
                </c:pt>
                <c:pt idx="1050">
                  <c:v>2.5299999999999998</c:v>
                </c:pt>
                <c:pt idx="1051">
                  <c:v>9.24</c:v>
                </c:pt>
                <c:pt idx="1052">
                  <c:v>0.13</c:v>
                </c:pt>
                <c:pt idx="1053">
                  <c:v>0.5</c:v>
                </c:pt>
                <c:pt idx="1054">
                  <c:v>2.9299999999999997</c:v>
                </c:pt>
                <c:pt idx="1055">
                  <c:v>5.0999999999999996</c:v>
                </c:pt>
                <c:pt idx="1056">
                  <c:v>6.7700000000000014</c:v>
                </c:pt>
                <c:pt idx="1057">
                  <c:v>8.17</c:v>
                </c:pt>
                <c:pt idx="1058">
                  <c:v>6.78</c:v>
                </c:pt>
                <c:pt idx="1059">
                  <c:v>11.18</c:v>
                </c:pt>
                <c:pt idx="1060">
                  <c:v>11.11</c:v>
                </c:pt>
                <c:pt idx="1061">
                  <c:v>10.25</c:v>
                </c:pt>
                <c:pt idx="1062">
                  <c:v>8.48</c:v>
                </c:pt>
                <c:pt idx="1063">
                  <c:v>5.21</c:v>
                </c:pt>
                <c:pt idx="1064">
                  <c:v>2.8099999999999987</c:v>
                </c:pt>
                <c:pt idx="1065">
                  <c:v>2.23</c:v>
                </c:pt>
                <c:pt idx="1066">
                  <c:v>2.69</c:v>
                </c:pt>
                <c:pt idx="1067">
                  <c:v>2.3199999999999972</c:v>
                </c:pt>
                <c:pt idx="1068">
                  <c:v>6.68</c:v>
                </c:pt>
                <c:pt idx="1069">
                  <c:v>1.9500000000000006</c:v>
                </c:pt>
                <c:pt idx="1070">
                  <c:v>2.9299999999999997</c:v>
                </c:pt>
                <c:pt idx="1071">
                  <c:v>3.16</c:v>
                </c:pt>
                <c:pt idx="1072">
                  <c:v>4.1499999999999995</c:v>
                </c:pt>
                <c:pt idx="1073">
                  <c:v>6.23</c:v>
                </c:pt>
                <c:pt idx="1074">
                  <c:v>7.09</c:v>
                </c:pt>
                <c:pt idx="1075">
                  <c:v>5.79</c:v>
                </c:pt>
                <c:pt idx="1076">
                  <c:v>6.33</c:v>
                </c:pt>
                <c:pt idx="1077">
                  <c:v>6.88</c:v>
                </c:pt>
                <c:pt idx="1078">
                  <c:v>7.03</c:v>
                </c:pt>
                <c:pt idx="1079">
                  <c:v>4.8899999999999997</c:v>
                </c:pt>
                <c:pt idx="1080">
                  <c:v>9.48</c:v>
                </c:pt>
                <c:pt idx="1081">
                  <c:v>11.29</c:v>
                </c:pt>
                <c:pt idx="1082">
                  <c:v>14.65</c:v>
                </c:pt>
                <c:pt idx="1083">
                  <c:v>16.21</c:v>
                </c:pt>
                <c:pt idx="1084">
                  <c:v>15.6</c:v>
                </c:pt>
                <c:pt idx="1085">
                  <c:v>14.15</c:v>
                </c:pt>
                <c:pt idx="1086">
                  <c:v>12.05</c:v>
                </c:pt>
                <c:pt idx="1087">
                  <c:v>10.54</c:v>
                </c:pt>
                <c:pt idx="1088">
                  <c:v>8.99</c:v>
                </c:pt>
                <c:pt idx="1089">
                  <c:v>7.41</c:v>
                </c:pt>
                <c:pt idx="1090">
                  <c:v>5.28</c:v>
                </c:pt>
                <c:pt idx="1091">
                  <c:v>11.67</c:v>
                </c:pt>
                <c:pt idx="1092">
                  <c:v>2.8299999999999987</c:v>
                </c:pt>
                <c:pt idx="1093">
                  <c:v>2.84</c:v>
                </c:pt>
                <c:pt idx="1094">
                  <c:v>4.9700000000000024</c:v>
                </c:pt>
                <c:pt idx="1095">
                  <c:v>9.06</c:v>
                </c:pt>
                <c:pt idx="1096">
                  <c:v>7.83</c:v>
                </c:pt>
                <c:pt idx="1097">
                  <c:v>6.14</c:v>
                </c:pt>
                <c:pt idx="1098">
                  <c:v>7.1899999999999995</c:v>
                </c:pt>
                <c:pt idx="1099">
                  <c:v>9.39</c:v>
                </c:pt>
                <c:pt idx="1100">
                  <c:v>8.3600000000000048</c:v>
                </c:pt>
                <c:pt idx="1101">
                  <c:v>10.75</c:v>
                </c:pt>
                <c:pt idx="1102">
                  <c:v>14.91</c:v>
                </c:pt>
                <c:pt idx="1103">
                  <c:v>15.51</c:v>
                </c:pt>
                <c:pt idx="1104">
                  <c:v>14.93</c:v>
                </c:pt>
                <c:pt idx="1105">
                  <c:v>13.4</c:v>
                </c:pt>
                <c:pt idx="1106">
                  <c:v>12.31</c:v>
                </c:pt>
                <c:pt idx="1107">
                  <c:v>12.78</c:v>
                </c:pt>
                <c:pt idx="1108">
                  <c:v>13.450000000000006</c:v>
                </c:pt>
                <c:pt idx="1109">
                  <c:v>13.21</c:v>
                </c:pt>
                <c:pt idx="1110">
                  <c:v>13.71</c:v>
                </c:pt>
                <c:pt idx="1111">
                  <c:v>10.79</c:v>
                </c:pt>
                <c:pt idx="1112">
                  <c:v>8.92</c:v>
                </c:pt>
                <c:pt idx="1113">
                  <c:v>6.24</c:v>
                </c:pt>
                <c:pt idx="1114">
                  <c:v>4.46</c:v>
                </c:pt>
                <c:pt idx="1115">
                  <c:v>3.63</c:v>
                </c:pt>
                <c:pt idx="1116">
                  <c:v>4.0199999999999996</c:v>
                </c:pt>
                <c:pt idx="1117">
                  <c:v>9.0300000000000011</c:v>
                </c:pt>
                <c:pt idx="1118">
                  <c:v>9.3000000000000007</c:v>
                </c:pt>
                <c:pt idx="1119">
                  <c:v>7.45</c:v>
                </c:pt>
                <c:pt idx="1120">
                  <c:v>7.8599999999999985</c:v>
                </c:pt>
                <c:pt idx="1121">
                  <c:v>8.0400000000000009</c:v>
                </c:pt>
                <c:pt idx="1122">
                  <c:v>9.75</c:v>
                </c:pt>
                <c:pt idx="1123">
                  <c:v>10.27</c:v>
                </c:pt>
                <c:pt idx="1124">
                  <c:v>14.96</c:v>
                </c:pt>
                <c:pt idx="1125">
                  <c:v>8.93</c:v>
                </c:pt>
                <c:pt idx="1126">
                  <c:v>8.2800000000000011</c:v>
                </c:pt>
                <c:pt idx="1127">
                  <c:v>8.5400000000000009</c:v>
                </c:pt>
                <c:pt idx="1128">
                  <c:v>9.24</c:v>
                </c:pt>
                <c:pt idx="1129">
                  <c:v>11.58</c:v>
                </c:pt>
                <c:pt idx="1130">
                  <c:v>16.979999999999986</c:v>
                </c:pt>
                <c:pt idx="1131">
                  <c:v>19.25</c:v>
                </c:pt>
                <c:pt idx="1132">
                  <c:v>19.190000000000001</c:v>
                </c:pt>
                <c:pt idx="1133">
                  <c:v>17</c:v>
                </c:pt>
                <c:pt idx="1134">
                  <c:v>12.39</c:v>
                </c:pt>
                <c:pt idx="1135">
                  <c:v>8.0500000000000007</c:v>
                </c:pt>
                <c:pt idx="1136">
                  <c:v>8.81</c:v>
                </c:pt>
                <c:pt idx="1137">
                  <c:v>4.0999999999999996</c:v>
                </c:pt>
                <c:pt idx="1138">
                  <c:v>2.0099999999999998</c:v>
                </c:pt>
                <c:pt idx="1139">
                  <c:v>5.7</c:v>
                </c:pt>
                <c:pt idx="1140">
                  <c:v>2.23</c:v>
                </c:pt>
                <c:pt idx="1141">
                  <c:v>5.6</c:v>
                </c:pt>
                <c:pt idx="1142">
                  <c:v>8.9500000000000028</c:v>
                </c:pt>
                <c:pt idx="1143">
                  <c:v>6.23</c:v>
                </c:pt>
                <c:pt idx="1144">
                  <c:v>8.0300000000000011</c:v>
                </c:pt>
                <c:pt idx="1145">
                  <c:v>9.49</c:v>
                </c:pt>
                <c:pt idx="1146">
                  <c:v>9.84</c:v>
                </c:pt>
                <c:pt idx="1147">
                  <c:v>9.17</c:v>
                </c:pt>
                <c:pt idx="1148">
                  <c:v>7.6199999999999966</c:v>
                </c:pt>
                <c:pt idx="1149">
                  <c:v>7.34</c:v>
                </c:pt>
                <c:pt idx="1150">
                  <c:v>5.28</c:v>
                </c:pt>
                <c:pt idx="1151">
                  <c:v>5.18</c:v>
                </c:pt>
                <c:pt idx="1152">
                  <c:v>6.33</c:v>
                </c:pt>
                <c:pt idx="1153">
                  <c:v>8.7800000000000011</c:v>
                </c:pt>
                <c:pt idx="1154">
                  <c:v>13.06</c:v>
                </c:pt>
                <c:pt idx="1155">
                  <c:v>14.94</c:v>
                </c:pt>
                <c:pt idx="1156">
                  <c:v>11.67</c:v>
                </c:pt>
                <c:pt idx="1157">
                  <c:v>13.21</c:v>
                </c:pt>
                <c:pt idx="1158">
                  <c:v>11.26</c:v>
                </c:pt>
                <c:pt idx="1159">
                  <c:v>8.73</c:v>
                </c:pt>
                <c:pt idx="1160">
                  <c:v>6.7</c:v>
                </c:pt>
                <c:pt idx="1161">
                  <c:v>5.75</c:v>
                </c:pt>
                <c:pt idx="1162">
                  <c:v>4.7699999999999996</c:v>
                </c:pt>
                <c:pt idx="1163">
                  <c:v>3.58</c:v>
                </c:pt>
                <c:pt idx="1164">
                  <c:v>2.68</c:v>
                </c:pt>
                <c:pt idx="1165">
                  <c:v>2.5099999999999998</c:v>
                </c:pt>
                <c:pt idx="1166">
                  <c:v>3.17</c:v>
                </c:pt>
                <c:pt idx="1167">
                  <c:v>4.6499999999999995</c:v>
                </c:pt>
                <c:pt idx="1168">
                  <c:v>5.9</c:v>
                </c:pt>
                <c:pt idx="1169">
                  <c:v>6.95</c:v>
                </c:pt>
                <c:pt idx="1170">
                  <c:v>7.41</c:v>
                </c:pt>
                <c:pt idx="1171">
                  <c:v>9.1</c:v>
                </c:pt>
                <c:pt idx="1172">
                  <c:v>9.2200000000000006</c:v>
                </c:pt>
                <c:pt idx="1173">
                  <c:v>8.94</c:v>
                </c:pt>
                <c:pt idx="1174">
                  <c:v>7.4</c:v>
                </c:pt>
                <c:pt idx="1175">
                  <c:v>8.76</c:v>
                </c:pt>
                <c:pt idx="1176">
                  <c:v>10.7</c:v>
                </c:pt>
                <c:pt idx="1177">
                  <c:v>13.52</c:v>
                </c:pt>
                <c:pt idx="1178">
                  <c:v>15.370000000000006</c:v>
                </c:pt>
                <c:pt idx="1179">
                  <c:v>15.66</c:v>
                </c:pt>
                <c:pt idx="1180">
                  <c:v>13.56</c:v>
                </c:pt>
                <c:pt idx="1181">
                  <c:v>14.22</c:v>
                </c:pt>
                <c:pt idx="1182">
                  <c:v>12.47</c:v>
                </c:pt>
                <c:pt idx="1183">
                  <c:v>9.49</c:v>
                </c:pt>
                <c:pt idx="1184">
                  <c:v>8.32</c:v>
                </c:pt>
                <c:pt idx="1185">
                  <c:v>8.27</c:v>
                </c:pt>
                <c:pt idx="1186">
                  <c:v>8.07</c:v>
                </c:pt>
                <c:pt idx="1187">
                  <c:v>7.23</c:v>
                </c:pt>
                <c:pt idx="1188">
                  <c:v>6</c:v>
                </c:pt>
                <c:pt idx="1189">
                  <c:v>13.16</c:v>
                </c:pt>
                <c:pt idx="1190">
                  <c:v>6.17</c:v>
                </c:pt>
                <c:pt idx="1191">
                  <c:v>8.5500000000000007</c:v>
                </c:pt>
                <c:pt idx="1192">
                  <c:v>11.57</c:v>
                </c:pt>
                <c:pt idx="1193">
                  <c:v>12.73</c:v>
                </c:pt>
                <c:pt idx="1194">
                  <c:v>12.75</c:v>
                </c:pt>
                <c:pt idx="1195">
                  <c:v>14.24</c:v>
                </c:pt>
                <c:pt idx="1196">
                  <c:v>13.28</c:v>
                </c:pt>
                <c:pt idx="1197">
                  <c:v>12.74</c:v>
                </c:pt>
                <c:pt idx="1198">
                  <c:v>17.170000000000005</c:v>
                </c:pt>
                <c:pt idx="1199">
                  <c:v>13.4</c:v>
                </c:pt>
                <c:pt idx="1200">
                  <c:v>13.6</c:v>
                </c:pt>
                <c:pt idx="1201">
                  <c:v>19.260000000000002</c:v>
                </c:pt>
                <c:pt idx="1202">
                  <c:v>22.38</c:v>
                </c:pt>
                <c:pt idx="1203">
                  <c:v>24.81000000000002</c:v>
                </c:pt>
                <c:pt idx="1204">
                  <c:v>25.779999999999987</c:v>
                </c:pt>
                <c:pt idx="1205">
                  <c:v>25.72</c:v>
                </c:pt>
                <c:pt idx="1206">
                  <c:v>22.73</c:v>
                </c:pt>
                <c:pt idx="1207">
                  <c:v>19.13000000000002</c:v>
                </c:pt>
                <c:pt idx="1208">
                  <c:v>17.66</c:v>
                </c:pt>
                <c:pt idx="1209">
                  <c:v>14.32</c:v>
                </c:pt>
                <c:pt idx="1210">
                  <c:v>12.82</c:v>
                </c:pt>
                <c:pt idx="1211">
                  <c:v>11.22</c:v>
                </c:pt>
                <c:pt idx="1212">
                  <c:v>10.220000000000001</c:v>
                </c:pt>
                <c:pt idx="1213">
                  <c:v>13.03</c:v>
                </c:pt>
                <c:pt idx="1214">
                  <c:v>11.84</c:v>
                </c:pt>
                <c:pt idx="1215">
                  <c:v>11.17</c:v>
                </c:pt>
                <c:pt idx="1216">
                  <c:v>12.81</c:v>
                </c:pt>
                <c:pt idx="1217">
                  <c:v>14.34</c:v>
                </c:pt>
                <c:pt idx="1218">
                  <c:v>15.450000000000006</c:v>
                </c:pt>
                <c:pt idx="1219">
                  <c:v>16.68</c:v>
                </c:pt>
                <c:pt idx="1220">
                  <c:v>13.69</c:v>
                </c:pt>
                <c:pt idx="1221">
                  <c:v>11.99</c:v>
                </c:pt>
                <c:pt idx="1222">
                  <c:v>10.65</c:v>
                </c:pt>
                <c:pt idx="1223">
                  <c:v>9.24</c:v>
                </c:pt>
                <c:pt idx="1224">
                  <c:v>10.1</c:v>
                </c:pt>
                <c:pt idx="1225">
                  <c:v>11.83</c:v>
                </c:pt>
                <c:pt idx="1226">
                  <c:v>14.92</c:v>
                </c:pt>
                <c:pt idx="1227">
                  <c:v>16.739999999999988</c:v>
                </c:pt>
                <c:pt idx="1228">
                  <c:v>18.22</c:v>
                </c:pt>
                <c:pt idx="1229">
                  <c:v>16.279999999999987</c:v>
                </c:pt>
                <c:pt idx="1230">
                  <c:v>12.91</c:v>
                </c:pt>
                <c:pt idx="1231">
                  <c:v>10.98</c:v>
                </c:pt>
                <c:pt idx="1232">
                  <c:v>10.65</c:v>
                </c:pt>
                <c:pt idx="1233">
                  <c:v>12.12</c:v>
                </c:pt>
                <c:pt idx="1234">
                  <c:v>12.4</c:v>
                </c:pt>
                <c:pt idx="1235">
                  <c:v>12.72</c:v>
                </c:pt>
                <c:pt idx="1236">
                  <c:v>11.62</c:v>
                </c:pt>
                <c:pt idx="1237">
                  <c:v>12.05</c:v>
                </c:pt>
                <c:pt idx="1238">
                  <c:v>13.38</c:v>
                </c:pt>
                <c:pt idx="1239">
                  <c:v>13.7</c:v>
                </c:pt>
                <c:pt idx="1240">
                  <c:v>13.77</c:v>
                </c:pt>
                <c:pt idx="1241">
                  <c:v>11.54</c:v>
                </c:pt>
                <c:pt idx="1242">
                  <c:v>10.52</c:v>
                </c:pt>
                <c:pt idx="1243">
                  <c:v>11.32</c:v>
                </c:pt>
                <c:pt idx="1244">
                  <c:v>11.4</c:v>
                </c:pt>
                <c:pt idx="1245">
                  <c:v>11.370000000000006</c:v>
                </c:pt>
                <c:pt idx="1246">
                  <c:v>12.24</c:v>
                </c:pt>
                <c:pt idx="1247">
                  <c:v>12.72</c:v>
                </c:pt>
                <c:pt idx="1248">
                  <c:v>13.61</c:v>
                </c:pt>
                <c:pt idx="1249">
                  <c:v>16.809999999999999</c:v>
                </c:pt>
                <c:pt idx="1250">
                  <c:v>17.68</c:v>
                </c:pt>
                <c:pt idx="1251">
                  <c:v>19.03</c:v>
                </c:pt>
                <c:pt idx="1252">
                  <c:v>18.43</c:v>
                </c:pt>
                <c:pt idx="1253">
                  <c:v>19.649999999999999</c:v>
                </c:pt>
                <c:pt idx="1254">
                  <c:v>18.079999999999988</c:v>
                </c:pt>
                <c:pt idx="1255">
                  <c:v>16.459999999999987</c:v>
                </c:pt>
                <c:pt idx="1256">
                  <c:v>13.47</c:v>
                </c:pt>
                <c:pt idx="1257">
                  <c:v>14.27</c:v>
                </c:pt>
                <c:pt idx="1258">
                  <c:v>13.31</c:v>
                </c:pt>
                <c:pt idx="1259">
                  <c:v>12.49</c:v>
                </c:pt>
                <c:pt idx="1260">
                  <c:v>11.01</c:v>
                </c:pt>
                <c:pt idx="1261">
                  <c:v>12.42</c:v>
                </c:pt>
                <c:pt idx="1262">
                  <c:v>12.89</c:v>
                </c:pt>
                <c:pt idx="1263">
                  <c:v>12.62</c:v>
                </c:pt>
                <c:pt idx="1264">
                  <c:v>12.64</c:v>
                </c:pt>
                <c:pt idx="1265">
                  <c:v>11.99</c:v>
                </c:pt>
                <c:pt idx="1266">
                  <c:v>12.43</c:v>
                </c:pt>
                <c:pt idx="1267">
                  <c:v>13.22</c:v>
                </c:pt>
                <c:pt idx="1268">
                  <c:v>13.04</c:v>
                </c:pt>
                <c:pt idx="1269">
                  <c:v>13.46</c:v>
                </c:pt>
                <c:pt idx="1270">
                  <c:v>12.63</c:v>
                </c:pt>
                <c:pt idx="1271">
                  <c:v>13.02</c:v>
                </c:pt>
                <c:pt idx="1272">
                  <c:v>14.04</c:v>
                </c:pt>
                <c:pt idx="1273">
                  <c:v>15.21</c:v>
                </c:pt>
                <c:pt idx="1274">
                  <c:v>16.350000000000001</c:v>
                </c:pt>
                <c:pt idx="1275">
                  <c:v>17.93</c:v>
                </c:pt>
                <c:pt idx="1276">
                  <c:v>18</c:v>
                </c:pt>
                <c:pt idx="1277">
                  <c:v>16.809999999999999</c:v>
                </c:pt>
                <c:pt idx="1278">
                  <c:v>15.91</c:v>
                </c:pt>
                <c:pt idx="1279">
                  <c:v>12.19</c:v>
                </c:pt>
                <c:pt idx="1280">
                  <c:v>10.43</c:v>
                </c:pt>
                <c:pt idx="1281">
                  <c:v>9.5300000000000011</c:v>
                </c:pt>
                <c:pt idx="1282">
                  <c:v>14.36000000000001</c:v>
                </c:pt>
                <c:pt idx="1283">
                  <c:v>8.120000000000001</c:v>
                </c:pt>
                <c:pt idx="1284">
                  <c:v>7.63</c:v>
                </c:pt>
                <c:pt idx="1285">
                  <c:v>8.2100000000000009</c:v>
                </c:pt>
                <c:pt idx="1286">
                  <c:v>8.89</c:v>
                </c:pt>
                <c:pt idx="1287">
                  <c:v>8.48</c:v>
                </c:pt>
                <c:pt idx="1288">
                  <c:v>8.5</c:v>
                </c:pt>
                <c:pt idx="1289">
                  <c:v>9.5500000000000007</c:v>
                </c:pt>
                <c:pt idx="1290">
                  <c:v>12.68</c:v>
                </c:pt>
                <c:pt idx="1291">
                  <c:v>11.49</c:v>
                </c:pt>
                <c:pt idx="1292">
                  <c:v>10.040000000000001</c:v>
                </c:pt>
                <c:pt idx="1293">
                  <c:v>8.5300000000000011</c:v>
                </c:pt>
                <c:pt idx="1294">
                  <c:v>8.58</c:v>
                </c:pt>
                <c:pt idx="1295">
                  <c:v>6.72</c:v>
                </c:pt>
                <c:pt idx="1296">
                  <c:v>7.76</c:v>
                </c:pt>
                <c:pt idx="1297">
                  <c:v>9.4700000000000006</c:v>
                </c:pt>
                <c:pt idx="1298">
                  <c:v>10.61</c:v>
                </c:pt>
                <c:pt idx="1299">
                  <c:v>8.59</c:v>
                </c:pt>
                <c:pt idx="1300">
                  <c:v>12.77</c:v>
                </c:pt>
                <c:pt idx="1301">
                  <c:v>12.14</c:v>
                </c:pt>
                <c:pt idx="1302">
                  <c:v>11.03</c:v>
                </c:pt>
                <c:pt idx="1303">
                  <c:v>9.65</c:v>
                </c:pt>
                <c:pt idx="1304">
                  <c:v>7.44</c:v>
                </c:pt>
                <c:pt idx="1305">
                  <c:v>8.64</c:v>
                </c:pt>
                <c:pt idx="1306">
                  <c:v>8.2200000000000006</c:v>
                </c:pt>
                <c:pt idx="1307">
                  <c:v>7.98</c:v>
                </c:pt>
                <c:pt idx="1308">
                  <c:v>8.2100000000000009</c:v>
                </c:pt>
                <c:pt idx="1309">
                  <c:v>6.91</c:v>
                </c:pt>
                <c:pt idx="1310">
                  <c:v>8.16</c:v>
                </c:pt>
                <c:pt idx="1311">
                  <c:v>9.93</c:v>
                </c:pt>
                <c:pt idx="1312">
                  <c:v>9.7800000000000011</c:v>
                </c:pt>
                <c:pt idx="1313">
                  <c:v>11.57</c:v>
                </c:pt>
                <c:pt idx="1314">
                  <c:v>13.46</c:v>
                </c:pt>
                <c:pt idx="1315">
                  <c:v>14.31</c:v>
                </c:pt>
                <c:pt idx="1316">
                  <c:v>13.54</c:v>
                </c:pt>
                <c:pt idx="1317">
                  <c:v>12.1</c:v>
                </c:pt>
                <c:pt idx="1318">
                  <c:v>13.21</c:v>
                </c:pt>
                <c:pt idx="1319">
                  <c:v>11.68</c:v>
                </c:pt>
                <c:pt idx="1320">
                  <c:v>9.7200000000000006</c:v>
                </c:pt>
                <c:pt idx="1321">
                  <c:v>10.57</c:v>
                </c:pt>
                <c:pt idx="1322">
                  <c:v>11.14</c:v>
                </c:pt>
                <c:pt idx="1323">
                  <c:v>10.130000000000001</c:v>
                </c:pt>
                <c:pt idx="1324">
                  <c:v>12.22</c:v>
                </c:pt>
                <c:pt idx="1325">
                  <c:v>12.14</c:v>
                </c:pt>
                <c:pt idx="1326">
                  <c:v>11.91</c:v>
                </c:pt>
                <c:pt idx="1327">
                  <c:v>10.66</c:v>
                </c:pt>
                <c:pt idx="1328">
                  <c:v>9.56</c:v>
                </c:pt>
                <c:pt idx="1329">
                  <c:v>10.16</c:v>
                </c:pt>
                <c:pt idx="1330">
                  <c:v>9.9500000000000028</c:v>
                </c:pt>
                <c:pt idx="1331">
                  <c:v>9.94</c:v>
                </c:pt>
                <c:pt idx="1332">
                  <c:v>9.94</c:v>
                </c:pt>
                <c:pt idx="1333">
                  <c:v>9.2900000000000009</c:v>
                </c:pt>
                <c:pt idx="1334">
                  <c:v>9.92</c:v>
                </c:pt>
                <c:pt idx="1335">
                  <c:v>10.8</c:v>
                </c:pt>
                <c:pt idx="1336">
                  <c:v>10.73</c:v>
                </c:pt>
                <c:pt idx="1337">
                  <c:v>11.62</c:v>
                </c:pt>
                <c:pt idx="1338">
                  <c:v>12.57</c:v>
                </c:pt>
                <c:pt idx="1339">
                  <c:v>12.96</c:v>
                </c:pt>
                <c:pt idx="1340">
                  <c:v>10.89</c:v>
                </c:pt>
                <c:pt idx="1341">
                  <c:v>11.89</c:v>
                </c:pt>
                <c:pt idx="1342">
                  <c:v>12.47</c:v>
                </c:pt>
                <c:pt idx="1343">
                  <c:v>10.85000000000001</c:v>
                </c:pt>
                <c:pt idx="1344">
                  <c:v>10.89</c:v>
                </c:pt>
                <c:pt idx="1345">
                  <c:v>11.450000000000006</c:v>
                </c:pt>
                <c:pt idx="1346">
                  <c:v>12.15</c:v>
                </c:pt>
                <c:pt idx="1347">
                  <c:v>11.12</c:v>
                </c:pt>
                <c:pt idx="1348">
                  <c:v>10.36000000000001</c:v>
                </c:pt>
                <c:pt idx="1349">
                  <c:v>10.39</c:v>
                </c:pt>
                <c:pt idx="1350">
                  <c:v>10.69</c:v>
                </c:pt>
                <c:pt idx="1351">
                  <c:v>9.99</c:v>
                </c:pt>
                <c:pt idx="1352">
                  <c:v>8.4500000000000028</c:v>
                </c:pt>
                <c:pt idx="1353">
                  <c:v>9.89</c:v>
                </c:pt>
                <c:pt idx="1354">
                  <c:v>8.120000000000001</c:v>
                </c:pt>
                <c:pt idx="1355">
                  <c:v>8.0300000000000011</c:v>
                </c:pt>
                <c:pt idx="1356">
                  <c:v>7.39</c:v>
                </c:pt>
                <c:pt idx="1357">
                  <c:v>7.25</c:v>
                </c:pt>
                <c:pt idx="1358">
                  <c:v>6.38</c:v>
                </c:pt>
                <c:pt idx="1359">
                  <c:v>6.89</c:v>
                </c:pt>
                <c:pt idx="1360">
                  <c:v>6.99</c:v>
                </c:pt>
                <c:pt idx="1361">
                  <c:v>7.29</c:v>
                </c:pt>
                <c:pt idx="1362">
                  <c:v>7.3599999999999985</c:v>
                </c:pt>
                <c:pt idx="1363">
                  <c:v>6.89</c:v>
                </c:pt>
                <c:pt idx="1364">
                  <c:v>5.89</c:v>
                </c:pt>
                <c:pt idx="1365">
                  <c:v>4.72</c:v>
                </c:pt>
                <c:pt idx="1366">
                  <c:v>2.42</c:v>
                </c:pt>
                <c:pt idx="1367">
                  <c:v>2.8499999999999988</c:v>
                </c:pt>
                <c:pt idx="1368">
                  <c:v>2.56</c:v>
                </c:pt>
                <c:pt idx="1369">
                  <c:v>4.5199999999999996</c:v>
                </c:pt>
                <c:pt idx="1370">
                  <c:v>2.12</c:v>
                </c:pt>
                <c:pt idx="1371">
                  <c:v>2.75</c:v>
                </c:pt>
                <c:pt idx="1372">
                  <c:v>3.68</c:v>
                </c:pt>
                <c:pt idx="1373">
                  <c:v>3.9299999999999997</c:v>
                </c:pt>
                <c:pt idx="1374">
                  <c:v>6.98</c:v>
                </c:pt>
                <c:pt idx="1375">
                  <c:v>9.39</c:v>
                </c:pt>
                <c:pt idx="1376">
                  <c:v>8.120000000000001</c:v>
                </c:pt>
                <c:pt idx="1377">
                  <c:v>8.91</c:v>
                </c:pt>
                <c:pt idx="1378">
                  <c:v>8.9</c:v>
                </c:pt>
                <c:pt idx="1379">
                  <c:v>8.18</c:v>
                </c:pt>
                <c:pt idx="1380">
                  <c:v>7.21</c:v>
                </c:pt>
                <c:pt idx="1381">
                  <c:v>7.1</c:v>
                </c:pt>
                <c:pt idx="1382">
                  <c:v>8.2900000000000009</c:v>
                </c:pt>
                <c:pt idx="1383">
                  <c:v>8.99</c:v>
                </c:pt>
                <c:pt idx="1384">
                  <c:v>8.0400000000000009</c:v>
                </c:pt>
                <c:pt idx="1385">
                  <c:v>6.94</c:v>
                </c:pt>
                <c:pt idx="1386">
                  <c:v>7.03</c:v>
                </c:pt>
                <c:pt idx="1387">
                  <c:v>11.23</c:v>
                </c:pt>
                <c:pt idx="1388">
                  <c:v>5.73</c:v>
                </c:pt>
                <c:pt idx="1389">
                  <c:v>5.07</c:v>
                </c:pt>
                <c:pt idx="1390">
                  <c:v>4.4300000000000024</c:v>
                </c:pt>
                <c:pt idx="1391">
                  <c:v>4.33</c:v>
                </c:pt>
                <c:pt idx="1392">
                  <c:v>4.91</c:v>
                </c:pt>
                <c:pt idx="1393">
                  <c:v>6.02</c:v>
                </c:pt>
                <c:pt idx="1394">
                  <c:v>6.95</c:v>
                </c:pt>
                <c:pt idx="1395">
                  <c:v>8.23</c:v>
                </c:pt>
                <c:pt idx="1396">
                  <c:v>9.2000000000000011</c:v>
                </c:pt>
                <c:pt idx="1397">
                  <c:v>8.64</c:v>
                </c:pt>
                <c:pt idx="1398">
                  <c:v>8.93</c:v>
                </c:pt>
                <c:pt idx="1399">
                  <c:v>8.65</c:v>
                </c:pt>
                <c:pt idx="1400">
                  <c:v>8.65</c:v>
                </c:pt>
                <c:pt idx="1401">
                  <c:v>7.05</c:v>
                </c:pt>
                <c:pt idx="1402">
                  <c:v>5.74</c:v>
                </c:pt>
                <c:pt idx="1403">
                  <c:v>4.96</c:v>
                </c:pt>
                <c:pt idx="1404">
                  <c:v>5.1499999999999995</c:v>
                </c:pt>
                <c:pt idx="1405">
                  <c:v>5.91</c:v>
                </c:pt>
                <c:pt idx="1406">
                  <c:v>5.6899999999999995</c:v>
                </c:pt>
                <c:pt idx="1407">
                  <c:v>7</c:v>
                </c:pt>
                <c:pt idx="1408">
                  <c:v>9.18</c:v>
                </c:pt>
                <c:pt idx="1409">
                  <c:v>4.8099999999999996</c:v>
                </c:pt>
                <c:pt idx="1410">
                  <c:v>4.42</c:v>
                </c:pt>
                <c:pt idx="1411">
                  <c:v>4.8599999999999985</c:v>
                </c:pt>
                <c:pt idx="1412">
                  <c:v>5.07</c:v>
                </c:pt>
                <c:pt idx="1413">
                  <c:v>5.22</c:v>
                </c:pt>
                <c:pt idx="1414">
                  <c:v>6.46</c:v>
                </c:pt>
                <c:pt idx="1415">
                  <c:v>7.48</c:v>
                </c:pt>
                <c:pt idx="1416">
                  <c:v>8.27</c:v>
                </c:pt>
                <c:pt idx="1417">
                  <c:v>7.56</c:v>
                </c:pt>
                <c:pt idx="1418">
                  <c:v>6.79</c:v>
                </c:pt>
                <c:pt idx="1419">
                  <c:v>6.51</c:v>
                </c:pt>
                <c:pt idx="1420">
                  <c:v>5.63</c:v>
                </c:pt>
                <c:pt idx="1421">
                  <c:v>5</c:v>
                </c:pt>
                <c:pt idx="1422">
                  <c:v>4.2300000000000004</c:v>
                </c:pt>
                <c:pt idx="1423">
                  <c:v>7.79</c:v>
                </c:pt>
                <c:pt idx="1424">
                  <c:v>7.48</c:v>
                </c:pt>
                <c:pt idx="1425">
                  <c:v>1.7100000000000006</c:v>
                </c:pt>
                <c:pt idx="1426">
                  <c:v>0.84000000000000064</c:v>
                </c:pt>
                <c:pt idx="1427">
                  <c:v>0.3200000000000004</c:v>
                </c:pt>
                <c:pt idx="1428">
                  <c:v>-0.55000000000000004</c:v>
                </c:pt>
                <c:pt idx="1429">
                  <c:v>-0.16000000000000009</c:v>
                </c:pt>
                <c:pt idx="1430">
                  <c:v>0.15000000000000016</c:v>
                </c:pt>
                <c:pt idx="1431">
                  <c:v>0.28000000000000008</c:v>
                </c:pt>
                <c:pt idx="1432">
                  <c:v>-0.52</c:v>
                </c:pt>
                <c:pt idx="1433">
                  <c:v>-0.91</c:v>
                </c:pt>
                <c:pt idx="1434">
                  <c:v>-0.70000000000000062</c:v>
                </c:pt>
                <c:pt idx="1435">
                  <c:v>0.85000000000000064</c:v>
                </c:pt>
                <c:pt idx="1436">
                  <c:v>6.85</c:v>
                </c:pt>
                <c:pt idx="1437">
                  <c:v>2.42</c:v>
                </c:pt>
                <c:pt idx="1438">
                  <c:v>3.59</c:v>
                </c:pt>
                <c:pt idx="1439">
                  <c:v>5.6499999999999995</c:v>
                </c:pt>
                <c:pt idx="1440">
                  <c:v>6.5</c:v>
                </c:pt>
                <c:pt idx="1441">
                  <c:v>7</c:v>
                </c:pt>
                <c:pt idx="1442">
                  <c:v>6.41</c:v>
                </c:pt>
                <c:pt idx="1443">
                  <c:v>5.98</c:v>
                </c:pt>
                <c:pt idx="1444">
                  <c:v>4.9400000000000004</c:v>
                </c:pt>
                <c:pt idx="1445">
                  <c:v>3.61</c:v>
                </c:pt>
                <c:pt idx="1446">
                  <c:v>1.83</c:v>
                </c:pt>
                <c:pt idx="1447">
                  <c:v>0.91</c:v>
                </c:pt>
                <c:pt idx="1448">
                  <c:v>4.08</c:v>
                </c:pt>
                <c:pt idx="1449">
                  <c:v>-0.61000000000000065</c:v>
                </c:pt>
                <c:pt idx="1450">
                  <c:v>-1.7100000000000006</c:v>
                </c:pt>
                <c:pt idx="1451">
                  <c:v>-2.7600000000000002</c:v>
                </c:pt>
                <c:pt idx="1452">
                  <c:v>-1.27</c:v>
                </c:pt>
                <c:pt idx="1453">
                  <c:v>0.99</c:v>
                </c:pt>
                <c:pt idx="1454">
                  <c:v>-1.49</c:v>
                </c:pt>
                <c:pt idx="1455">
                  <c:v>0.87000000000000066</c:v>
                </c:pt>
                <c:pt idx="1456">
                  <c:v>-3.4299999999999997</c:v>
                </c:pt>
                <c:pt idx="1457">
                  <c:v>-2.98</c:v>
                </c:pt>
                <c:pt idx="1458">
                  <c:v>-4.0000000000000049E-2</c:v>
                </c:pt>
                <c:pt idx="1459">
                  <c:v>4.83</c:v>
                </c:pt>
                <c:pt idx="1460">
                  <c:v>2.27</c:v>
                </c:pt>
                <c:pt idx="1461">
                  <c:v>2.4899999999999998</c:v>
                </c:pt>
                <c:pt idx="1462">
                  <c:v>2.61</c:v>
                </c:pt>
                <c:pt idx="1463">
                  <c:v>2.8099999999999987</c:v>
                </c:pt>
                <c:pt idx="1464">
                  <c:v>3.23</c:v>
                </c:pt>
                <c:pt idx="1465">
                  <c:v>4.9700000000000024</c:v>
                </c:pt>
                <c:pt idx="1466">
                  <c:v>4.3499999999999996</c:v>
                </c:pt>
                <c:pt idx="1467">
                  <c:v>7.09</c:v>
                </c:pt>
                <c:pt idx="1468">
                  <c:v>6.1199999999999966</c:v>
                </c:pt>
                <c:pt idx="1469">
                  <c:v>4.6099999999999985</c:v>
                </c:pt>
                <c:pt idx="1470">
                  <c:v>2.82</c:v>
                </c:pt>
                <c:pt idx="1471">
                  <c:v>1.08</c:v>
                </c:pt>
                <c:pt idx="1472">
                  <c:v>-0.44000000000000017</c:v>
                </c:pt>
                <c:pt idx="1473">
                  <c:v>-1.6800000000000013</c:v>
                </c:pt>
                <c:pt idx="1474">
                  <c:v>-2.4</c:v>
                </c:pt>
                <c:pt idx="1475">
                  <c:v>-2.77</c:v>
                </c:pt>
                <c:pt idx="1476">
                  <c:v>-2.3899999999999997</c:v>
                </c:pt>
                <c:pt idx="1477">
                  <c:v>-2.19</c:v>
                </c:pt>
                <c:pt idx="1478">
                  <c:v>-0.3900000000000004</c:v>
                </c:pt>
                <c:pt idx="1479">
                  <c:v>-1.8</c:v>
                </c:pt>
                <c:pt idx="1480">
                  <c:v>-3.96</c:v>
                </c:pt>
                <c:pt idx="1481">
                  <c:v>-3.66</c:v>
                </c:pt>
                <c:pt idx="1482">
                  <c:v>-2.0099999999999998</c:v>
                </c:pt>
                <c:pt idx="1483">
                  <c:v>-0.41000000000000031</c:v>
                </c:pt>
                <c:pt idx="1484">
                  <c:v>0.48000000000000032</c:v>
                </c:pt>
                <c:pt idx="1485">
                  <c:v>1.2</c:v>
                </c:pt>
                <c:pt idx="1486">
                  <c:v>2.0499999999999998</c:v>
                </c:pt>
                <c:pt idx="1487">
                  <c:v>3.4</c:v>
                </c:pt>
                <c:pt idx="1488">
                  <c:v>4.7699999999999996</c:v>
                </c:pt>
                <c:pt idx="1489">
                  <c:v>6.59</c:v>
                </c:pt>
                <c:pt idx="1490">
                  <c:v>7.51</c:v>
                </c:pt>
                <c:pt idx="1491">
                  <c:v>8.08</c:v>
                </c:pt>
                <c:pt idx="1492">
                  <c:v>5.78</c:v>
                </c:pt>
                <c:pt idx="1493">
                  <c:v>6.25</c:v>
                </c:pt>
                <c:pt idx="1494">
                  <c:v>4.5199999999999996</c:v>
                </c:pt>
                <c:pt idx="1495">
                  <c:v>2.56</c:v>
                </c:pt>
                <c:pt idx="1496">
                  <c:v>1.7700000000000007</c:v>
                </c:pt>
                <c:pt idx="1497">
                  <c:v>0.51</c:v>
                </c:pt>
                <c:pt idx="1498">
                  <c:v>-1.03</c:v>
                </c:pt>
                <c:pt idx="1499">
                  <c:v>-2.64</c:v>
                </c:pt>
                <c:pt idx="1500">
                  <c:v>-3.67</c:v>
                </c:pt>
                <c:pt idx="1501">
                  <c:v>4.8499999999999996</c:v>
                </c:pt>
                <c:pt idx="1502">
                  <c:v>-3.72</c:v>
                </c:pt>
                <c:pt idx="1503">
                  <c:v>-5.35</c:v>
                </c:pt>
                <c:pt idx="1504">
                  <c:v>-4.49</c:v>
                </c:pt>
                <c:pt idx="1505">
                  <c:v>-1.9900000000000007</c:v>
                </c:pt>
                <c:pt idx="1506">
                  <c:v>0.69000000000000072</c:v>
                </c:pt>
                <c:pt idx="1507">
                  <c:v>0.51</c:v>
                </c:pt>
                <c:pt idx="1508">
                  <c:v>2.3299999999999987</c:v>
                </c:pt>
                <c:pt idx="1509">
                  <c:v>3.29</c:v>
                </c:pt>
                <c:pt idx="1510">
                  <c:v>1.35</c:v>
                </c:pt>
                <c:pt idx="1511">
                  <c:v>3.8699999999999997</c:v>
                </c:pt>
                <c:pt idx="1512">
                  <c:v>3.8699999999999997</c:v>
                </c:pt>
                <c:pt idx="1513">
                  <c:v>7.6099999999999985</c:v>
                </c:pt>
                <c:pt idx="1514">
                  <c:v>8.8800000000000008</c:v>
                </c:pt>
                <c:pt idx="1515">
                  <c:v>8.82</c:v>
                </c:pt>
                <c:pt idx="1516">
                  <c:v>10.18</c:v>
                </c:pt>
                <c:pt idx="1517">
                  <c:v>7.8599999999999985</c:v>
                </c:pt>
                <c:pt idx="1518">
                  <c:v>3.6</c:v>
                </c:pt>
                <c:pt idx="1519">
                  <c:v>1.7000000000000006</c:v>
                </c:pt>
                <c:pt idx="1520">
                  <c:v>-0.11000000000000004</c:v>
                </c:pt>
                <c:pt idx="1521">
                  <c:v>-1.52</c:v>
                </c:pt>
                <c:pt idx="1522">
                  <c:v>3.09</c:v>
                </c:pt>
                <c:pt idx="1523">
                  <c:v>2.52</c:v>
                </c:pt>
                <c:pt idx="1524">
                  <c:v>1.45</c:v>
                </c:pt>
                <c:pt idx="1525">
                  <c:v>-3.79</c:v>
                </c:pt>
                <c:pt idx="1526">
                  <c:v>-1.8800000000000001</c:v>
                </c:pt>
                <c:pt idx="1527">
                  <c:v>-3.1</c:v>
                </c:pt>
                <c:pt idx="1528">
                  <c:v>-6.46</c:v>
                </c:pt>
                <c:pt idx="1529">
                  <c:v>-2.5499999999999998</c:v>
                </c:pt>
                <c:pt idx="1530">
                  <c:v>4.4300000000000024</c:v>
                </c:pt>
                <c:pt idx="1531">
                  <c:v>6.02</c:v>
                </c:pt>
                <c:pt idx="1532">
                  <c:v>-4.5</c:v>
                </c:pt>
                <c:pt idx="1533">
                  <c:v>-3.62</c:v>
                </c:pt>
                <c:pt idx="1534">
                  <c:v>-1.25</c:v>
                </c:pt>
                <c:pt idx="1535">
                  <c:v>8.0000000000000099E-2</c:v>
                </c:pt>
                <c:pt idx="1536">
                  <c:v>0.11000000000000004</c:v>
                </c:pt>
                <c:pt idx="1537">
                  <c:v>0.92</c:v>
                </c:pt>
                <c:pt idx="1538">
                  <c:v>7.0000000000000034E-2</c:v>
                </c:pt>
                <c:pt idx="1539">
                  <c:v>-1.1800000000000013</c:v>
                </c:pt>
                <c:pt idx="1540">
                  <c:v>-1.82</c:v>
                </c:pt>
                <c:pt idx="1541">
                  <c:v>-0.48000000000000032</c:v>
                </c:pt>
                <c:pt idx="1542">
                  <c:v>0.61000000000000065</c:v>
                </c:pt>
                <c:pt idx="1543">
                  <c:v>0.70000000000000062</c:v>
                </c:pt>
                <c:pt idx="1544">
                  <c:v>0.15000000000000016</c:v>
                </c:pt>
                <c:pt idx="1545">
                  <c:v>-1.01</c:v>
                </c:pt>
                <c:pt idx="1546">
                  <c:v>-2.15</c:v>
                </c:pt>
                <c:pt idx="1547">
                  <c:v>-3.8699999999999997</c:v>
                </c:pt>
                <c:pt idx="1548">
                  <c:v>-5.24</c:v>
                </c:pt>
                <c:pt idx="1549">
                  <c:v>-4.0599999999999996</c:v>
                </c:pt>
                <c:pt idx="1550">
                  <c:v>-1.31</c:v>
                </c:pt>
                <c:pt idx="1551">
                  <c:v>6.06</c:v>
                </c:pt>
                <c:pt idx="1552">
                  <c:v>0</c:v>
                </c:pt>
                <c:pt idx="1553">
                  <c:v>6.6</c:v>
                </c:pt>
                <c:pt idx="1554">
                  <c:v>4.6199999999999966</c:v>
                </c:pt>
                <c:pt idx="1555">
                  <c:v>3.72</c:v>
                </c:pt>
                <c:pt idx="1556">
                  <c:v>3.62</c:v>
                </c:pt>
                <c:pt idx="1557">
                  <c:v>5.31</c:v>
                </c:pt>
                <c:pt idx="1558">
                  <c:v>7.1599999999999975</c:v>
                </c:pt>
                <c:pt idx="1559">
                  <c:v>9.15</c:v>
                </c:pt>
                <c:pt idx="1560">
                  <c:v>9.15</c:v>
                </c:pt>
                <c:pt idx="1561">
                  <c:v>10</c:v>
                </c:pt>
                <c:pt idx="1562">
                  <c:v>9.91</c:v>
                </c:pt>
                <c:pt idx="1563">
                  <c:v>5.68</c:v>
                </c:pt>
                <c:pt idx="1564">
                  <c:v>4.72</c:v>
                </c:pt>
                <c:pt idx="1565">
                  <c:v>5.76</c:v>
                </c:pt>
                <c:pt idx="1566">
                  <c:v>6.46</c:v>
                </c:pt>
                <c:pt idx="1567">
                  <c:v>6.8599999999999985</c:v>
                </c:pt>
                <c:pt idx="1568">
                  <c:v>6.23</c:v>
                </c:pt>
                <c:pt idx="1569">
                  <c:v>5.23</c:v>
                </c:pt>
                <c:pt idx="1570">
                  <c:v>3.51</c:v>
                </c:pt>
                <c:pt idx="1571">
                  <c:v>1.9200000000000006</c:v>
                </c:pt>
                <c:pt idx="1572">
                  <c:v>1.02</c:v>
                </c:pt>
                <c:pt idx="1573">
                  <c:v>0.51</c:v>
                </c:pt>
                <c:pt idx="1574">
                  <c:v>1.33</c:v>
                </c:pt>
                <c:pt idx="1575">
                  <c:v>5.13</c:v>
                </c:pt>
                <c:pt idx="1576">
                  <c:v>7.21</c:v>
                </c:pt>
                <c:pt idx="1577">
                  <c:v>6.76</c:v>
                </c:pt>
                <c:pt idx="1578">
                  <c:v>2.12</c:v>
                </c:pt>
                <c:pt idx="1579">
                  <c:v>-3.0000000000000016E-2</c:v>
                </c:pt>
                <c:pt idx="1580">
                  <c:v>-0.97000000000000031</c:v>
                </c:pt>
                <c:pt idx="1581">
                  <c:v>0.48000000000000032</c:v>
                </c:pt>
                <c:pt idx="1582">
                  <c:v>3.32</c:v>
                </c:pt>
                <c:pt idx="1583">
                  <c:v>4.6599999999999975</c:v>
                </c:pt>
                <c:pt idx="1584">
                  <c:v>5.38</c:v>
                </c:pt>
                <c:pt idx="1585">
                  <c:v>5.1899999999999995</c:v>
                </c:pt>
                <c:pt idx="1586">
                  <c:v>6.57</c:v>
                </c:pt>
                <c:pt idx="1587">
                  <c:v>6.98</c:v>
                </c:pt>
                <c:pt idx="1588">
                  <c:v>7.6</c:v>
                </c:pt>
                <c:pt idx="1589">
                  <c:v>8.73</c:v>
                </c:pt>
                <c:pt idx="1590">
                  <c:v>7.8</c:v>
                </c:pt>
                <c:pt idx="1591">
                  <c:v>6.4</c:v>
                </c:pt>
                <c:pt idx="1592">
                  <c:v>5</c:v>
                </c:pt>
                <c:pt idx="1593">
                  <c:v>2.74</c:v>
                </c:pt>
                <c:pt idx="1594">
                  <c:v>0.42000000000000032</c:v>
                </c:pt>
                <c:pt idx="1595">
                  <c:v>-0.47000000000000008</c:v>
                </c:pt>
                <c:pt idx="1596">
                  <c:v>-0.5</c:v>
                </c:pt>
                <c:pt idx="1597">
                  <c:v>1.0000000000000012E-2</c:v>
                </c:pt>
                <c:pt idx="1598">
                  <c:v>-7.0000000000000034E-2</c:v>
                </c:pt>
                <c:pt idx="1599">
                  <c:v>-0.43000000000000033</c:v>
                </c:pt>
                <c:pt idx="1600">
                  <c:v>-3.3699999999999997</c:v>
                </c:pt>
                <c:pt idx="1601">
                  <c:v>-5.03</c:v>
                </c:pt>
                <c:pt idx="1602">
                  <c:v>-3.98</c:v>
                </c:pt>
                <c:pt idx="1603">
                  <c:v>1.9500000000000006</c:v>
                </c:pt>
                <c:pt idx="1604">
                  <c:v>4.2699999999999996</c:v>
                </c:pt>
                <c:pt idx="1605">
                  <c:v>2.14</c:v>
                </c:pt>
                <c:pt idx="1606">
                  <c:v>4.84</c:v>
                </c:pt>
                <c:pt idx="1607">
                  <c:v>7.73</c:v>
                </c:pt>
                <c:pt idx="1608">
                  <c:v>7.73</c:v>
                </c:pt>
                <c:pt idx="1609">
                  <c:v>11.2</c:v>
                </c:pt>
                <c:pt idx="1610">
                  <c:v>10.48</c:v>
                </c:pt>
                <c:pt idx="1611">
                  <c:v>9.4700000000000006</c:v>
                </c:pt>
                <c:pt idx="1612">
                  <c:v>8.77</c:v>
                </c:pt>
                <c:pt idx="1613">
                  <c:v>9.75</c:v>
                </c:pt>
                <c:pt idx="1614">
                  <c:v>10.11</c:v>
                </c:pt>
                <c:pt idx="1615">
                  <c:v>8.7800000000000011</c:v>
                </c:pt>
                <c:pt idx="1616">
                  <c:v>8.23</c:v>
                </c:pt>
                <c:pt idx="1617">
                  <c:v>7.14</c:v>
                </c:pt>
                <c:pt idx="1618">
                  <c:v>3.8699999999999997</c:v>
                </c:pt>
                <c:pt idx="1619">
                  <c:v>2.46</c:v>
                </c:pt>
                <c:pt idx="1620">
                  <c:v>1.56</c:v>
                </c:pt>
                <c:pt idx="1621">
                  <c:v>3.6</c:v>
                </c:pt>
                <c:pt idx="1622">
                  <c:v>1.8900000000000001</c:v>
                </c:pt>
                <c:pt idx="1623">
                  <c:v>0.5800000000000004</c:v>
                </c:pt>
                <c:pt idx="1624">
                  <c:v>-1.7300000000000006</c:v>
                </c:pt>
                <c:pt idx="1625">
                  <c:v>-3.04</c:v>
                </c:pt>
                <c:pt idx="1626">
                  <c:v>2.13</c:v>
                </c:pt>
                <c:pt idx="1627">
                  <c:v>6.4300000000000024</c:v>
                </c:pt>
                <c:pt idx="1628">
                  <c:v>7.05</c:v>
                </c:pt>
                <c:pt idx="1629">
                  <c:v>5.8599999999999985</c:v>
                </c:pt>
                <c:pt idx="1630">
                  <c:v>7.94</c:v>
                </c:pt>
                <c:pt idx="1631">
                  <c:v>11.2</c:v>
                </c:pt>
                <c:pt idx="1632">
                  <c:v>12.1</c:v>
                </c:pt>
                <c:pt idx="1633">
                  <c:v>12.16</c:v>
                </c:pt>
                <c:pt idx="1634">
                  <c:v>11.09</c:v>
                </c:pt>
                <c:pt idx="1635">
                  <c:v>9.9</c:v>
                </c:pt>
                <c:pt idx="1636">
                  <c:v>9.42</c:v>
                </c:pt>
                <c:pt idx="1637">
                  <c:v>10.27</c:v>
                </c:pt>
                <c:pt idx="1638">
                  <c:v>10.27</c:v>
                </c:pt>
                <c:pt idx="1639">
                  <c:v>10.5</c:v>
                </c:pt>
                <c:pt idx="1640">
                  <c:v>8.59</c:v>
                </c:pt>
                <c:pt idx="1641">
                  <c:v>6.2700000000000014</c:v>
                </c:pt>
                <c:pt idx="1642">
                  <c:v>4.87</c:v>
                </c:pt>
                <c:pt idx="1643">
                  <c:v>3.96</c:v>
                </c:pt>
                <c:pt idx="1644">
                  <c:v>3.73</c:v>
                </c:pt>
                <c:pt idx="1645">
                  <c:v>2.88</c:v>
                </c:pt>
                <c:pt idx="1646">
                  <c:v>3.04</c:v>
                </c:pt>
                <c:pt idx="1647">
                  <c:v>1.83</c:v>
                </c:pt>
                <c:pt idx="1648">
                  <c:v>-0.41000000000000031</c:v>
                </c:pt>
                <c:pt idx="1649">
                  <c:v>0.56000000000000005</c:v>
                </c:pt>
                <c:pt idx="1650">
                  <c:v>-2.96</c:v>
                </c:pt>
                <c:pt idx="1651">
                  <c:v>1.05</c:v>
                </c:pt>
                <c:pt idx="1652">
                  <c:v>8.25</c:v>
                </c:pt>
                <c:pt idx="1653">
                  <c:v>8.3000000000000007</c:v>
                </c:pt>
                <c:pt idx="1654">
                  <c:v>0.33000000000000046</c:v>
                </c:pt>
                <c:pt idx="1655">
                  <c:v>3.25</c:v>
                </c:pt>
                <c:pt idx="1656">
                  <c:v>4.01</c:v>
                </c:pt>
                <c:pt idx="1657">
                  <c:v>4.08</c:v>
                </c:pt>
                <c:pt idx="1658">
                  <c:v>3.92</c:v>
                </c:pt>
                <c:pt idx="1659">
                  <c:v>6.59</c:v>
                </c:pt>
                <c:pt idx="1660">
                  <c:v>6.4</c:v>
                </c:pt>
                <c:pt idx="1661">
                  <c:v>6.98</c:v>
                </c:pt>
                <c:pt idx="1662">
                  <c:v>8.8700000000000028</c:v>
                </c:pt>
                <c:pt idx="1663">
                  <c:v>8.56</c:v>
                </c:pt>
                <c:pt idx="1664">
                  <c:v>6.9700000000000024</c:v>
                </c:pt>
                <c:pt idx="1665">
                  <c:v>4.9300000000000024</c:v>
                </c:pt>
                <c:pt idx="1666">
                  <c:v>6</c:v>
                </c:pt>
                <c:pt idx="1667">
                  <c:v>4.53</c:v>
                </c:pt>
                <c:pt idx="1668">
                  <c:v>3.77</c:v>
                </c:pt>
                <c:pt idx="1669">
                  <c:v>4.3</c:v>
                </c:pt>
                <c:pt idx="1670">
                  <c:v>5.23</c:v>
                </c:pt>
                <c:pt idx="1671">
                  <c:v>4.5199999999999996</c:v>
                </c:pt>
                <c:pt idx="1672">
                  <c:v>1.7600000000000007</c:v>
                </c:pt>
                <c:pt idx="1673">
                  <c:v>1.58</c:v>
                </c:pt>
                <c:pt idx="1674">
                  <c:v>-2.67</c:v>
                </c:pt>
                <c:pt idx="1675">
                  <c:v>-1.9800000000000006</c:v>
                </c:pt>
                <c:pt idx="1676">
                  <c:v>-0.96000000000000063</c:v>
                </c:pt>
                <c:pt idx="1677">
                  <c:v>0.71000000000000063</c:v>
                </c:pt>
                <c:pt idx="1678">
                  <c:v>4.0199999999999996</c:v>
                </c:pt>
                <c:pt idx="1679">
                  <c:v>8.01</c:v>
                </c:pt>
                <c:pt idx="1681">
                  <c:v>8.08</c:v>
                </c:pt>
                <c:pt idx="1682">
                  <c:v>8.15</c:v>
                </c:pt>
                <c:pt idx="1683">
                  <c:v>7.95</c:v>
                </c:pt>
                <c:pt idx="1684">
                  <c:v>4.8599999999999985</c:v>
                </c:pt>
                <c:pt idx="1685">
                  <c:v>6.42</c:v>
                </c:pt>
                <c:pt idx="1686">
                  <c:v>7.45</c:v>
                </c:pt>
                <c:pt idx="1687">
                  <c:v>7.34</c:v>
                </c:pt>
                <c:pt idx="1688">
                  <c:v>6</c:v>
                </c:pt>
                <c:pt idx="1689">
                  <c:v>4.37</c:v>
                </c:pt>
                <c:pt idx="1690">
                  <c:v>2.9</c:v>
                </c:pt>
                <c:pt idx="1691">
                  <c:v>1.8800000000000001</c:v>
                </c:pt>
                <c:pt idx="1692">
                  <c:v>1.8900000000000001</c:v>
                </c:pt>
                <c:pt idx="1693">
                  <c:v>3.2</c:v>
                </c:pt>
                <c:pt idx="1694">
                  <c:v>5.03</c:v>
                </c:pt>
                <c:pt idx="1695">
                  <c:v>5.4700000000000024</c:v>
                </c:pt>
                <c:pt idx="1696">
                  <c:v>1.36</c:v>
                </c:pt>
                <c:pt idx="1697">
                  <c:v>-3.04</c:v>
                </c:pt>
                <c:pt idx="1698">
                  <c:v>-2.8899999999999997</c:v>
                </c:pt>
                <c:pt idx="1699">
                  <c:v>-0.88000000000000034</c:v>
                </c:pt>
                <c:pt idx="1700">
                  <c:v>0.5800000000000004</c:v>
                </c:pt>
                <c:pt idx="1701">
                  <c:v>5.67</c:v>
                </c:pt>
                <c:pt idx="1702">
                  <c:v>8.8700000000000028</c:v>
                </c:pt>
                <c:pt idx="1703">
                  <c:v>6.59</c:v>
                </c:pt>
                <c:pt idx="1704">
                  <c:v>7.92</c:v>
                </c:pt>
                <c:pt idx="1705">
                  <c:v>7.26</c:v>
                </c:pt>
                <c:pt idx="1706">
                  <c:v>7.41</c:v>
                </c:pt>
                <c:pt idx="1707">
                  <c:v>7.38</c:v>
                </c:pt>
                <c:pt idx="1708">
                  <c:v>7.9</c:v>
                </c:pt>
                <c:pt idx="1709">
                  <c:v>7.28</c:v>
                </c:pt>
                <c:pt idx="1710">
                  <c:v>6.4300000000000024</c:v>
                </c:pt>
                <c:pt idx="1711">
                  <c:v>7.1499999999999995</c:v>
                </c:pt>
                <c:pt idx="1712">
                  <c:v>5.9300000000000024</c:v>
                </c:pt>
                <c:pt idx="1713">
                  <c:v>3.24</c:v>
                </c:pt>
                <c:pt idx="1714">
                  <c:v>1.9100000000000001</c:v>
                </c:pt>
                <c:pt idx="1715">
                  <c:v>1.28</c:v>
                </c:pt>
                <c:pt idx="1716">
                  <c:v>0.94000000000000061</c:v>
                </c:pt>
                <c:pt idx="1717">
                  <c:v>1.36</c:v>
                </c:pt>
                <c:pt idx="1718">
                  <c:v>3.58</c:v>
                </c:pt>
                <c:pt idx="1719">
                  <c:v>1.1200000000000001</c:v>
                </c:pt>
                <c:pt idx="1720">
                  <c:v>-0.53</c:v>
                </c:pt>
                <c:pt idx="1721">
                  <c:v>-0.65000000000000091</c:v>
                </c:pt>
                <c:pt idx="1722">
                  <c:v>2.25</c:v>
                </c:pt>
                <c:pt idx="1723">
                  <c:v>5.6099999999999985</c:v>
                </c:pt>
                <c:pt idx="1724">
                  <c:v>9.42</c:v>
                </c:pt>
                <c:pt idx="1725">
                  <c:v>6.04</c:v>
                </c:pt>
                <c:pt idx="1726">
                  <c:v>5.71</c:v>
                </c:pt>
                <c:pt idx="1727">
                  <c:v>5.75</c:v>
                </c:pt>
                <c:pt idx="1728">
                  <c:v>6.58</c:v>
                </c:pt>
                <c:pt idx="1729">
                  <c:v>7.41</c:v>
                </c:pt>
                <c:pt idx="1730">
                  <c:v>7.41</c:v>
                </c:pt>
                <c:pt idx="1731">
                  <c:v>7.74</c:v>
                </c:pt>
                <c:pt idx="1732">
                  <c:v>8.1</c:v>
                </c:pt>
                <c:pt idx="1733">
                  <c:v>4.4300000000000024</c:v>
                </c:pt>
                <c:pt idx="1734">
                  <c:v>4.67</c:v>
                </c:pt>
                <c:pt idx="1735">
                  <c:v>5.07</c:v>
                </c:pt>
                <c:pt idx="1736">
                  <c:v>2.44</c:v>
                </c:pt>
                <c:pt idx="1737">
                  <c:v>1.7600000000000007</c:v>
                </c:pt>
                <c:pt idx="1738">
                  <c:v>1.32</c:v>
                </c:pt>
                <c:pt idx="1739">
                  <c:v>0.99</c:v>
                </c:pt>
                <c:pt idx="1740">
                  <c:v>0.92</c:v>
                </c:pt>
                <c:pt idx="1741">
                  <c:v>1.01</c:v>
                </c:pt>
                <c:pt idx="1742">
                  <c:v>2.2000000000000002</c:v>
                </c:pt>
                <c:pt idx="1743">
                  <c:v>3.23</c:v>
                </c:pt>
                <c:pt idx="1744">
                  <c:v>0.41000000000000031</c:v>
                </c:pt>
                <c:pt idx="1745">
                  <c:v>-1.6600000000000001</c:v>
                </c:pt>
                <c:pt idx="1746">
                  <c:v>-1.8800000000000001</c:v>
                </c:pt>
                <c:pt idx="1747">
                  <c:v>-0.62000000000000066</c:v>
                </c:pt>
                <c:pt idx="1748">
                  <c:v>0.22000000000000008</c:v>
                </c:pt>
                <c:pt idx="1749">
                  <c:v>7.74</c:v>
                </c:pt>
                <c:pt idx="1750">
                  <c:v>2.2200000000000002</c:v>
                </c:pt>
                <c:pt idx="1751">
                  <c:v>4.03</c:v>
                </c:pt>
                <c:pt idx="1752">
                  <c:v>5.38</c:v>
                </c:pt>
                <c:pt idx="1753">
                  <c:v>5.98</c:v>
                </c:pt>
                <c:pt idx="1754">
                  <c:v>6.24</c:v>
                </c:pt>
                <c:pt idx="1755">
                  <c:v>6.04</c:v>
                </c:pt>
                <c:pt idx="1756">
                  <c:v>6.3</c:v>
                </c:pt>
                <c:pt idx="1757">
                  <c:v>6.8199999999999985</c:v>
                </c:pt>
                <c:pt idx="1758">
                  <c:v>6.79</c:v>
                </c:pt>
                <c:pt idx="1759">
                  <c:v>4.79</c:v>
                </c:pt>
                <c:pt idx="1760">
                  <c:v>3.05</c:v>
                </c:pt>
                <c:pt idx="1761">
                  <c:v>1.61</c:v>
                </c:pt>
                <c:pt idx="1762">
                  <c:v>-0.74000000000000066</c:v>
                </c:pt>
                <c:pt idx="1763">
                  <c:v>-2.0699999999999998</c:v>
                </c:pt>
                <c:pt idx="1764">
                  <c:v>-1.7300000000000006</c:v>
                </c:pt>
                <c:pt idx="1765">
                  <c:v>-2.04</c:v>
                </c:pt>
                <c:pt idx="1766">
                  <c:v>-0.52</c:v>
                </c:pt>
                <c:pt idx="1767">
                  <c:v>-0.66000000000000092</c:v>
                </c:pt>
                <c:pt idx="1768">
                  <c:v>-2.8299999999999987</c:v>
                </c:pt>
                <c:pt idx="1769">
                  <c:v>-5.79</c:v>
                </c:pt>
                <c:pt idx="1770">
                  <c:v>-5.85</c:v>
                </c:pt>
                <c:pt idx="1771">
                  <c:v>-4.3199999999999985</c:v>
                </c:pt>
                <c:pt idx="1772">
                  <c:v>-2.6</c:v>
                </c:pt>
                <c:pt idx="1773">
                  <c:v>-0.6800000000000006</c:v>
                </c:pt>
                <c:pt idx="1774">
                  <c:v>0.27</c:v>
                </c:pt>
                <c:pt idx="1775">
                  <c:v>2.16</c:v>
                </c:pt>
                <c:pt idx="1776">
                  <c:v>2.16</c:v>
                </c:pt>
                <c:pt idx="1777">
                  <c:v>3.73</c:v>
                </c:pt>
                <c:pt idx="1778">
                  <c:v>3.38</c:v>
                </c:pt>
                <c:pt idx="1779">
                  <c:v>2.3699999999999997</c:v>
                </c:pt>
                <c:pt idx="1780">
                  <c:v>2.0099999999999998</c:v>
                </c:pt>
                <c:pt idx="1781">
                  <c:v>2.57</c:v>
                </c:pt>
                <c:pt idx="1782">
                  <c:v>2.82</c:v>
                </c:pt>
                <c:pt idx="1783">
                  <c:v>1.6700000000000013</c:v>
                </c:pt>
                <c:pt idx="1784">
                  <c:v>0.71000000000000063</c:v>
                </c:pt>
                <c:pt idx="1785">
                  <c:v>-0.83000000000000063</c:v>
                </c:pt>
                <c:pt idx="1786">
                  <c:v>2.06</c:v>
                </c:pt>
                <c:pt idx="1787">
                  <c:v>3.8299999999999987</c:v>
                </c:pt>
                <c:pt idx="1788">
                  <c:v>5.23</c:v>
                </c:pt>
                <c:pt idx="1789">
                  <c:v>6.6</c:v>
                </c:pt>
                <c:pt idx="1790">
                  <c:v>8.14</c:v>
                </c:pt>
                <c:pt idx="1791">
                  <c:v>4.07</c:v>
                </c:pt>
                <c:pt idx="1792">
                  <c:v>0.42000000000000032</c:v>
                </c:pt>
                <c:pt idx="1793">
                  <c:v>-1.58</c:v>
                </c:pt>
                <c:pt idx="1794">
                  <c:v>-0.37000000000000033</c:v>
                </c:pt>
                <c:pt idx="1795">
                  <c:v>0</c:v>
                </c:pt>
                <c:pt idx="1796">
                  <c:v>-1.44</c:v>
                </c:pt>
                <c:pt idx="1797">
                  <c:v>-1.53</c:v>
                </c:pt>
                <c:pt idx="1798">
                  <c:v>-1.54</c:v>
                </c:pt>
                <c:pt idx="1799">
                  <c:v>-0.85000000000000064</c:v>
                </c:pt>
                <c:pt idx="1800">
                  <c:v>-0.85000000000000064</c:v>
                </c:pt>
                <c:pt idx="1801">
                  <c:v>-3.0000000000000016E-2</c:v>
                </c:pt>
                <c:pt idx="1802">
                  <c:v>-3.0000000000000016E-2</c:v>
                </c:pt>
                <c:pt idx="1803">
                  <c:v>0.15000000000000016</c:v>
                </c:pt>
                <c:pt idx="1804">
                  <c:v>0.13</c:v>
                </c:pt>
                <c:pt idx="1805">
                  <c:v>1.8900000000000001</c:v>
                </c:pt>
                <c:pt idx="1806">
                  <c:v>2.29</c:v>
                </c:pt>
                <c:pt idx="1807">
                  <c:v>0.1</c:v>
                </c:pt>
                <c:pt idx="1808">
                  <c:v>0.84000000000000064</c:v>
                </c:pt>
                <c:pt idx="1809">
                  <c:v>-1.1599999999999986</c:v>
                </c:pt>
                <c:pt idx="1810">
                  <c:v>-2.9699999999999998</c:v>
                </c:pt>
                <c:pt idx="1811">
                  <c:v>-6.53</c:v>
                </c:pt>
                <c:pt idx="1812">
                  <c:v>-4.9400000000000004</c:v>
                </c:pt>
                <c:pt idx="1813">
                  <c:v>-2.0299999999999998</c:v>
                </c:pt>
                <c:pt idx="1814">
                  <c:v>-0.44000000000000017</c:v>
                </c:pt>
                <c:pt idx="1815">
                  <c:v>-1.37</c:v>
                </c:pt>
                <c:pt idx="1816">
                  <c:v>-5.75</c:v>
                </c:pt>
                <c:pt idx="1817">
                  <c:v>-7.78</c:v>
                </c:pt>
                <c:pt idx="1818">
                  <c:v>-9.74</c:v>
                </c:pt>
                <c:pt idx="1819">
                  <c:v>-9.2900000000000009</c:v>
                </c:pt>
                <c:pt idx="1820">
                  <c:v>0.6800000000000006</c:v>
                </c:pt>
                <c:pt idx="1821">
                  <c:v>-6.3199999999999985</c:v>
                </c:pt>
                <c:pt idx="1822">
                  <c:v>-3.86</c:v>
                </c:pt>
                <c:pt idx="1823">
                  <c:v>-0.98</c:v>
                </c:pt>
                <c:pt idx="1824">
                  <c:v>0.29000000000000031</c:v>
                </c:pt>
                <c:pt idx="1825">
                  <c:v>0.13</c:v>
                </c:pt>
                <c:pt idx="1826">
                  <c:v>0.43000000000000033</c:v>
                </c:pt>
                <c:pt idx="1827">
                  <c:v>0.15000000000000016</c:v>
                </c:pt>
                <c:pt idx="1828">
                  <c:v>1.82</c:v>
                </c:pt>
                <c:pt idx="1829">
                  <c:v>2.44</c:v>
                </c:pt>
                <c:pt idx="1830">
                  <c:v>2.0000000000000025E-2</c:v>
                </c:pt>
                <c:pt idx="1831">
                  <c:v>-0.76000000000000079</c:v>
                </c:pt>
                <c:pt idx="1832">
                  <c:v>-4.46</c:v>
                </c:pt>
                <c:pt idx="1833">
                  <c:v>-5.73</c:v>
                </c:pt>
                <c:pt idx="1834">
                  <c:v>-6.68</c:v>
                </c:pt>
                <c:pt idx="1835">
                  <c:v>-6.68</c:v>
                </c:pt>
                <c:pt idx="1836">
                  <c:v>-5.92</c:v>
                </c:pt>
                <c:pt idx="1837">
                  <c:v>-3.9899999999999998</c:v>
                </c:pt>
                <c:pt idx="1838">
                  <c:v>-2.38</c:v>
                </c:pt>
                <c:pt idx="1839">
                  <c:v>-3.15</c:v>
                </c:pt>
                <c:pt idx="1840">
                  <c:v>-3.3499999999999988</c:v>
                </c:pt>
                <c:pt idx="1841">
                  <c:v>-9.2100000000000009</c:v>
                </c:pt>
                <c:pt idx="1842">
                  <c:v>-10.43</c:v>
                </c:pt>
                <c:pt idx="1843">
                  <c:v>-9.27</c:v>
                </c:pt>
                <c:pt idx="1844">
                  <c:v>-7.6099999999999985</c:v>
                </c:pt>
                <c:pt idx="1845">
                  <c:v>-2.92</c:v>
                </c:pt>
                <c:pt idx="1846">
                  <c:v>-1.7500000000000007</c:v>
                </c:pt>
                <c:pt idx="1847">
                  <c:v>-3.12</c:v>
                </c:pt>
                <c:pt idx="1848">
                  <c:v>-3.2</c:v>
                </c:pt>
                <c:pt idx="1849">
                  <c:v>-2.2799999999999998</c:v>
                </c:pt>
                <c:pt idx="1850">
                  <c:v>-1.37</c:v>
                </c:pt>
                <c:pt idx="1851">
                  <c:v>-1.1599999999999986</c:v>
                </c:pt>
                <c:pt idx="1852">
                  <c:v>-6.000000000000006E-2</c:v>
                </c:pt>
                <c:pt idx="1853">
                  <c:v>-0.15000000000000016</c:v>
                </c:pt>
                <c:pt idx="1854">
                  <c:v>-3.63</c:v>
                </c:pt>
                <c:pt idx="1855">
                  <c:v>-4.68</c:v>
                </c:pt>
                <c:pt idx="1856">
                  <c:v>-3.4299999999999997</c:v>
                </c:pt>
                <c:pt idx="1857">
                  <c:v>-0.94000000000000061</c:v>
                </c:pt>
                <c:pt idx="1858">
                  <c:v>-6.85</c:v>
                </c:pt>
                <c:pt idx="1859">
                  <c:v>-10.120000000000001</c:v>
                </c:pt>
                <c:pt idx="1860">
                  <c:v>-6.9300000000000024</c:v>
                </c:pt>
                <c:pt idx="1861">
                  <c:v>-6.38</c:v>
                </c:pt>
                <c:pt idx="1862">
                  <c:v>-5.3599999999999985</c:v>
                </c:pt>
                <c:pt idx="1863">
                  <c:v>-3.21</c:v>
                </c:pt>
                <c:pt idx="1864">
                  <c:v>-8.0500000000000007</c:v>
                </c:pt>
                <c:pt idx="1865">
                  <c:v>-10.56</c:v>
                </c:pt>
                <c:pt idx="1866">
                  <c:v>-8.2900000000000009</c:v>
                </c:pt>
                <c:pt idx="1867">
                  <c:v>-7.72</c:v>
                </c:pt>
                <c:pt idx="1868">
                  <c:v>-4.63</c:v>
                </c:pt>
                <c:pt idx="1869">
                  <c:v>-4.92</c:v>
                </c:pt>
                <c:pt idx="1870">
                  <c:v>-5.23</c:v>
                </c:pt>
                <c:pt idx="1871">
                  <c:v>-4.34</c:v>
                </c:pt>
                <c:pt idx="1872">
                  <c:v>-2.62</c:v>
                </c:pt>
                <c:pt idx="1873">
                  <c:v>-2.9</c:v>
                </c:pt>
                <c:pt idx="1874">
                  <c:v>-3.16</c:v>
                </c:pt>
                <c:pt idx="1875">
                  <c:v>-1.27</c:v>
                </c:pt>
                <c:pt idx="1876">
                  <c:v>-0.85000000000000064</c:v>
                </c:pt>
                <c:pt idx="1877">
                  <c:v>-1.0900000000000001</c:v>
                </c:pt>
                <c:pt idx="1878">
                  <c:v>-1.62</c:v>
                </c:pt>
                <c:pt idx="1879">
                  <c:v>-3.3</c:v>
                </c:pt>
                <c:pt idx="1880">
                  <c:v>-4.33</c:v>
                </c:pt>
                <c:pt idx="1881">
                  <c:v>-2.3699999999999997</c:v>
                </c:pt>
                <c:pt idx="1882">
                  <c:v>-8.3800000000000008</c:v>
                </c:pt>
                <c:pt idx="1883">
                  <c:v>-9.3600000000000048</c:v>
                </c:pt>
                <c:pt idx="1884">
                  <c:v>-9.3700000000000028</c:v>
                </c:pt>
                <c:pt idx="1885">
                  <c:v>-8.1300000000000008</c:v>
                </c:pt>
                <c:pt idx="1886">
                  <c:v>-3.55</c:v>
                </c:pt>
                <c:pt idx="1887">
                  <c:v>-4.88</c:v>
                </c:pt>
                <c:pt idx="1888">
                  <c:v>-6.22</c:v>
                </c:pt>
                <c:pt idx="1889">
                  <c:v>-9.94</c:v>
                </c:pt>
                <c:pt idx="1890">
                  <c:v>-12.32</c:v>
                </c:pt>
                <c:pt idx="1891">
                  <c:v>-12.09</c:v>
                </c:pt>
                <c:pt idx="1892">
                  <c:v>-8.24</c:v>
                </c:pt>
                <c:pt idx="1893">
                  <c:v>-5.23</c:v>
                </c:pt>
                <c:pt idx="1894">
                  <c:v>-4.2</c:v>
                </c:pt>
                <c:pt idx="1895">
                  <c:v>-2.42</c:v>
                </c:pt>
                <c:pt idx="1896">
                  <c:v>-8.8700000000000028</c:v>
                </c:pt>
                <c:pt idx="1897">
                  <c:v>-8.68</c:v>
                </c:pt>
                <c:pt idx="1898">
                  <c:v>-8.64</c:v>
                </c:pt>
                <c:pt idx="1899">
                  <c:v>-8.3700000000000028</c:v>
                </c:pt>
                <c:pt idx="1900">
                  <c:v>-6.57</c:v>
                </c:pt>
                <c:pt idx="1901">
                  <c:v>-5.72</c:v>
                </c:pt>
                <c:pt idx="1902">
                  <c:v>-5.22</c:v>
                </c:pt>
                <c:pt idx="1903">
                  <c:v>-5.52</c:v>
                </c:pt>
                <c:pt idx="1904">
                  <c:v>-9.48</c:v>
                </c:pt>
                <c:pt idx="1905">
                  <c:v>-9.31</c:v>
                </c:pt>
                <c:pt idx="1906">
                  <c:v>-9.0500000000000007</c:v>
                </c:pt>
                <c:pt idx="1907">
                  <c:v>-9.61</c:v>
                </c:pt>
                <c:pt idx="1908">
                  <c:v>-7.6099999999999985</c:v>
                </c:pt>
                <c:pt idx="1909">
                  <c:v>-9.75</c:v>
                </c:pt>
                <c:pt idx="1910">
                  <c:v>-5.28</c:v>
                </c:pt>
                <c:pt idx="1911">
                  <c:v>-4.13</c:v>
                </c:pt>
                <c:pt idx="1912">
                  <c:v>-8.7100000000000009</c:v>
                </c:pt>
                <c:pt idx="1913">
                  <c:v>-6.34</c:v>
                </c:pt>
                <c:pt idx="1914">
                  <c:v>-8.75</c:v>
                </c:pt>
                <c:pt idx="1915">
                  <c:v>-10</c:v>
                </c:pt>
                <c:pt idx="1916">
                  <c:v>-10.24</c:v>
                </c:pt>
                <c:pt idx="1917">
                  <c:v>-9.5300000000000011</c:v>
                </c:pt>
                <c:pt idx="1918">
                  <c:v>-9.61</c:v>
                </c:pt>
                <c:pt idx="1919">
                  <c:v>-8.27</c:v>
                </c:pt>
                <c:pt idx="1920">
                  <c:v>-7.59</c:v>
                </c:pt>
                <c:pt idx="1921">
                  <c:v>-7.18</c:v>
                </c:pt>
                <c:pt idx="1922">
                  <c:v>-7.7</c:v>
                </c:pt>
                <c:pt idx="1923">
                  <c:v>-8.4500000000000028</c:v>
                </c:pt>
                <c:pt idx="1924">
                  <c:v>-7.56</c:v>
                </c:pt>
                <c:pt idx="1925">
                  <c:v>-2.94</c:v>
                </c:pt>
                <c:pt idx="1926">
                  <c:v>-0.76000000000000079</c:v>
                </c:pt>
                <c:pt idx="1927">
                  <c:v>-3.4499999999999997</c:v>
                </c:pt>
                <c:pt idx="1928">
                  <c:v>-4.3899999999999997</c:v>
                </c:pt>
                <c:pt idx="1929">
                  <c:v>-3.09</c:v>
                </c:pt>
                <c:pt idx="1930">
                  <c:v>-7.52</c:v>
                </c:pt>
                <c:pt idx="1931">
                  <c:v>-5.63</c:v>
                </c:pt>
                <c:pt idx="1932">
                  <c:v>-7.3599999999999985</c:v>
                </c:pt>
                <c:pt idx="1933">
                  <c:v>-7.53</c:v>
                </c:pt>
                <c:pt idx="1934">
                  <c:v>-3.65</c:v>
                </c:pt>
                <c:pt idx="1935">
                  <c:v>-7.4700000000000024</c:v>
                </c:pt>
                <c:pt idx="1936">
                  <c:v>-4.59</c:v>
                </c:pt>
                <c:pt idx="1937">
                  <c:v>-7.2</c:v>
                </c:pt>
                <c:pt idx="1938">
                  <c:v>-9.57</c:v>
                </c:pt>
                <c:pt idx="1939">
                  <c:v>-9.24</c:v>
                </c:pt>
                <c:pt idx="1940">
                  <c:v>-9.39</c:v>
                </c:pt>
                <c:pt idx="1941">
                  <c:v>-7.52</c:v>
                </c:pt>
                <c:pt idx="1942">
                  <c:v>-6.5</c:v>
                </c:pt>
                <c:pt idx="1943">
                  <c:v>-4.92</c:v>
                </c:pt>
                <c:pt idx="1944">
                  <c:v>-2.9699999999999998</c:v>
                </c:pt>
                <c:pt idx="1945">
                  <c:v>-2.1</c:v>
                </c:pt>
                <c:pt idx="1946">
                  <c:v>-1.82</c:v>
                </c:pt>
                <c:pt idx="1947">
                  <c:v>-2.29</c:v>
                </c:pt>
                <c:pt idx="1948">
                  <c:v>-1.53</c:v>
                </c:pt>
                <c:pt idx="1949">
                  <c:v>1.31</c:v>
                </c:pt>
                <c:pt idx="1950">
                  <c:v>1.9800000000000006</c:v>
                </c:pt>
                <c:pt idx="1951">
                  <c:v>0.3400000000000003</c:v>
                </c:pt>
                <c:pt idx="1952">
                  <c:v>-1.2</c:v>
                </c:pt>
                <c:pt idx="1953">
                  <c:v>-2.9499999999999997</c:v>
                </c:pt>
                <c:pt idx="1954">
                  <c:v>-4.08</c:v>
                </c:pt>
                <c:pt idx="1955">
                  <c:v>-3.7600000000000002</c:v>
                </c:pt>
                <c:pt idx="1956">
                  <c:v>-4.53</c:v>
                </c:pt>
                <c:pt idx="1957">
                  <c:v>-3.3699999999999997</c:v>
                </c:pt>
                <c:pt idx="1958">
                  <c:v>-1.9800000000000006</c:v>
                </c:pt>
                <c:pt idx="1959">
                  <c:v>-1.44</c:v>
                </c:pt>
                <c:pt idx="1960">
                  <c:v>-3.4</c:v>
                </c:pt>
                <c:pt idx="1961">
                  <c:v>-6.13</c:v>
                </c:pt>
                <c:pt idx="1962">
                  <c:v>-7.3599999999999985</c:v>
                </c:pt>
                <c:pt idx="1963">
                  <c:v>-6.9300000000000024</c:v>
                </c:pt>
                <c:pt idx="1964">
                  <c:v>-6.24</c:v>
                </c:pt>
                <c:pt idx="1965">
                  <c:v>-4.9400000000000004</c:v>
                </c:pt>
                <c:pt idx="1966">
                  <c:v>-3</c:v>
                </c:pt>
                <c:pt idx="1967">
                  <c:v>-3</c:v>
                </c:pt>
                <c:pt idx="1968">
                  <c:v>0.79</c:v>
                </c:pt>
                <c:pt idx="1969">
                  <c:v>2.09</c:v>
                </c:pt>
                <c:pt idx="1970">
                  <c:v>2.29</c:v>
                </c:pt>
                <c:pt idx="1971">
                  <c:v>2.4899999999999998</c:v>
                </c:pt>
                <c:pt idx="1972">
                  <c:v>3.14</c:v>
                </c:pt>
                <c:pt idx="1973">
                  <c:v>4.7300000000000004</c:v>
                </c:pt>
                <c:pt idx="1974">
                  <c:v>5</c:v>
                </c:pt>
                <c:pt idx="1975">
                  <c:v>3.18</c:v>
                </c:pt>
                <c:pt idx="1976">
                  <c:v>0.67000000000000093</c:v>
                </c:pt>
                <c:pt idx="1977">
                  <c:v>0.23</c:v>
                </c:pt>
                <c:pt idx="1978">
                  <c:v>1.3900000000000001</c:v>
                </c:pt>
                <c:pt idx="1979">
                  <c:v>-0.66000000000000092</c:v>
                </c:pt>
                <c:pt idx="1980">
                  <c:v>-0.48000000000000032</c:v>
                </c:pt>
                <c:pt idx="1981">
                  <c:v>0.53</c:v>
                </c:pt>
                <c:pt idx="1982">
                  <c:v>-0.17</c:v>
                </c:pt>
                <c:pt idx="1983">
                  <c:v>1.24</c:v>
                </c:pt>
                <c:pt idx="1984">
                  <c:v>-0.31000000000000033</c:v>
                </c:pt>
                <c:pt idx="1985">
                  <c:v>-3.66</c:v>
                </c:pt>
                <c:pt idx="1986">
                  <c:v>-5.26</c:v>
                </c:pt>
                <c:pt idx="1987">
                  <c:v>-5.72</c:v>
                </c:pt>
                <c:pt idx="1988">
                  <c:v>-5.31</c:v>
                </c:pt>
                <c:pt idx="1989">
                  <c:v>-3.09</c:v>
                </c:pt>
                <c:pt idx="1990">
                  <c:v>4.0000000000000049E-2</c:v>
                </c:pt>
                <c:pt idx="1991">
                  <c:v>0</c:v>
                </c:pt>
                <c:pt idx="1992">
                  <c:v>3.04</c:v>
                </c:pt>
                <c:pt idx="1993">
                  <c:v>2.73</c:v>
                </c:pt>
                <c:pt idx="1994">
                  <c:v>1.9900000000000007</c:v>
                </c:pt>
                <c:pt idx="1995">
                  <c:v>0.74000000000000066</c:v>
                </c:pt>
                <c:pt idx="1996">
                  <c:v>0.4</c:v>
                </c:pt>
                <c:pt idx="1997">
                  <c:v>1.23</c:v>
                </c:pt>
                <c:pt idx="1998">
                  <c:v>0.38000000000000039</c:v>
                </c:pt>
                <c:pt idx="1999">
                  <c:v>-0.12000000000000002</c:v>
                </c:pt>
                <c:pt idx="2000">
                  <c:v>-0.74000000000000066</c:v>
                </c:pt>
                <c:pt idx="2001">
                  <c:v>-1.48</c:v>
                </c:pt>
                <c:pt idx="2002">
                  <c:v>-0.3200000000000004</c:v>
                </c:pt>
                <c:pt idx="2003">
                  <c:v>2.0000000000000025E-2</c:v>
                </c:pt>
                <c:pt idx="2004">
                  <c:v>-1.7700000000000007</c:v>
                </c:pt>
                <c:pt idx="2005">
                  <c:v>-1.27</c:v>
                </c:pt>
                <c:pt idx="2006">
                  <c:v>0.92</c:v>
                </c:pt>
                <c:pt idx="2007">
                  <c:v>1.42</c:v>
                </c:pt>
                <c:pt idx="2008">
                  <c:v>-1.6400000000000001</c:v>
                </c:pt>
                <c:pt idx="2009">
                  <c:v>-4.33</c:v>
                </c:pt>
                <c:pt idx="2010">
                  <c:v>-5.8599999999999985</c:v>
                </c:pt>
                <c:pt idx="2011">
                  <c:v>-4.45</c:v>
                </c:pt>
                <c:pt idx="2012">
                  <c:v>-2.75</c:v>
                </c:pt>
                <c:pt idx="2013">
                  <c:v>2</c:v>
                </c:pt>
                <c:pt idx="2014">
                  <c:v>3.6</c:v>
                </c:pt>
                <c:pt idx="2015">
                  <c:v>2.4899999999999998</c:v>
                </c:pt>
                <c:pt idx="2016">
                  <c:v>-0.4</c:v>
                </c:pt>
                <c:pt idx="2017">
                  <c:v>-0.76000000000000079</c:v>
                </c:pt>
                <c:pt idx="2018">
                  <c:v>-1.32</c:v>
                </c:pt>
                <c:pt idx="2019">
                  <c:v>-2.11</c:v>
                </c:pt>
                <c:pt idx="2020">
                  <c:v>-1.41</c:v>
                </c:pt>
                <c:pt idx="2021">
                  <c:v>-0.3900000000000004</c:v>
                </c:pt>
                <c:pt idx="2022">
                  <c:v>-1.01</c:v>
                </c:pt>
                <c:pt idx="2023">
                  <c:v>-1.9400000000000006</c:v>
                </c:pt>
                <c:pt idx="2024">
                  <c:v>-3.4699999999999998</c:v>
                </c:pt>
                <c:pt idx="2025">
                  <c:v>-2.14</c:v>
                </c:pt>
                <c:pt idx="2026">
                  <c:v>-2.63</c:v>
                </c:pt>
                <c:pt idx="2027">
                  <c:v>-4.1399999999999997</c:v>
                </c:pt>
                <c:pt idx="2028">
                  <c:v>-4.0999999999999996</c:v>
                </c:pt>
                <c:pt idx="2029">
                  <c:v>-4.0599999999999996</c:v>
                </c:pt>
                <c:pt idx="2030">
                  <c:v>-1.6900000000000013</c:v>
                </c:pt>
                <c:pt idx="2031">
                  <c:v>-1.27</c:v>
                </c:pt>
                <c:pt idx="2032">
                  <c:v>-3.01</c:v>
                </c:pt>
                <c:pt idx="2033">
                  <c:v>-4.4300000000000024</c:v>
                </c:pt>
                <c:pt idx="2034">
                  <c:v>-1.7000000000000006</c:v>
                </c:pt>
                <c:pt idx="2035">
                  <c:v>-0.37000000000000033</c:v>
                </c:pt>
                <c:pt idx="2036">
                  <c:v>-6.24</c:v>
                </c:pt>
                <c:pt idx="2037">
                  <c:v>-4.8599999999999985</c:v>
                </c:pt>
                <c:pt idx="2038">
                  <c:v>-2.9299999999999997</c:v>
                </c:pt>
                <c:pt idx="2039">
                  <c:v>-1.53</c:v>
                </c:pt>
                <c:pt idx="2040">
                  <c:v>-0.56999999999999995</c:v>
                </c:pt>
                <c:pt idx="2041">
                  <c:v>-0.43000000000000033</c:v>
                </c:pt>
                <c:pt idx="2042">
                  <c:v>-1.7300000000000006</c:v>
                </c:pt>
                <c:pt idx="2043">
                  <c:v>-2.15</c:v>
                </c:pt>
                <c:pt idx="2044">
                  <c:v>-2.3299999999999987</c:v>
                </c:pt>
                <c:pt idx="2045">
                  <c:v>0.44000000000000017</c:v>
                </c:pt>
                <c:pt idx="2046">
                  <c:v>-2.63</c:v>
                </c:pt>
                <c:pt idx="2047">
                  <c:v>-4.13</c:v>
                </c:pt>
                <c:pt idx="2048">
                  <c:v>-0.54</c:v>
                </c:pt>
                <c:pt idx="2049">
                  <c:v>-6.55</c:v>
                </c:pt>
                <c:pt idx="2050">
                  <c:v>-7.21</c:v>
                </c:pt>
                <c:pt idx="2051">
                  <c:v>-7.1899999999999995</c:v>
                </c:pt>
                <c:pt idx="2052">
                  <c:v>-7.7700000000000014</c:v>
                </c:pt>
                <c:pt idx="2053">
                  <c:v>-7.13</c:v>
                </c:pt>
                <c:pt idx="2054">
                  <c:v>-6.02</c:v>
                </c:pt>
                <c:pt idx="2055">
                  <c:v>-3.6</c:v>
                </c:pt>
                <c:pt idx="2056">
                  <c:v>-8.34</c:v>
                </c:pt>
                <c:pt idx="2057">
                  <c:v>-11.25</c:v>
                </c:pt>
                <c:pt idx="2058">
                  <c:v>-9.89</c:v>
                </c:pt>
                <c:pt idx="2059">
                  <c:v>-11.84</c:v>
                </c:pt>
                <c:pt idx="2060">
                  <c:v>-9.94</c:v>
                </c:pt>
                <c:pt idx="2061">
                  <c:v>-7.38</c:v>
                </c:pt>
                <c:pt idx="2062">
                  <c:v>-5.29</c:v>
                </c:pt>
                <c:pt idx="2063">
                  <c:v>-4.21</c:v>
                </c:pt>
                <c:pt idx="2064">
                  <c:v>-4</c:v>
                </c:pt>
                <c:pt idx="2065">
                  <c:v>-4</c:v>
                </c:pt>
                <c:pt idx="2066">
                  <c:v>-5.3</c:v>
                </c:pt>
                <c:pt idx="2067">
                  <c:v>-6.76</c:v>
                </c:pt>
                <c:pt idx="2068">
                  <c:v>-6.55</c:v>
                </c:pt>
                <c:pt idx="2069">
                  <c:v>-5.72</c:v>
                </c:pt>
                <c:pt idx="2070">
                  <c:v>-5.46</c:v>
                </c:pt>
                <c:pt idx="2071">
                  <c:v>-6.14</c:v>
                </c:pt>
                <c:pt idx="2072">
                  <c:v>-7.68</c:v>
                </c:pt>
                <c:pt idx="2073">
                  <c:v>-8.3800000000000008</c:v>
                </c:pt>
                <c:pt idx="2074">
                  <c:v>-8.4600000000000026</c:v>
                </c:pt>
                <c:pt idx="2075">
                  <c:v>-4.07</c:v>
                </c:pt>
                <c:pt idx="2076">
                  <c:v>-8.19</c:v>
                </c:pt>
                <c:pt idx="2077">
                  <c:v>-7.6199999999999966</c:v>
                </c:pt>
                <c:pt idx="2078">
                  <c:v>-7.06</c:v>
                </c:pt>
                <c:pt idx="2079">
                  <c:v>-3.77</c:v>
                </c:pt>
                <c:pt idx="2080">
                  <c:v>-6.9</c:v>
                </c:pt>
                <c:pt idx="2081">
                  <c:v>-8.9700000000000006</c:v>
                </c:pt>
                <c:pt idx="2082">
                  <c:v>-11.23</c:v>
                </c:pt>
                <c:pt idx="2083">
                  <c:v>-11.73</c:v>
                </c:pt>
                <c:pt idx="2084">
                  <c:v>-11.27</c:v>
                </c:pt>
                <c:pt idx="2085">
                  <c:v>-9.59</c:v>
                </c:pt>
                <c:pt idx="2086">
                  <c:v>-8.1300000000000008</c:v>
                </c:pt>
                <c:pt idx="2087">
                  <c:v>-6.63</c:v>
                </c:pt>
                <c:pt idx="2088">
                  <c:v>-5.1599999999999975</c:v>
                </c:pt>
                <c:pt idx="2089">
                  <c:v>-4.17</c:v>
                </c:pt>
                <c:pt idx="2090">
                  <c:v>-5</c:v>
                </c:pt>
                <c:pt idx="2091">
                  <c:v>-6.21</c:v>
                </c:pt>
                <c:pt idx="2092">
                  <c:v>-7.1899999999999995</c:v>
                </c:pt>
                <c:pt idx="2093">
                  <c:v>-4.8899999999999997</c:v>
                </c:pt>
                <c:pt idx="2094">
                  <c:v>-7.1</c:v>
                </c:pt>
                <c:pt idx="2095">
                  <c:v>-8.2000000000000011</c:v>
                </c:pt>
                <c:pt idx="2096">
                  <c:v>-9.59</c:v>
                </c:pt>
                <c:pt idx="2097">
                  <c:v>-10.450000000000006</c:v>
                </c:pt>
                <c:pt idx="2098">
                  <c:v>-10.38</c:v>
                </c:pt>
                <c:pt idx="2099">
                  <c:v>-9.6</c:v>
                </c:pt>
                <c:pt idx="2100">
                  <c:v>-8.73</c:v>
                </c:pt>
                <c:pt idx="2101">
                  <c:v>-5.85</c:v>
                </c:pt>
                <c:pt idx="2102">
                  <c:v>-4.7</c:v>
                </c:pt>
                <c:pt idx="2103">
                  <c:v>-6.07</c:v>
                </c:pt>
                <c:pt idx="2104">
                  <c:v>-10.06</c:v>
                </c:pt>
                <c:pt idx="2105">
                  <c:v>-13.1</c:v>
                </c:pt>
                <c:pt idx="2106">
                  <c:v>-17.89</c:v>
                </c:pt>
                <c:pt idx="2107">
                  <c:v>-18.22</c:v>
                </c:pt>
                <c:pt idx="2108">
                  <c:v>-17.37</c:v>
                </c:pt>
                <c:pt idx="2109">
                  <c:v>-16.16</c:v>
                </c:pt>
                <c:pt idx="2110">
                  <c:v>-14.4</c:v>
                </c:pt>
                <c:pt idx="2111">
                  <c:v>-12.31</c:v>
                </c:pt>
                <c:pt idx="2112">
                  <c:v>-10.84</c:v>
                </c:pt>
                <c:pt idx="2113">
                  <c:v>-9.3800000000000008</c:v>
                </c:pt>
                <c:pt idx="2114">
                  <c:v>-9.14</c:v>
                </c:pt>
                <c:pt idx="2115">
                  <c:v>-9.09</c:v>
                </c:pt>
                <c:pt idx="2116">
                  <c:v>-8.8600000000000048</c:v>
                </c:pt>
                <c:pt idx="2117">
                  <c:v>-8.9600000000000026</c:v>
                </c:pt>
                <c:pt idx="2118">
                  <c:v>-10.82</c:v>
                </c:pt>
                <c:pt idx="2119">
                  <c:v>-8.27</c:v>
                </c:pt>
                <c:pt idx="2120">
                  <c:v>-9.9700000000000006</c:v>
                </c:pt>
                <c:pt idx="2121">
                  <c:v>-11.14</c:v>
                </c:pt>
                <c:pt idx="2122">
                  <c:v>-10.950000000000006</c:v>
                </c:pt>
                <c:pt idx="2123">
                  <c:v>-12.63</c:v>
                </c:pt>
                <c:pt idx="2124">
                  <c:v>-9.76</c:v>
                </c:pt>
                <c:pt idx="2125">
                  <c:v>-9.7000000000000011</c:v>
                </c:pt>
                <c:pt idx="2126">
                  <c:v>-9.98</c:v>
                </c:pt>
                <c:pt idx="2127">
                  <c:v>-8.56</c:v>
                </c:pt>
                <c:pt idx="2128">
                  <c:v>0</c:v>
                </c:pt>
                <c:pt idx="2129">
                  <c:v>-14.36000000000001</c:v>
                </c:pt>
                <c:pt idx="2130">
                  <c:v>-16.84</c:v>
                </c:pt>
                <c:pt idx="2131">
                  <c:v>-16.86</c:v>
                </c:pt>
                <c:pt idx="2132">
                  <c:v>-2.1800000000000002</c:v>
                </c:pt>
                <c:pt idx="2133">
                  <c:v>-3.2600000000000002</c:v>
                </c:pt>
                <c:pt idx="2134">
                  <c:v>-1.41</c:v>
                </c:pt>
                <c:pt idx="2135">
                  <c:v>-1.5</c:v>
                </c:pt>
                <c:pt idx="2136">
                  <c:v>-1.84</c:v>
                </c:pt>
                <c:pt idx="2137">
                  <c:v>-3.38</c:v>
                </c:pt>
                <c:pt idx="2138">
                  <c:v>-3.14</c:v>
                </c:pt>
                <c:pt idx="2139">
                  <c:v>-3.09</c:v>
                </c:pt>
                <c:pt idx="2140">
                  <c:v>-2.86</c:v>
                </c:pt>
                <c:pt idx="2141">
                  <c:v>-2.96</c:v>
                </c:pt>
                <c:pt idx="2142">
                  <c:v>-1.82</c:v>
                </c:pt>
                <c:pt idx="2143">
                  <c:v>-2.27</c:v>
                </c:pt>
                <c:pt idx="2144">
                  <c:v>-3.9699999999999998</c:v>
                </c:pt>
                <c:pt idx="2145">
                  <c:v>-1.1399999999999986</c:v>
                </c:pt>
                <c:pt idx="2146">
                  <c:v>-1.9500000000000006</c:v>
                </c:pt>
                <c:pt idx="2147">
                  <c:v>-2.63</c:v>
                </c:pt>
                <c:pt idx="2148">
                  <c:v>-3.7600000000000002</c:v>
                </c:pt>
                <c:pt idx="2149">
                  <c:v>-3.7</c:v>
                </c:pt>
                <c:pt idx="2150">
                  <c:v>-3.98</c:v>
                </c:pt>
                <c:pt idx="2151">
                  <c:v>-1.8900000000000001</c:v>
                </c:pt>
                <c:pt idx="2152">
                  <c:v>-1.8900000000000001</c:v>
                </c:pt>
                <c:pt idx="2153">
                  <c:v>-3.69</c:v>
                </c:pt>
                <c:pt idx="2154">
                  <c:v>-7.3</c:v>
                </c:pt>
                <c:pt idx="2155">
                  <c:v>-8.7000000000000011</c:v>
                </c:pt>
                <c:pt idx="2156">
                  <c:v>-6.3599999999999985</c:v>
                </c:pt>
                <c:pt idx="2157">
                  <c:v>-7.71</c:v>
                </c:pt>
                <c:pt idx="2158">
                  <c:v>0</c:v>
                </c:pt>
                <c:pt idx="2159">
                  <c:v>0</c:v>
                </c:pt>
                <c:pt idx="2160">
                  <c:v>4</c:v>
                </c:pt>
                <c:pt idx="2161">
                  <c:v>5.45</c:v>
                </c:pt>
                <c:pt idx="2162">
                  <c:v>4.71</c:v>
                </c:pt>
                <c:pt idx="2163">
                  <c:v>4.79</c:v>
                </c:pt>
                <c:pt idx="2164">
                  <c:v>4.6199999999999966</c:v>
                </c:pt>
                <c:pt idx="2165">
                  <c:v>5.03</c:v>
                </c:pt>
                <c:pt idx="2166">
                  <c:v>4.71</c:v>
                </c:pt>
                <c:pt idx="2167">
                  <c:v>3.8499999999999988</c:v>
                </c:pt>
                <c:pt idx="2168">
                  <c:v>2.7</c:v>
                </c:pt>
                <c:pt idx="2169">
                  <c:v>1.46</c:v>
                </c:pt>
                <c:pt idx="2170">
                  <c:v>0.66000000000000092</c:v>
                </c:pt>
                <c:pt idx="2171">
                  <c:v>0.24000000000000016</c:v>
                </c:pt>
                <c:pt idx="2172">
                  <c:v>1.5</c:v>
                </c:pt>
                <c:pt idx="2173">
                  <c:v>2.96</c:v>
                </c:pt>
                <c:pt idx="2174">
                  <c:v>4.26</c:v>
                </c:pt>
                <c:pt idx="2175">
                  <c:v>2.4499999999999997</c:v>
                </c:pt>
                <c:pt idx="2176">
                  <c:v>0.13</c:v>
                </c:pt>
                <c:pt idx="2177">
                  <c:v>-5.26</c:v>
                </c:pt>
                <c:pt idx="2178">
                  <c:v>-6.74</c:v>
                </c:pt>
                <c:pt idx="2179">
                  <c:v>-6</c:v>
                </c:pt>
                <c:pt idx="2180">
                  <c:v>-4.22</c:v>
                </c:pt>
                <c:pt idx="2181">
                  <c:v>-1.6700000000000013</c:v>
                </c:pt>
                <c:pt idx="2182">
                  <c:v>1.1599999999999986</c:v>
                </c:pt>
                <c:pt idx="2183">
                  <c:v>4.49</c:v>
                </c:pt>
                <c:pt idx="2184">
                  <c:v>5.18</c:v>
                </c:pt>
                <c:pt idx="2185">
                  <c:v>6.74</c:v>
                </c:pt>
                <c:pt idx="2186">
                  <c:v>6.09</c:v>
                </c:pt>
                <c:pt idx="2187">
                  <c:v>5.7700000000000014</c:v>
                </c:pt>
                <c:pt idx="2188">
                  <c:v>6.03</c:v>
                </c:pt>
                <c:pt idx="2189">
                  <c:v>5.99</c:v>
                </c:pt>
                <c:pt idx="2190">
                  <c:v>5.3199999999999985</c:v>
                </c:pt>
                <c:pt idx="2191">
                  <c:v>3.4699999999999998</c:v>
                </c:pt>
                <c:pt idx="2192">
                  <c:v>1.9200000000000006</c:v>
                </c:pt>
                <c:pt idx="2193">
                  <c:v>0.16000000000000009</c:v>
                </c:pt>
                <c:pt idx="2194">
                  <c:v>-0.62000000000000066</c:v>
                </c:pt>
                <c:pt idx="2195">
                  <c:v>-1.36</c:v>
                </c:pt>
                <c:pt idx="2196">
                  <c:v>-0.8</c:v>
                </c:pt>
                <c:pt idx="2197">
                  <c:v>0.16000000000000009</c:v>
                </c:pt>
                <c:pt idx="2198">
                  <c:v>2.42</c:v>
                </c:pt>
                <c:pt idx="2199">
                  <c:v>2.25</c:v>
                </c:pt>
                <c:pt idx="2200">
                  <c:v>-4.6599999999999975</c:v>
                </c:pt>
                <c:pt idx="2201">
                  <c:v>-5.73</c:v>
                </c:pt>
                <c:pt idx="2202">
                  <c:v>-6.29</c:v>
                </c:pt>
                <c:pt idx="2203">
                  <c:v>-0.85000000000000064</c:v>
                </c:pt>
                <c:pt idx="2204">
                  <c:v>-4.22</c:v>
                </c:pt>
                <c:pt idx="2205">
                  <c:v>-0.70000000000000062</c:v>
                </c:pt>
                <c:pt idx="2206">
                  <c:v>2.4899999999999998</c:v>
                </c:pt>
                <c:pt idx="2207">
                  <c:v>4.9300000000000024</c:v>
                </c:pt>
                <c:pt idx="2208">
                  <c:v>2.61</c:v>
                </c:pt>
                <c:pt idx="2209">
                  <c:v>4.9000000000000004</c:v>
                </c:pt>
                <c:pt idx="2210">
                  <c:v>4.1199999999999966</c:v>
                </c:pt>
                <c:pt idx="2211">
                  <c:v>4.4000000000000004</c:v>
                </c:pt>
                <c:pt idx="2212">
                  <c:v>4.1899999999999995</c:v>
                </c:pt>
                <c:pt idx="2213">
                  <c:v>3.96</c:v>
                </c:pt>
                <c:pt idx="2214">
                  <c:v>2.9099999999999997</c:v>
                </c:pt>
                <c:pt idx="2215">
                  <c:v>2.3199999999999972</c:v>
                </c:pt>
                <c:pt idx="2216">
                  <c:v>0.11000000000000004</c:v>
                </c:pt>
                <c:pt idx="2217">
                  <c:v>-1.31</c:v>
                </c:pt>
                <c:pt idx="2218">
                  <c:v>-2.4</c:v>
                </c:pt>
                <c:pt idx="2219">
                  <c:v>-3.11</c:v>
                </c:pt>
                <c:pt idx="2220">
                  <c:v>-2.5499999999999998</c:v>
                </c:pt>
                <c:pt idx="2221">
                  <c:v>-0.91</c:v>
                </c:pt>
                <c:pt idx="2222">
                  <c:v>0.2</c:v>
                </c:pt>
                <c:pt idx="2223">
                  <c:v>-1.01</c:v>
                </c:pt>
                <c:pt idx="2224">
                  <c:v>-5.01</c:v>
                </c:pt>
                <c:pt idx="2225">
                  <c:v>-4.99</c:v>
                </c:pt>
                <c:pt idx="2226">
                  <c:v>-4.3499999999999996</c:v>
                </c:pt>
                <c:pt idx="2227">
                  <c:v>-4.7699999999999996</c:v>
                </c:pt>
                <c:pt idx="2228">
                  <c:v>-2.8299999999999987</c:v>
                </c:pt>
                <c:pt idx="2229">
                  <c:v>-1.6300000000000001</c:v>
                </c:pt>
                <c:pt idx="2230">
                  <c:v>-1.1800000000000013</c:v>
                </c:pt>
                <c:pt idx="2231">
                  <c:v>-0.15000000000000016</c:v>
                </c:pt>
                <c:pt idx="2232">
                  <c:v>0.77000000000000035</c:v>
                </c:pt>
                <c:pt idx="2233">
                  <c:v>0.82000000000000062</c:v>
                </c:pt>
                <c:pt idx="2234">
                  <c:v>-0.19000000000000009</c:v>
                </c:pt>
                <c:pt idx="2235">
                  <c:v>-1.34</c:v>
                </c:pt>
                <c:pt idx="2236">
                  <c:v>-1.32</c:v>
                </c:pt>
                <c:pt idx="2237">
                  <c:v>-1.03</c:v>
                </c:pt>
                <c:pt idx="2238">
                  <c:v>-1.1599999999999986</c:v>
                </c:pt>
                <c:pt idx="2239">
                  <c:v>-2.36</c:v>
                </c:pt>
                <c:pt idx="2240">
                  <c:v>-3.3299999999999987</c:v>
                </c:pt>
                <c:pt idx="2241">
                  <c:v>-1.9300000000000006</c:v>
                </c:pt>
                <c:pt idx="2242">
                  <c:v>-3.98</c:v>
                </c:pt>
                <c:pt idx="2243">
                  <c:v>-3.2</c:v>
                </c:pt>
                <c:pt idx="2244">
                  <c:v>-1.7800000000000007</c:v>
                </c:pt>
                <c:pt idx="2245">
                  <c:v>-1.32</c:v>
                </c:pt>
                <c:pt idx="2246">
                  <c:v>-1.1800000000000013</c:v>
                </c:pt>
                <c:pt idx="2247">
                  <c:v>-2.61</c:v>
                </c:pt>
                <c:pt idx="2248">
                  <c:v>-4.4400000000000004</c:v>
                </c:pt>
                <c:pt idx="2249">
                  <c:v>-7.88</c:v>
                </c:pt>
                <c:pt idx="2250">
                  <c:v>-8.16</c:v>
                </c:pt>
                <c:pt idx="2251">
                  <c:v>-5.63</c:v>
                </c:pt>
                <c:pt idx="2252">
                  <c:v>-2.92</c:v>
                </c:pt>
                <c:pt idx="2253">
                  <c:v>-1.1900000000000013</c:v>
                </c:pt>
                <c:pt idx="2254">
                  <c:v>-3.0000000000000016E-2</c:v>
                </c:pt>
                <c:pt idx="2255">
                  <c:v>-1.6600000000000001</c:v>
                </c:pt>
                <c:pt idx="2256">
                  <c:v>-0.77000000000000035</c:v>
                </c:pt>
                <c:pt idx="2257">
                  <c:v>-1.3900000000000001</c:v>
                </c:pt>
                <c:pt idx="2258">
                  <c:v>-3.51</c:v>
                </c:pt>
                <c:pt idx="2259">
                  <c:v>-2.84</c:v>
                </c:pt>
                <c:pt idx="2260">
                  <c:v>-1.05</c:v>
                </c:pt>
                <c:pt idx="2261">
                  <c:v>1.1200000000000001</c:v>
                </c:pt>
                <c:pt idx="2262">
                  <c:v>1.4</c:v>
                </c:pt>
                <c:pt idx="2263">
                  <c:v>0.33000000000000046</c:v>
                </c:pt>
                <c:pt idx="2264">
                  <c:v>-2.0699999999999998</c:v>
                </c:pt>
                <c:pt idx="2265">
                  <c:v>-3.88</c:v>
                </c:pt>
                <c:pt idx="2266">
                  <c:v>-5.2700000000000014</c:v>
                </c:pt>
                <c:pt idx="2267">
                  <c:v>-3.88</c:v>
                </c:pt>
                <c:pt idx="2268">
                  <c:v>-5.13</c:v>
                </c:pt>
                <c:pt idx="2269">
                  <c:v>-3.23</c:v>
                </c:pt>
                <c:pt idx="2270">
                  <c:v>-1.9700000000000006</c:v>
                </c:pt>
                <c:pt idx="2271">
                  <c:v>-2.3499999999999988</c:v>
                </c:pt>
                <c:pt idx="2272">
                  <c:v>-5.14</c:v>
                </c:pt>
                <c:pt idx="2273">
                  <c:v>-9.06</c:v>
                </c:pt>
                <c:pt idx="2274">
                  <c:v>-10.75</c:v>
                </c:pt>
                <c:pt idx="2275">
                  <c:v>-10.15</c:v>
                </c:pt>
                <c:pt idx="2276">
                  <c:v>-6.81</c:v>
                </c:pt>
                <c:pt idx="2277">
                  <c:v>-6.75</c:v>
                </c:pt>
                <c:pt idx="2278">
                  <c:v>-5.13</c:v>
                </c:pt>
                <c:pt idx="2279">
                  <c:v>-4.08</c:v>
                </c:pt>
                <c:pt idx="2280">
                  <c:v>-3.06</c:v>
                </c:pt>
                <c:pt idx="2281">
                  <c:v>-1.9700000000000006</c:v>
                </c:pt>
                <c:pt idx="2282">
                  <c:v>-1.5</c:v>
                </c:pt>
                <c:pt idx="2283">
                  <c:v>0.53</c:v>
                </c:pt>
                <c:pt idx="2284">
                  <c:v>1.6400000000000001</c:v>
                </c:pt>
                <c:pt idx="2285">
                  <c:v>2.68</c:v>
                </c:pt>
                <c:pt idx="2286">
                  <c:v>1.47</c:v>
                </c:pt>
                <c:pt idx="2287">
                  <c:v>-0.13</c:v>
                </c:pt>
                <c:pt idx="2288">
                  <c:v>-2.2400000000000002</c:v>
                </c:pt>
                <c:pt idx="2289">
                  <c:v>-3.58</c:v>
                </c:pt>
                <c:pt idx="2290">
                  <c:v>-3.96</c:v>
                </c:pt>
                <c:pt idx="2291">
                  <c:v>-3.67</c:v>
                </c:pt>
                <c:pt idx="2292">
                  <c:v>-2.9499999999999997</c:v>
                </c:pt>
                <c:pt idx="2293">
                  <c:v>-1.9600000000000006</c:v>
                </c:pt>
                <c:pt idx="2294">
                  <c:v>-1</c:v>
                </c:pt>
                <c:pt idx="2295">
                  <c:v>-1.7500000000000007</c:v>
                </c:pt>
                <c:pt idx="2296">
                  <c:v>-4.45</c:v>
                </c:pt>
                <c:pt idx="2297">
                  <c:v>-6.57</c:v>
                </c:pt>
                <c:pt idx="2298">
                  <c:v>-9.5300000000000011</c:v>
                </c:pt>
                <c:pt idx="2299">
                  <c:v>-8.57</c:v>
                </c:pt>
                <c:pt idx="2300">
                  <c:v>-5.5</c:v>
                </c:pt>
                <c:pt idx="2301">
                  <c:v>-3.03</c:v>
                </c:pt>
                <c:pt idx="2302">
                  <c:v>-1.4</c:v>
                </c:pt>
                <c:pt idx="2303">
                  <c:v>-0.87000000000000066</c:v>
                </c:pt>
                <c:pt idx="2304">
                  <c:v>-0.5</c:v>
                </c:pt>
                <c:pt idx="2305">
                  <c:v>0.24000000000000016</c:v>
                </c:pt>
                <c:pt idx="2306">
                  <c:v>0.6800000000000006</c:v>
                </c:pt>
                <c:pt idx="2307">
                  <c:v>2.06</c:v>
                </c:pt>
                <c:pt idx="2308">
                  <c:v>3.3699999999999997</c:v>
                </c:pt>
                <c:pt idx="2309">
                  <c:v>4.6899999999999995</c:v>
                </c:pt>
                <c:pt idx="2310">
                  <c:v>4.2699999999999996</c:v>
                </c:pt>
                <c:pt idx="2311">
                  <c:v>2.0299999999999998</c:v>
                </c:pt>
                <c:pt idx="2312">
                  <c:v>-0.44000000000000017</c:v>
                </c:pt>
                <c:pt idx="2313">
                  <c:v>-2.59</c:v>
                </c:pt>
                <c:pt idx="2314">
                  <c:v>-3.2800000000000002</c:v>
                </c:pt>
                <c:pt idx="2315">
                  <c:v>-2.8699999999999997</c:v>
                </c:pt>
                <c:pt idx="2316">
                  <c:v>-1.32</c:v>
                </c:pt>
                <c:pt idx="2317">
                  <c:v>0.52</c:v>
                </c:pt>
                <c:pt idx="2318">
                  <c:v>2.9</c:v>
                </c:pt>
                <c:pt idx="2319">
                  <c:v>3.71</c:v>
                </c:pt>
                <c:pt idx="2320">
                  <c:v>0.18000000000000016</c:v>
                </c:pt>
                <c:pt idx="2321">
                  <c:v>3.0000000000000016E-2</c:v>
                </c:pt>
                <c:pt idx="2322">
                  <c:v>-1.07</c:v>
                </c:pt>
                <c:pt idx="2323">
                  <c:v>0.1</c:v>
                </c:pt>
                <c:pt idx="2324">
                  <c:v>0</c:v>
                </c:pt>
                <c:pt idx="2325">
                  <c:v>3.48</c:v>
                </c:pt>
                <c:pt idx="2326">
                  <c:v>4.9300000000000024</c:v>
                </c:pt>
                <c:pt idx="2327">
                  <c:v>5.1599999999999975</c:v>
                </c:pt>
                <c:pt idx="2328">
                  <c:v>5.31</c:v>
                </c:pt>
                <c:pt idx="2329">
                  <c:v>6.13</c:v>
                </c:pt>
                <c:pt idx="2330">
                  <c:v>6.26</c:v>
                </c:pt>
                <c:pt idx="2331">
                  <c:v>6.05</c:v>
                </c:pt>
                <c:pt idx="2332">
                  <c:v>6.64</c:v>
                </c:pt>
                <c:pt idx="2333">
                  <c:v>7.23</c:v>
                </c:pt>
                <c:pt idx="2334">
                  <c:v>6.89</c:v>
                </c:pt>
                <c:pt idx="2335">
                  <c:v>5.1599999999999975</c:v>
                </c:pt>
                <c:pt idx="2336">
                  <c:v>3.22</c:v>
                </c:pt>
                <c:pt idx="2337">
                  <c:v>1.7000000000000006</c:v>
                </c:pt>
                <c:pt idx="2338">
                  <c:v>1.35</c:v>
                </c:pt>
                <c:pt idx="2339">
                  <c:v>1.9600000000000006</c:v>
                </c:pt>
                <c:pt idx="2340">
                  <c:v>3.05</c:v>
                </c:pt>
                <c:pt idx="2341">
                  <c:v>4.53</c:v>
                </c:pt>
                <c:pt idx="2342">
                  <c:v>6.09</c:v>
                </c:pt>
                <c:pt idx="2343">
                  <c:v>7.01</c:v>
                </c:pt>
                <c:pt idx="2344">
                  <c:v>5.6099999999999985</c:v>
                </c:pt>
                <c:pt idx="2345">
                  <c:v>2.2799999999999998</c:v>
                </c:pt>
                <c:pt idx="2346">
                  <c:v>-0.11000000000000004</c:v>
                </c:pt>
                <c:pt idx="2347">
                  <c:v>-0.41000000000000031</c:v>
                </c:pt>
                <c:pt idx="2348">
                  <c:v>2.12</c:v>
                </c:pt>
                <c:pt idx="2349">
                  <c:v>4.45</c:v>
                </c:pt>
                <c:pt idx="2350">
                  <c:v>6.59</c:v>
                </c:pt>
                <c:pt idx="2351">
                  <c:v>6.84</c:v>
                </c:pt>
                <c:pt idx="2352">
                  <c:v>1.1200000000000001</c:v>
                </c:pt>
                <c:pt idx="2353">
                  <c:v>4.8</c:v>
                </c:pt>
                <c:pt idx="2354">
                  <c:v>4.58</c:v>
                </c:pt>
                <c:pt idx="2355">
                  <c:v>5.0999999999999996</c:v>
                </c:pt>
                <c:pt idx="2356">
                  <c:v>5.7</c:v>
                </c:pt>
                <c:pt idx="2357">
                  <c:v>6.1099999999999985</c:v>
                </c:pt>
                <c:pt idx="2358">
                  <c:v>6.01</c:v>
                </c:pt>
                <c:pt idx="2359">
                  <c:v>5.08</c:v>
                </c:pt>
                <c:pt idx="2360">
                  <c:v>3.57</c:v>
                </c:pt>
                <c:pt idx="2361">
                  <c:v>4.09</c:v>
                </c:pt>
                <c:pt idx="2362">
                  <c:v>1.8900000000000001</c:v>
                </c:pt>
                <c:pt idx="2363">
                  <c:v>2.2200000000000002</c:v>
                </c:pt>
                <c:pt idx="2364">
                  <c:v>3.2800000000000002</c:v>
                </c:pt>
                <c:pt idx="2365">
                  <c:v>4.76</c:v>
                </c:pt>
                <c:pt idx="2366">
                  <c:v>7.08</c:v>
                </c:pt>
                <c:pt idx="2367">
                  <c:v>7.95</c:v>
                </c:pt>
                <c:pt idx="2368">
                  <c:v>6.52</c:v>
                </c:pt>
                <c:pt idx="2369">
                  <c:v>3.64</c:v>
                </c:pt>
                <c:pt idx="2370">
                  <c:v>1.7900000000000007</c:v>
                </c:pt>
                <c:pt idx="2371">
                  <c:v>1.7200000000000006</c:v>
                </c:pt>
                <c:pt idx="2372">
                  <c:v>2.9699999999999998</c:v>
                </c:pt>
                <c:pt idx="2373">
                  <c:v>5</c:v>
                </c:pt>
                <c:pt idx="2374">
                  <c:v>7.1</c:v>
                </c:pt>
                <c:pt idx="2375">
                  <c:v>7.81</c:v>
                </c:pt>
                <c:pt idx="2376">
                  <c:v>6.95</c:v>
                </c:pt>
                <c:pt idx="2377">
                  <c:v>6.58</c:v>
                </c:pt>
                <c:pt idx="2378">
                  <c:v>5.99</c:v>
                </c:pt>
                <c:pt idx="2379">
                  <c:v>5.88</c:v>
                </c:pt>
                <c:pt idx="2380">
                  <c:v>6.57</c:v>
                </c:pt>
                <c:pt idx="2381">
                  <c:v>6.6499999999999995</c:v>
                </c:pt>
                <c:pt idx="2382">
                  <c:v>6.01</c:v>
                </c:pt>
                <c:pt idx="2383">
                  <c:v>4.7300000000000004</c:v>
                </c:pt>
                <c:pt idx="2384">
                  <c:v>3.38</c:v>
                </c:pt>
                <c:pt idx="2385">
                  <c:v>2.59</c:v>
                </c:pt>
                <c:pt idx="2386">
                  <c:v>2.34</c:v>
                </c:pt>
                <c:pt idx="2387">
                  <c:v>2.65</c:v>
                </c:pt>
                <c:pt idx="2388">
                  <c:v>3.6</c:v>
                </c:pt>
                <c:pt idx="2389">
                  <c:v>5.1099999999999985</c:v>
                </c:pt>
                <c:pt idx="2390">
                  <c:v>6.99</c:v>
                </c:pt>
                <c:pt idx="2391">
                  <c:v>7.37</c:v>
                </c:pt>
                <c:pt idx="2392">
                  <c:v>6.02</c:v>
                </c:pt>
                <c:pt idx="2393">
                  <c:v>3.12</c:v>
                </c:pt>
                <c:pt idx="2394">
                  <c:v>2.2999999999999998</c:v>
                </c:pt>
                <c:pt idx="2395">
                  <c:v>2.65</c:v>
                </c:pt>
                <c:pt idx="2396">
                  <c:v>4.79</c:v>
                </c:pt>
                <c:pt idx="2397">
                  <c:v>6.37</c:v>
                </c:pt>
                <c:pt idx="2398">
                  <c:v>7.4700000000000024</c:v>
                </c:pt>
                <c:pt idx="2399">
                  <c:v>7.84</c:v>
                </c:pt>
                <c:pt idx="2400">
                  <c:v>8.7000000000000011</c:v>
                </c:pt>
                <c:pt idx="2401">
                  <c:v>7.91</c:v>
                </c:pt>
                <c:pt idx="2402">
                  <c:v>7.71</c:v>
                </c:pt>
                <c:pt idx="2403">
                  <c:v>8.09</c:v>
                </c:pt>
                <c:pt idx="2404">
                  <c:v>8.620000000000001</c:v>
                </c:pt>
                <c:pt idx="2405">
                  <c:v>8.69</c:v>
                </c:pt>
                <c:pt idx="2406">
                  <c:v>7.83</c:v>
                </c:pt>
                <c:pt idx="2407">
                  <c:v>7.94</c:v>
                </c:pt>
                <c:pt idx="2408">
                  <c:v>4.9000000000000004</c:v>
                </c:pt>
                <c:pt idx="2409">
                  <c:v>4.0199999999999996</c:v>
                </c:pt>
                <c:pt idx="2410">
                  <c:v>3.17</c:v>
                </c:pt>
                <c:pt idx="2411">
                  <c:v>2.68</c:v>
                </c:pt>
                <c:pt idx="2412">
                  <c:v>2.9899999999999998</c:v>
                </c:pt>
                <c:pt idx="2413">
                  <c:v>4.08</c:v>
                </c:pt>
                <c:pt idx="2414">
                  <c:v>5.52</c:v>
                </c:pt>
                <c:pt idx="2415">
                  <c:v>5.53</c:v>
                </c:pt>
                <c:pt idx="2416">
                  <c:v>2.4099999999999997</c:v>
                </c:pt>
                <c:pt idx="2417">
                  <c:v>0.5</c:v>
                </c:pt>
                <c:pt idx="2418">
                  <c:v>-0.77000000000000035</c:v>
                </c:pt>
                <c:pt idx="2419">
                  <c:v>4.38</c:v>
                </c:pt>
                <c:pt idx="2420">
                  <c:v>2.74</c:v>
                </c:pt>
                <c:pt idx="2421">
                  <c:v>4.91</c:v>
                </c:pt>
                <c:pt idx="2422">
                  <c:v>6.53</c:v>
                </c:pt>
                <c:pt idx="2423">
                  <c:v>6.48</c:v>
                </c:pt>
                <c:pt idx="2424">
                  <c:v>6.56</c:v>
                </c:pt>
                <c:pt idx="2425">
                  <c:v>6.23</c:v>
                </c:pt>
                <c:pt idx="2426">
                  <c:v>6.7</c:v>
                </c:pt>
                <c:pt idx="2427">
                  <c:v>6.76</c:v>
                </c:pt>
                <c:pt idx="2428">
                  <c:v>6.94</c:v>
                </c:pt>
                <c:pt idx="2429">
                  <c:v>7.3199999999999985</c:v>
                </c:pt>
                <c:pt idx="2430">
                  <c:v>7.22</c:v>
                </c:pt>
                <c:pt idx="2431">
                  <c:v>5.59</c:v>
                </c:pt>
                <c:pt idx="2432">
                  <c:v>3.9699999999999998</c:v>
                </c:pt>
                <c:pt idx="2433">
                  <c:v>2.16</c:v>
                </c:pt>
                <c:pt idx="2434">
                  <c:v>3.42</c:v>
                </c:pt>
                <c:pt idx="2435">
                  <c:v>0.31000000000000033</c:v>
                </c:pt>
                <c:pt idx="2436">
                  <c:v>1.01</c:v>
                </c:pt>
                <c:pt idx="2437">
                  <c:v>1.47</c:v>
                </c:pt>
                <c:pt idx="2438">
                  <c:v>2.8699999999999997</c:v>
                </c:pt>
                <c:pt idx="2439">
                  <c:v>3.27</c:v>
                </c:pt>
                <c:pt idx="2440">
                  <c:v>2.0299999999999998</c:v>
                </c:pt>
                <c:pt idx="2441">
                  <c:v>1.0000000000000012E-2</c:v>
                </c:pt>
                <c:pt idx="2442">
                  <c:v>-2.59</c:v>
                </c:pt>
                <c:pt idx="2443">
                  <c:v>-0.8</c:v>
                </c:pt>
                <c:pt idx="2444">
                  <c:v>2.4099999999999997</c:v>
                </c:pt>
                <c:pt idx="2445">
                  <c:v>1.59</c:v>
                </c:pt>
                <c:pt idx="2446">
                  <c:v>5.2</c:v>
                </c:pt>
                <c:pt idx="2447">
                  <c:v>5.7700000000000014</c:v>
                </c:pt>
                <c:pt idx="2448">
                  <c:v>6.07</c:v>
                </c:pt>
                <c:pt idx="2449">
                  <c:v>5.84</c:v>
                </c:pt>
                <c:pt idx="2450">
                  <c:v>5.4700000000000024</c:v>
                </c:pt>
                <c:pt idx="2451">
                  <c:v>4.63</c:v>
                </c:pt>
                <c:pt idx="2452">
                  <c:v>4.63</c:v>
                </c:pt>
                <c:pt idx="2453">
                  <c:v>4.0599999999999996</c:v>
                </c:pt>
                <c:pt idx="2454">
                  <c:v>3.1</c:v>
                </c:pt>
                <c:pt idx="2455">
                  <c:v>-0.16000000000000009</c:v>
                </c:pt>
                <c:pt idx="2456">
                  <c:v>-1.51</c:v>
                </c:pt>
                <c:pt idx="2457">
                  <c:v>-1.49</c:v>
                </c:pt>
                <c:pt idx="2458">
                  <c:v>-3.48</c:v>
                </c:pt>
                <c:pt idx="2459">
                  <c:v>-1.4</c:v>
                </c:pt>
                <c:pt idx="2460">
                  <c:v>-2.8499999999999988</c:v>
                </c:pt>
                <c:pt idx="2461">
                  <c:v>-1.9900000000000007</c:v>
                </c:pt>
                <c:pt idx="2462">
                  <c:v>-0.41000000000000031</c:v>
                </c:pt>
                <c:pt idx="2463">
                  <c:v>0.42000000000000032</c:v>
                </c:pt>
                <c:pt idx="2464">
                  <c:v>-0.66000000000000092</c:v>
                </c:pt>
                <c:pt idx="2465">
                  <c:v>-2.9299999999999997</c:v>
                </c:pt>
                <c:pt idx="2466">
                  <c:v>1.01</c:v>
                </c:pt>
                <c:pt idx="2467">
                  <c:v>-2.84</c:v>
                </c:pt>
                <c:pt idx="2468">
                  <c:v>-0.69000000000000072</c:v>
                </c:pt>
                <c:pt idx="2469">
                  <c:v>0.89000000000000035</c:v>
                </c:pt>
                <c:pt idx="2470">
                  <c:v>1.56</c:v>
                </c:pt>
                <c:pt idx="2471">
                  <c:v>1.45</c:v>
                </c:pt>
                <c:pt idx="2472">
                  <c:v>2.2999999999999998</c:v>
                </c:pt>
                <c:pt idx="2473">
                  <c:v>1.6800000000000013</c:v>
                </c:pt>
                <c:pt idx="2474">
                  <c:v>0.89000000000000035</c:v>
                </c:pt>
                <c:pt idx="2475">
                  <c:v>7.0000000000000034E-2</c:v>
                </c:pt>
                <c:pt idx="2476">
                  <c:v>0.97000000000000031</c:v>
                </c:pt>
                <c:pt idx="2477">
                  <c:v>5.0000000000000031E-2</c:v>
                </c:pt>
                <c:pt idx="2478">
                  <c:v>-1.83</c:v>
                </c:pt>
                <c:pt idx="2479">
                  <c:v>-3.48</c:v>
                </c:pt>
                <c:pt idx="2480">
                  <c:v>-4.2699999999999996</c:v>
                </c:pt>
                <c:pt idx="2481">
                  <c:v>-5.6899999999999995</c:v>
                </c:pt>
                <c:pt idx="2482">
                  <c:v>-6.28</c:v>
                </c:pt>
                <c:pt idx="2483">
                  <c:v>-6.87</c:v>
                </c:pt>
                <c:pt idx="2484">
                  <c:v>-6.52</c:v>
                </c:pt>
                <c:pt idx="2485">
                  <c:v>-5.56</c:v>
                </c:pt>
                <c:pt idx="2486">
                  <c:v>-4.09</c:v>
                </c:pt>
                <c:pt idx="2487">
                  <c:v>-4.04</c:v>
                </c:pt>
                <c:pt idx="2488">
                  <c:v>-5.57</c:v>
                </c:pt>
                <c:pt idx="2489">
                  <c:v>-4.17</c:v>
                </c:pt>
                <c:pt idx="2490">
                  <c:v>-4.87</c:v>
                </c:pt>
                <c:pt idx="2491">
                  <c:v>-5.58</c:v>
                </c:pt>
                <c:pt idx="2492">
                  <c:v>-2.57</c:v>
                </c:pt>
                <c:pt idx="2493">
                  <c:v>-2.79</c:v>
                </c:pt>
                <c:pt idx="2494">
                  <c:v>-2.86</c:v>
                </c:pt>
                <c:pt idx="2495">
                  <c:v>-3.67</c:v>
                </c:pt>
                <c:pt idx="2496">
                  <c:v>-4.28</c:v>
                </c:pt>
                <c:pt idx="2497">
                  <c:v>-2.63</c:v>
                </c:pt>
                <c:pt idx="2498">
                  <c:v>-2.3299999999999987</c:v>
                </c:pt>
                <c:pt idx="2499">
                  <c:v>-1.85</c:v>
                </c:pt>
                <c:pt idx="2500">
                  <c:v>-1.44</c:v>
                </c:pt>
                <c:pt idx="2501">
                  <c:v>-1.51</c:v>
                </c:pt>
                <c:pt idx="2502">
                  <c:v>-2</c:v>
                </c:pt>
                <c:pt idx="2503">
                  <c:v>-4.54</c:v>
                </c:pt>
                <c:pt idx="2504">
                  <c:v>-3.24</c:v>
                </c:pt>
                <c:pt idx="2505">
                  <c:v>-3.96</c:v>
                </c:pt>
                <c:pt idx="2506">
                  <c:v>-4.76</c:v>
                </c:pt>
                <c:pt idx="2507">
                  <c:v>-4.9000000000000004</c:v>
                </c:pt>
                <c:pt idx="2508">
                  <c:v>-5.0999999999999996</c:v>
                </c:pt>
                <c:pt idx="2509">
                  <c:v>-6.55</c:v>
                </c:pt>
                <c:pt idx="2510">
                  <c:v>-3.4699999999999998</c:v>
                </c:pt>
                <c:pt idx="2511">
                  <c:v>-2.3899999999999997</c:v>
                </c:pt>
                <c:pt idx="2512">
                  <c:v>-2.9699999999999998</c:v>
                </c:pt>
                <c:pt idx="2513">
                  <c:v>-4.8099999999999996</c:v>
                </c:pt>
                <c:pt idx="2514">
                  <c:v>-6.29</c:v>
                </c:pt>
                <c:pt idx="2515">
                  <c:v>-5.1899999999999995</c:v>
                </c:pt>
                <c:pt idx="2516">
                  <c:v>-4.6099999999999985</c:v>
                </c:pt>
                <c:pt idx="2517">
                  <c:v>-2.06</c:v>
                </c:pt>
                <c:pt idx="2518">
                  <c:v>-3.92</c:v>
                </c:pt>
                <c:pt idx="2519">
                  <c:v>-3.54</c:v>
                </c:pt>
                <c:pt idx="2520">
                  <c:v>-2.72</c:v>
                </c:pt>
                <c:pt idx="2521">
                  <c:v>-2.9099999999999997</c:v>
                </c:pt>
                <c:pt idx="2522">
                  <c:v>-2.8299999999999987</c:v>
                </c:pt>
                <c:pt idx="2523">
                  <c:v>-3.17</c:v>
                </c:pt>
                <c:pt idx="2524">
                  <c:v>-3.3299999999999987</c:v>
                </c:pt>
                <c:pt idx="2525">
                  <c:v>-4.34</c:v>
                </c:pt>
                <c:pt idx="2526">
                  <c:v>-5.54</c:v>
                </c:pt>
                <c:pt idx="2527">
                  <c:v>-7.8599999999999985</c:v>
                </c:pt>
                <c:pt idx="2528">
                  <c:v>-8.7800000000000011</c:v>
                </c:pt>
                <c:pt idx="2529">
                  <c:v>-8.26</c:v>
                </c:pt>
                <c:pt idx="2530">
                  <c:v>-8.64</c:v>
                </c:pt>
                <c:pt idx="2531">
                  <c:v>-8.4</c:v>
                </c:pt>
                <c:pt idx="2532">
                  <c:v>-7.01</c:v>
                </c:pt>
                <c:pt idx="2533">
                  <c:v>-6.87</c:v>
                </c:pt>
                <c:pt idx="2534">
                  <c:v>-4.4800000000000004</c:v>
                </c:pt>
                <c:pt idx="2535">
                  <c:v>-3.8899999999999997</c:v>
                </c:pt>
                <c:pt idx="2536">
                  <c:v>-6.04</c:v>
                </c:pt>
                <c:pt idx="2537">
                  <c:v>-6.51</c:v>
                </c:pt>
                <c:pt idx="2538">
                  <c:v>-7.2</c:v>
                </c:pt>
                <c:pt idx="2539">
                  <c:v>-7.1599999999999975</c:v>
                </c:pt>
                <c:pt idx="2540">
                  <c:v>-7.22</c:v>
                </c:pt>
                <c:pt idx="2541">
                  <c:v>-6.28</c:v>
                </c:pt>
                <c:pt idx="2542">
                  <c:v>-5.64</c:v>
                </c:pt>
                <c:pt idx="2543">
                  <c:v>-5.46</c:v>
                </c:pt>
                <c:pt idx="2544">
                  <c:v>-3.3899999999999997</c:v>
                </c:pt>
                <c:pt idx="2545">
                  <c:v>-4.8</c:v>
                </c:pt>
                <c:pt idx="2546">
                  <c:v>-2.09</c:v>
                </c:pt>
                <c:pt idx="2547">
                  <c:v>-2.69</c:v>
                </c:pt>
                <c:pt idx="2548">
                  <c:v>-3.1</c:v>
                </c:pt>
                <c:pt idx="2549">
                  <c:v>-3.55</c:v>
                </c:pt>
                <c:pt idx="2550">
                  <c:v>-4.37</c:v>
                </c:pt>
                <c:pt idx="2551">
                  <c:v>-3.46</c:v>
                </c:pt>
                <c:pt idx="2552">
                  <c:v>-4.41</c:v>
                </c:pt>
                <c:pt idx="2553">
                  <c:v>-4.3599999999999985</c:v>
                </c:pt>
                <c:pt idx="2554">
                  <c:v>-3.75</c:v>
                </c:pt>
                <c:pt idx="2555">
                  <c:v>-4</c:v>
                </c:pt>
                <c:pt idx="2556">
                  <c:v>-4.72</c:v>
                </c:pt>
                <c:pt idx="2557">
                  <c:v>-4.9400000000000004</c:v>
                </c:pt>
                <c:pt idx="2558">
                  <c:v>-3.75</c:v>
                </c:pt>
                <c:pt idx="2559">
                  <c:v>-3.8899999999999997</c:v>
                </c:pt>
                <c:pt idx="2560">
                  <c:v>-2.23</c:v>
                </c:pt>
                <c:pt idx="2561">
                  <c:v>-2.4499999999999997</c:v>
                </c:pt>
                <c:pt idx="2562">
                  <c:v>-2.8899999999999997</c:v>
                </c:pt>
                <c:pt idx="2563">
                  <c:v>-2.15</c:v>
                </c:pt>
                <c:pt idx="2564">
                  <c:v>-1.47</c:v>
                </c:pt>
                <c:pt idx="2565">
                  <c:v>-2.36</c:v>
                </c:pt>
                <c:pt idx="2566">
                  <c:v>-1.83</c:v>
                </c:pt>
                <c:pt idx="2567">
                  <c:v>-1.43</c:v>
                </c:pt>
                <c:pt idx="2568">
                  <c:v>-0.86000000000000065</c:v>
                </c:pt>
                <c:pt idx="2569">
                  <c:v>-6.000000000000006E-2</c:v>
                </c:pt>
                <c:pt idx="2570">
                  <c:v>-0.17</c:v>
                </c:pt>
                <c:pt idx="2571">
                  <c:v>1.02</c:v>
                </c:pt>
                <c:pt idx="2572">
                  <c:v>-0.71000000000000063</c:v>
                </c:pt>
                <c:pt idx="2573">
                  <c:v>-1.25</c:v>
                </c:pt>
                <c:pt idx="2574">
                  <c:v>-2.36</c:v>
                </c:pt>
                <c:pt idx="2575">
                  <c:v>-1.7800000000000007</c:v>
                </c:pt>
                <c:pt idx="2576">
                  <c:v>-2.0000000000000025E-2</c:v>
                </c:pt>
                <c:pt idx="2577">
                  <c:v>0.2</c:v>
                </c:pt>
                <c:pt idx="2578">
                  <c:v>0.61000000000000065</c:v>
                </c:pt>
                <c:pt idx="2579">
                  <c:v>-0.23</c:v>
                </c:pt>
                <c:pt idx="2580">
                  <c:v>-1.26</c:v>
                </c:pt>
                <c:pt idx="2581">
                  <c:v>-1.23</c:v>
                </c:pt>
                <c:pt idx="2582">
                  <c:v>0.69000000000000072</c:v>
                </c:pt>
                <c:pt idx="2583">
                  <c:v>0.12000000000000002</c:v>
                </c:pt>
                <c:pt idx="2584">
                  <c:v>2.3499999999999988</c:v>
                </c:pt>
                <c:pt idx="2585">
                  <c:v>-2</c:v>
                </c:pt>
                <c:pt idx="2586">
                  <c:v>-3.6</c:v>
                </c:pt>
                <c:pt idx="2587">
                  <c:v>-4.7</c:v>
                </c:pt>
                <c:pt idx="2588">
                  <c:v>-5.55</c:v>
                </c:pt>
                <c:pt idx="2589">
                  <c:v>-1.07</c:v>
                </c:pt>
                <c:pt idx="2590">
                  <c:v>-2.86</c:v>
                </c:pt>
                <c:pt idx="2591">
                  <c:v>-1.83</c:v>
                </c:pt>
                <c:pt idx="2592">
                  <c:v>-1.83</c:v>
                </c:pt>
                <c:pt idx="2593">
                  <c:v>-1.54</c:v>
                </c:pt>
                <c:pt idx="2594">
                  <c:v>-0.96000000000000063</c:v>
                </c:pt>
                <c:pt idx="2595">
                  <c:v>-0.56000000000000005</c:v>
                </c:pt>
                <c:pt idx="2596">
                  <c:v>-0.12000000000000002</c:v>
                </c:pt>
                <c:pt idx="2597">
                  <c:v>-0.41000000000000031</c:v>
                </c:pt>
                <c:pt idx="2598">
                  <c:v>-0.98</c:v>
                </c:pt>
                <c:pt idx="2599">
                  <c:v>-2.13</c:v>
                </c:pt>
                <c:pt idx="2600">
                  <c:v>-3.27</c:v>
                </c:pt>
                <c:pt idx="2601">
                  <c:v>-4.17</c:v>
                </c:pt>
                <c:pt idx="2602">
                  <c:v>-4.83</c:v>
                </c:pt>
                <c:pt idx="2603">
                  <c:v>-5.1199999999999966</c:v>
                </c:pt>
                <c:pt idx="2604">
                  <c:v>-4.7699999999999996</c:v>
                </c:pt>
                <c:pt idx="2605">
                  <c:v>-3.56</c:v>
                </c:pt>
                <c:pt idx="2606">
                  <c:v>-2.1800000000000002</c:v>
                </c:pt>
                <c:pt idx="2607">
                  <c:v>-2.13</c:v>
                </c:pt>
                <c:pt idx="2608">
                  <c:v>-4.42</c:v>
                </c:pt>
                <c:pt idx="2609">
                  <c:v>-7.4700000000000024</c:v>
                </c:pt>
                <c:pt idx="2610">
                  <c:v>-8.84</c:v>
                </c:pt>
                <c:pt idx="2611">
                  <c:v>-8.620000000000001</c:v>
                </c:pt>
                <c:pt idx="2612">
                  <c:v>-7.03</c:v>
                </c:pt>
                <c:pt idx="2613">
                  <c:v>-10.99</c:v>
                </c:pt>
                <c:pt idx="2614">
                  <c:v>-7.91</c:v>
                </c:pt>
                <c:pt idx="2615">
                  <c:v>-5.9700000000000024</c:v>
                </c:pt>
                <c:pt idx="2616">
                  <c:v>-7.35</c:v>
                </c:pt>
                <c:pt idx="2617">
                  <c:v>-5.38</c:v>
                </c:pt>
                <c:pt idx="2618">
                  <c:v>-4.38</c:v>
                </c:pt>
                <c:pt idx="2619">
                  <c:v>-4.3899999999999997</c:v>
                </c:pt>
                <c:pt idx="2620">
                  <c:v>-4.21</c:v>
                </c:pt>
                <c:pt idx="2621">
                  <c:v>-4.79</c:v>
                </c:pt>
                <c:pt idx="2622">
                  <c:v>-4.4000000000000004</c:v>
                </c:pt>
                <c:pt idx="2623">
                  <c:v>-6.64</c:v>
                </c:pt>
                <c:pt idx="2624">
                  <c:v>-8.33</c:v>
                </c:pt>
                <c:pt idx="2625">
                  <c:v>-9.31</c:v>
                </c:pt>
                <c:pt idx="2626">
                  <c:v>-9.93</c:v>
                </c:pt>
                <c:pt idx="2627">
                  <c:v>-9.8000000000000007</c:v>
                </c:pt>
                <c:pt idx="2628">
                  <c:v>-9</c:v>
                </c:pt>
                <c:pt idx="2629">
                  <c:v>-7.22</c:v>
                </c:pt>
                <c:pt idx="2630">
                  <c:v>-5.23</c:v>
                </c:pt>
                <c:pt idx="2631">
                  <c:v>-5.03</c:v>
                </c:pt>
                <c:pt idx="2632">
                  <c:v>-7.39</c:v>
                </c:pt>
                <c:pt idx="2633">
                  <c:v>-11.09</c:v>
                </c:pt>
                <c:pt idx="2634">
                  <c:v>-15.23</c:v>
                </c:pt>
                <c:pt idx="2635">
                  <c:v>-15.48</c:v>
                </c:pt>
                <c:pt idx="2636">
                  <c:v>-15.950000000000006</c:v>
                </c:pt>
                <c:pt idx="2637">
                  <c:v>-12.69</c:v>
                </c:pt>
                <c:pt idx="2638">
                  <c:v>-9.61</c:v>
                </c:pt>
                <c:pt idx="2639">
                  <c:v>-8.7800000000000011</c:v>
                </c:pt>
                <c:pt idx="2640">
                  <c:v>-8.66</c:v>
                </c:pt>
                <c:pt idx="2641">
                  <c:v>-8.0500000000000007</c:v>
                </c:pt>
                <c:pt idx="2642">
                  <c:v>-7.05</c:v>
                </c:pt>
                <c:pt idx="2643">
                  <c:v>-6.44</c:v>
                </c:pt>
                <c:pt idx="2644">
                  <c:v>-6.17</c:v>
                </c:pt>
                <c:pt idx="2645">
                  <c:v>-6.22</c:v>
                </c:pt>
                <c:pt idx="2646">
                  <c:v>-7.54</c:v>
                </c:pt>
                <c:pt idx="2647">
                  <c:v>-9.43</c:v>
                </c:pt>
                <c:pt idx="2648">
                  <c:v>-11.51</c:v>
                </c:pt>
                <c:pt idx="2649">
                  <c:v>-12.82</c:v>
                </c:pt>
                <c:pt idx="2650">
                  <c:v>-13.46</c:v>
                </c:pt>
                <c:pt idx="2651">
                  <c:v>-13.4</c:v>
                </c:pt>
                <c:pt idx="2652">
                  <c:v>-12.5</c:v>
                </c:pt>
                <c:pt idx="2653">
                  <c:v>-10.97</c:v>
                </c:pt>
                <c:pt idx="2654">
                  <c:v>-9.08</c:v>
                </c:pt>
                <c:pt idx="2655">
                  <c:v>-8.93</c:v>
                </c:pt>
                <c:pt idx="2656">
                  <c:v>-11.41</c:v>
                </c:pt>
                <c:pt idx="2657">
                  <c:v>-14.66</c:v>
                </c:pt>
                <c:pt idx="2658">
                  <c:v>-12</c:v>
                </c:pt>
                <c:pt idx="2659">
                  <c:v>-10.33</c:v>
                </c:pt>
                <c:pt idx="2660">
                  <c:v>-9.25</c:v>
                </c:pt>
                <c:pt idx="2661">
                  <c:v>-2.74</c:v>
                </c:pt>
                <c:pt idx="2662">
                  <c:v>-0.38000000000000039</c:v>
                </c:pt>
                <c:pt idx="2663">
                  <c:v>0.35000000000000031</c:v>
                </c:pt>
                <c:pt idx="2664">
                  <c:v>0.60000000000000064</c:v>
                </c:pt>
                <c:pt idx="2665">
                  <c:v>0.48000000000000032</c:v>
                </c:pt>
                <c:pt idx="2666">
                  <c:v>1.28</c:v>
                </c:pt>
                <c:pt idx="2667">
                  <c:v>1.32</c:v>
                </c:pt>
                <c:pt idx="2668">
                  <c:v>0.86000000000000065</c:v>
                </c:pt>
                <c:pt idx="2669">
                  <c:v>0.61000000000000065</c:v>
                </c:pt>
                <c:pt idx="2670">
                  <c:v>0.43000000000000033</c:v>
                </c:pt>
                <c:pt idx="2671">
                  <c:v>-0.38000000000000039</c:v>
                </c:pt>
                <c:pt idx="2672">
                  <c:v>-1.02</c:v>
                </c:pt>
                <c:pt idx="2673">
                  <c:v>-1.43</c:v>
                </c:pt>
                <c:pt idx="2674">
                  <c:v>-1.9000000000000001</c:v>
                </c:pt>
                <c:pt idx="2675">
                  <c:v>-1.9400000000000006</c:v>
                </c:pt>
                <c:pt idx="2676">
                  <c:v>-1.7500000000000007</c:v>
                </c:pt>
                <c:pt idx="2677">
                  <c:v>-0.70000000000000062</c:v>
                </c:pt>
                <c:pt idx="2678">
                  <c:v>0.49000000000000032</c:v>
                </c:pt>
                <c:pt idx="2679">
                  <c:v>0.88000000000000034</c:v>
                </c:pt>
                <c:pt idx="2680">
                  <c:v>-0.60000000000000064</c:v>
                </c:pt>
                <c:pt idx="2681">
                  <c:v>-2.9099999999999997</c:v>
                </c:pt>
                <c:pt idx="2682">
                  <c:v>-5.05</c:v>
                </c:pt>
                <c:pt idx="2683">
                  <c:v>-5.51</c:v>
                </c:pt>
                <c:pt idx="2684">
                  <c:v>-5.57</c:v>
                </c:pt>
                <c:pt idx="2685">
                  <c:v>-4.13</c:v>
                </c:pt>
                <c:pt idx="2686">
                  <c:v>-2.84</c:v>
                </c:pt>
                <c:pt idx="2687">
                  <c:v>-2.12</c:v>
                </c:pt>
                <c:pt idx="2688">
                  <c:v>-2.21</c:v>
                </c:pt>
                <c:pt idx="2689">
                  <c:v>-1.8800000000000001</c:v>
                </c:pt>
                <c:pt idx="2690">
                  <c:v>-1.58</c:v>
                </c:pt>
                <c:pt idx="2691">
                  <c:v>-1.07</c:v>
                </c:pt>
                <c:pt idx="2692">
                  <c:v>-1.41</c:v>
                </c:pt>
                <c:pt idx="2693">
                  <c:v>-1.07</c:v>
                </c:pt>
                <c:pt idx="2694">
                  <c:v>-1.34</c:v>
                </c:pt>
                <c:pt idx="2695">
                  <c:v>-1.7200000000000006</c:v>
                </c:pt>
                <c:pt idx="2696">
                  <c:v>-2.48</c:v>
                </c:pt>
                <c:pt idx="2697">
                  <c:v>-3.11</c:v>
                </c:pt>
                <c:pt idx="2698">
                  <c:v>-3.13</c:v>
                </c:pt>
                <c:pt idx="2699">
                  <c:v>-2.8099999999999987</c:v>
                </c:pt>
                <c:pt idx="2700">
                  <c:v>-2.08</c:v>
                </c:pt>
                <c:pt idx="2701">
                  <c:v>-0.96000000000000063</c:v>
                </c:pt>
                <c:pt idx="2702">
                  <c:v>0.85000000000000064</c:v>
                </c:pt>
                <c:pt idx="2703">
                  <c:v>1.49</c:v>
                </c:pt>
                <c:pt idx="2704">
                  <c:v>0.11000000000000004</c:v>
                </c:pt>
                <c:pt idx="2705">
                  <c:v>-2.4299999999999997</c:v>
                </c:pt>
                <c:pt idx="2706">
                  <c:v>-4.75</c:v>
                </c:pt>
                <c:pt idx="2707">
                  <c:v>-5.1099999999999985</c:v>
                </c:pt>
                <c:pt idx="2708">
                  <c:v>-4.83</c:v>
                </c:pt>
                <c:pt idx="2709">
                  <c:v>-4.08</c:v>
                </c:pt>
                <c:pt idx="2710">
                  <c:v>-2.14</c:v>
                </c:pt>
                <c:pt idx="2711">
                  <c:v>-2.1</c:v>
                </c:pt>
                <c:pt idx="2712">
                  <c:v>-2.5299999999999998</c:v>
                </c:pt>
                <c:pt idx="2713">
                  <c:v>-1.9700000000000006</c:v>
                </c:pt>
                <c:pt idx="2714">
                  <c:v>-1.26</c:v>
                </c:pt>
                <c:pt idx="2715">
                  <c:v>-0.55000000000000004</c:v>
                </c:pt>
                <c:pt idx="2716">
                  <c:v>-1.1499999999999986</c:v>
                </c:pt>
                <c:pt idx="2717">
                  <c:v>-1.47</c:v>
                </c:pt>
                <c:pt idx="2718">
                  <c:v>-1.41</c:v>
                </c:pt>
                <c:pt idx="2719">
                  <c:v>-1.83</c:v>
                </c:pt>
                <c:pt idx="2720">
                  <c:v>-2</c:v>
                </c:pt>
                <c:pt idx="2721">
                  <c:v>-2.04</c:v>
                </c:pt>
                <c:pt idx="2722">
                  <c:v>-2.0099999999999998</c:v>
                </c:pt>
                <c:pt idx="2723">
                  <c:v>-1.9200000000000006</c:v>
                </c:pt>
                <c:pt idx="2724">
                  <c:v>-2.02</c:v>
                </c:pt>
                <c:pt idx="2725">
                  <c:v>-1.61</c:v>
                </c:pt>
                <c:pt idx="2726">
                  <c:v>-0.66000000000000092</c:v>
                </c:pt>
                <c:pt idx="2727">
                  <c:v>-0.56999999999999995</c:v>
                </c:pt>
                <c:pt idx="2728">
                  <c:v>-1.7500000000000007</c:v>
                </c:pt>
                <c:pt idx="2729">
                  <c:v>-3.3499999999999988</c:v>
                </c:pt>
                <c:pt idx="2730">
                  <c:v>-4.3</c:v>
                </c:pt>
                <c:pt idx="2731">
                  <c:v>-4.76</c:v>
                </c:pt>
                <c:pt idx="2732">
                  <c:v>-4.78</c:v>
                </c:pt>
                <c:pt idx="2733">
                  <c:v>-4.58</c:v>
                </c:pt>
                <c:pt idx="2734">
                  <c:v>-4.3199999999999985</c:v>
                </c:pt>
                <c:pt idx="2735">
                  <c:v>-4.63</c:v>
                </c:pt>
                <c:pt idx="2736">
                  <c:v>-4.63</c:v>
                </c:pt>
                <c:pt idx="2737">
                  <c:v>-4.63</c:v>
                </c:pt>
                <c:pt idx="2738">
                  <c:v>-3.38</c:v>
                </c:pt>
                <c:pt idx="2739">
                  <c:v>-2.08</c:v>
                </c:pt>
                <c:pt idx="2740">
                  <c:v>-1.82</c:v>
                </c:pt>
                <c:pt idx="2741">
                  <c:v>-1.9900000000000007</c:v>
                </c:pt>
                <c:pt idx="2742">
                  <c:v>-2.62</c:v>
                </c:pt>
                <c:pt idx="2743">
                  <c:v>-3.77</c:v>
                </c:pt>
                <c:pt idx="2744">
                  <c:v>-4.72</c:v>
                </c:pt>
                <c:pt idx="2745">
                  <c:v>-5.6499999999999995</c:v>
                </c:pt>
                <c:pt idx="2746">
                  <c:v>-5.95</c:v>
                </c:pt>
                <c:pt idx="2747">
                  <c:v>-5.95</c:v>
                </c:pt>
                <c:pt idx="2748">
                  <c:v>-5.39</c:v>
                </c:pt>
                <c:pt idx="2749">
                  <c:v>-4.25</c:v>
                </c:pt>
                <c:pt idx="2750">
                  <c:v>-2.4099999999999997</c:v>
                </c:pt>
                <c:pt idx="2751">
                  <c:v>-1.34</c:v>
                </c:pt>
                <c:pt idx="2752">
                  <c:v>-1.9600000000000006</c:v>
                </c:pt>
                <c:pt idx="2753">
                  <c:v>-3.4699999999999998</c:v>
                </c:pt>
                <c:pt idx="2754">
                  <c:v>-4.3599999999999985</c:v>
                </c:pt>
                <c:pt idx="2755">
                  <c:v>-4.33</c:v>
                </c:pt>
                <c:pt idx="2756">
                  <c:v>-7.6</c:v>
                </c:pt>
                <c:pt idx="2757">
                  <c:v>-3.4</c:v>
                </c:pt>
                <c:pt idx="2758">
                  <c:v>-3.77</c:v>
                </c:pt>
                <c:pt idx="2759">
                  <c:v>-3.7800000000000002</c:v>
                </c:pt>
                <c:pt idx="2760">
                  <c:v>-3.06</c:v>
                </c:pt>
                <c:pt idx="2761">
                  <c:v>-5.08</c:v>
                </c:pt>
                <c:pt idx="2762">
                  <c:v>-3.32</c:v>
                </c:pt>
                <c:pt idx="2763">
                  <c:v>-2.1800000000000002</c:v>
                </c:pt>
                <c:pt idx="2764">
                  <c:v>-2.5</c:v>
                </c:pt>
                <c:pt idx="2765">
                  <c:v>-2.6</c:v>
                </c:pt>
                <c:pt idx="2766">
                  <c:v>-2.9099999999999997</c:v>
                </c:pt>
                <c:pt idx="2767">
                  <c:v>-4.51</c:v>
                </c:pt>
                <c:pt idx="2768">
                  <c:v>-5.8</c:v>
                </c:pt>
                <c:pt idx="2769">
                  <c:v>-7.4</c:v>
                </c:pt>
                <c:pt idx="2770">
                  <c:v>-5.89</c:v>
                </c:pt>
                <c:pt idx="2771">
                  <c:v>-7.67</c:v>
                </c:pt>
                <c:pt idx="2772">
                  <c:v>-6.17</c:v>
                </c:pt>
                <c:pt idx="2773">
                  <c:v>-4.79</c:v>
                </c:pt>
                <c:pt idx="2774">
                  <c:v>-3.3299999999999987</c:v>
                </c:pt>
                <c:pt idx="2775">
                  <c:v>-3.08</c:v>
                </c:pt>
                <c:pt idx="2776">
                  <c:v>-3.86</c:v>
                </c:pt>
                <c:pt idx="2777">
                  <c:v>-5.4700000000000024</c:v>
                </c:pt>
                <c:pt idx="2778">
                  <c:v>-6.7700000000000014</c:v>
                </c:pt>
                <c:pt idx="2779">
                  <c:v>-7.95</c:v>
                </c:pt>
                <c:pt idx="2780">
                  <c:v>-9.06</c:v>
                </c:pt>
                <c:pt idx="2781">
                  <c:v>-9.94</c:v>
                </c:pt>
                <c:pt idx="2782">
                  <c:v>-10.92</c:v>
                </c:pt>
                <c:pt idx="2783">
                  <c:v>-11.55</c:v>
                </c:pt>
                <c:pt idx="2784">
                  <c:v>-8.5400000000000009</c:v>
                </c:pt>
                <c:pt idx="2785">
                  <c:v>-9.48</c:v>
                </c:pt>
                <c:pt idx="2786">
                  <c:v>-7.1499999999999995</c:v>
                </c:pt>
                <c:pt idx="2787">
                  <c:v>-5.28</c:v>
                </c:pt>
                <c:pt idx="2788">
                  <c:v>-4.2</c:v>
                </c:pt>
                <c:pt idx="2789">
                  <c:v>-3.58</c:v>
                </c:pt>
                <c:pt idx="2790">
                  <c:v>-3.3899999999999997</c:v>
                </c:pt>
                <c:pt idx="2791">
                  <c:v>-4.2300000000000004</c:v>
                </c:pt>
                <c:pt idx="2792">
                  <c:v>-5.1099999999999985</c:v>
                </c:pt>
                <c:pt idx="2793">
                  <c:v>-6.01</c:v>
                </c:pt>
                <c:pt idx="2794">
                  <c:v>-6.46</c:v>
                </c:pt>
                <c:pt idx="2795">
                  <c:v>-6.35</c:v>
                </c:pt>
                <c:pt idx="2796">
                  <c:v>-5.37</c:v>
                </c:pt>
                <c:pt idx="2797">
                  <c:v>-3.9899999999999998</c:v>
                </c:pt>
                <c:pt idx="2798">
                  <c:v>-1.82</c:v>
                </c:pt>
                <c:pt idx="2799">
                  <c:v>-0.53</c:v>
                </c:pt>
                <c:pt idx="2800">
                  <c:v>-1.51</c:v>
                </c:pt>
                <c:pt idx="2801">
                  <c:v>-4.2300000000000004</c:v>
                </c:pt>
                <c:pt idx="2802">
                  <c:v>-10.4</c:v>
                </c:pt>
                <c:pt idx="2803">
                  <c:v>-8.5300000000000011</c:v>
                </c:pt>
                <c:pt idx="2804">
                  <c:v>-7.26</c:v>
                </c:pt>
                <c:pt idx="2805">
                  <c:v>-5.31</c:v>
                </c:pt>
                <c:pt idx="2806">
                  <c:v>-5.3199999999999985</c:v>
                </c:pt>
                <c:pt idx="2807">
                  <c:v>-5.23</c:v>
                </c:pt>
                <c:pt idx="2808">
                  <c:v>-5.23</c:v>
                </c:pt>
                <c:pt idx="2809">
                  <c:v>-6.63</c:v>
                </c:pt>
                <c:pt idx="2810">
                  <c:v>-5.7</c:v>
                </c:pt>
                <c:pt idx="2811">
                  <c:v>-4.72</c:v>
                </c:pt>
                <c:pt idx="2812">
                  <c:v>-3.67</c:v>
                </c:pt>
                <c:pt idx="2813">
                  <c:v>-2.67</c:v>
                </c:pt>
                <c:pt idx="2814">
                  <c:v>-2.59</c:v>
                </c:pt>
                <c:pt idx="2815">
                  <c:v>-4.01</c:v>
                </c:pt>
                <c:pt idx="2816">
                  <c:v>-5.38</c:v>
                </c:pt>
                <c:pt idx="2817">
                  <c:v>-6.23</c:v>
                </c:pt>
                <c:pt idx="2818">
                  <c:v>-6.38</c:v>
                </c:pt>
                <c:pt idx="2819">
                  <c:v>-6.72</c:v>
                </c:pt>
                <c:pt idx="2820">
                  <c:v>-6.74</c:v>
                </c:pt>
                <c:pt idx="2821">
                  <c:v>-6.17</c:v>
                </c:pt>
                <c:pt idx="2822">
                  <c:v>-4.46</c:v>
                </c:pt>
                <c:pt idx="2823">
                  <c:v>-3.86</c:v>
                </c:pt>
                <c:pt idx="2824">
                  <c:v>-5.0599999999999996</c:v>
                </c:pt>
                <c:pt idx="2825">
                  <c:v>-8.7900000000000009</c:v>
                </c:pt>
                <c:pt idx="2826">
                  <c:v>-8.7100000000000009</c:v>
                </c:pt>
                <c:pt idx="2827">
                  <c:v>-9.15</c:v>
                </c:pt>
                <c:pt idx="2828">
                  <c:v>-9.14</c:v>
                </c:pt>
                <c:pt idx="2829">
                  <c:v>-8.4500000000000028</c:v>
                </c:pt>
                <c:pt idx="2830">
                  <c:v>-8</c:v>
                </c:pt>
                <c:pt idx="2831">
                  <c:v>-7.37</c:v>
                </c:pt>
                <c:pt idx="2832">
                  <c:v>-6.76</c:v>
                </c:pt>
                <c:pt idx="2833">
                  <c:v>-5.75</c:v>
                </c:pt>
                <c:pt idx="2834">
                  <c:v>-5.6499999999999995</c:v>
                </c:pt>
                <c:pt idx="2835">
                  <c:v>-5.31</c:v>
                </c:pt>
                <c:pt idx="2836">
                  <c:v>-4.8499999999999996</c:v>
                </c:pt>
                <c:pt idx="2837">
                  <c:v>-4.37</c:v>
                </c:pt>
                <c:pt idx="2838">
                  <c:v>-4.74</c:v>
                </c:pt>
                <c:pt idx="2839">
                  <c:v>-6.39</c:v>
                </c:pt>
                <c:pt idx="2840">
                  <c:v>-7.59</c:v>
                </c:pt>
                <c:pt idx="2841">
                  <c:v>-8.94</c:v>
                </c:pt>
                <c:pt idx="2842">
                  <c:v>-7.73</c:v>
                </c:pt>
                <c:pt idx="2843">
                  <c:v>-9.3000000000000007</c:v>
                </c:pt>
                <c:pt idx="2844">
                  <c:v>-8.59</c:v>
                </c:pt>
                <c:pt idx="2845">
                  <c:v>-7.31</c:v>
                </c:pt>
                <c:pt idx="2846">
                  <c:v>-5.76</c:v>
                </c:pt>
                <c:pt idx="2847">
                  <c:v>-4.09</c:v>
                </c:pt>
                <c:pt idx="2848">
                  <c:v>-4.0999999999999996</c:v>
                </c:pt>
                <c:pt idx="2849">
                  <c:v>-5.31</c:v>
                </c:pt>
                <c:pt idx="2850">
                  <c:v>-6.35</c:v>
                </c:pt>
                <c:pt idx="2851">
                  <c:v>-9.92</c:v>
                </c:pt>
                <c:pt idx="2852">
                  <c:v>-4.1599999999999975</c:v>
                </c:pt>
                <c:pt idx="2853">
                  <c:v>-2.7800000000000002</c:v>
                </c:pt>
                <c:pt idx="2854">
                  <c:v>-2.67</c:v>
                </c:pt>
                <c:pt idx="2855">
                  <c:v>-2.94</c:v>
                </c:pt>
                <c:pt idx="2856">
                  <c:v>-2.75</c:v>
                </c:pt>
                <c:pt idx="2857">
                  <c:v>-2.0499999999999998</c:v>
                </c:pt>
                <c:pt idx="2858">
                  <c:v>-1.1100000000000001</c:v>
                </c:pt>
                <c:pt idx="2859">
                  <c:v>-0.79</c:v>
                </c:pt>
                <c:pt idx="2860">
                  <c:v>-0.9</c:v>
                </c:pt>
                <c:pt idx="2861">
                  <c:v>-1.61</c:v>
                </c:pt>
                <c:pt idx="2862">
                  <c:v>-3.3299999999999987</c:v>
                </c:pt>
                <c:pt idx="2863">
                  <c:v>-4.63</c:v>
                </c:pt>
                <c:pt idx="2864">
                  <c:v>-5.73</c:v>
                </c:pt>
                <c:pt idx="2865">
                  <c:v>-6.64</c:v>
                </c:pt>
                <c:pt idx="2866">
                  <c:v>-7.39</c:v>
                </c:pt>
                <c:pt idx="2867">
                  <c:v>-7.8599999999999985</c:v>
                </c:pt>
                <c:pt idx="2868">
                  <c:v>-7.13</c:v>
                </c:pt>
                <c:pt idx="2869">
                  <c:v>-5.37</c:v>
                </c:pt>
                <c:pt idx="2870">
                  <c:v>-2.5</c:v>
                </c:pt>
                <c:pt idx="2871">
                  <c:v>-1.22</c:v>
                </c:pt>
                <c:pt idx="2872">
                  <c:v>-1.6700000000000013</c:v>
                </c:pt>
                <c:pt idx="2873">
                  <c:v>-3.34</c:v>
                </c:pt>
                <c:pt idx="2874">
                  <c:v>-4.74</c:v>
                </c:pt>
                <c:pt idx="2875">
                  <c:v>-4.28</c:v>
                </c:pt>
                <c:pt idx="2876">
                  <c:v>-2.13</c:v>
                </c:pt>
                <c:pt idx="2877">
                  <c:v>-3.57</c:v>
                </c:pt>
                <c:pt idx="2878">
                  <c:v>1</c:v>
                </c:pt>
                <c:pt idx="2879">
                  <c:v>-3.0000000000000016E-2</c:v>
                </c:pt>
                <c:pt idx="2880">
                  <c:v>0.53</c:v>
                </c:pt>
                <c:pt idx="2881">
                  <c:v>1.82</c:v>
                </c:pt>
                <c:pt idx="2882">
                  <c:v>2.04</c:v>
                </c:pt>
                <c:pt idx="2883">
                  <c:v>0.87000000000000066</c:v>
                </c:pt>
                <c:pt idx="2884">
                  <c:v>-0.26</c:v>
                </c:pt>
                <c:pt idx="2885">
                  <c:v>-0.89000000000000035</c:v>
                </c:pt>
                <c:pt idx="2886">
                  <c:v>-1.6400000000000001</c:v>
                </c:pt>
                <c:pt idx="2887">
                  <c:v>-2.2799999999999998</c:v>
                </c:pt>
                <c:pt idx="2888">
                  <c:v>-3.02</c:v>
                </c:pt>
                <c:pt idx="2889">
                  <c:v>-4.33</c:v>
                </c:pt>
                <c:pt idx="2890">
                  <c:v>-5.2700000000000014</c:v>
                </c:pt>
                <c:pt idx="2891">
                  <c:v>-6.31</c:v>
                </c:pt>
                <c:pt idx="2892">
                  <c:v>-5.7</c:v>
                </c:pt>
                <c:pt idx="2893">
                  <c:v>-4.8599999999999985</c:v>
                </c:pt>
                <c:pt idx="2894">
                  <c:v>-1.84</c:v>
                </c:pt>
                <c:pt idx="2895">
                  <c:v>1.9600000000000006</c:v>
                </c:pt>
                <c:pt idx="2896">
                  <c:v>-2.0000000000000025E-2</c:v>
                </c:pt>
                <c:pt idx="2897">
                  <c:v>-1.7200000000000006</c:v>
                </c:pt>
                <c:pt idx="2898">
                  <c:v>-1.1100000000000001</c:v>
                </c:pt>
                <c:pt idx="2899">
                  <c:v>-3.42</c:v>
                </c:pt>
                <c:pt idx="2900">
                  <c:v>-1.46</c:v>
                </c:pt>
                <c:pt idx="2901">
                  <c:v>0</c:v>
                </c:pt>
                <c:pt idx="2902">
                  <c:v>0.41000000000000031</c:v>
                </c:pt>
                <c:pt idx="2903">
                  <c:v>-1</c:v>
                </c:pt>
                <c:pt idx="2904">
                  <c:v>-1</c:v>
                </c:pt>
                <c:pt idx="2905">
                  <c:v>-1.6800000000000013</c:v>
                </c:pt>
                <c:pt idx="2906">
                  <c:v>-1.03</c:v>
                </c:pt>
                <c:pt idx="2907">
                  <c:v>0.56999999999999995</c:v>
                </c:pt>
                <c:pt idx="2908">
                  <c:v>0.36000000000000032</c:v>
                </c:pt>
                <c:pt idx="2909">
                  <c:v>-0.44000000000000017</c:v>
                </c:pt>
                <c:pt idx="2910">
                  <c:v>-1.9800000000000006</c:v>
                </c:pt>
                <c:pt idx="2911">
                  <c:v>-2.7</c:v>
                </c:pt>
                <c:pt idx="2912">
                  <c:v>-3.3699999999999997</c:v>
                </c:pt>
                <c:pt idx="2913">
                  <c:v>-4.49</c:v>
                </c:pt>
                <c:pt idx="2914">
                  <c:v>-5.83</c:v>
                </c:pt>
                <c:pt idx="2915">
                  <c:v>-6.7700000000000014</c:v>
                </c:pt>
                <c:pt idx="2916">
                  <c:v>-6.22</c:v>
                </c:pt>
                <c:pt idx="2917">
                  <c:v>-4.2</c:v>
                </c:pt>
                <c:pt idx="2918">
                  <c:v>-1.9600000000000006</c:v>
                </c:pt>
                <c:pt idx="2919">
                  <c:v>-0.98</c:v>
                </c:pt>
                <c:pt idx="2920">
                  <c:v>1.3</c:v>
                </c:pt>
                <c:pt idx="2921">
                  <c:v>0.66000000000000092</c:v>
                </c:pt>
                <c:pt idx="2922">
                  <c:v>-1.1399999999999986</c:v>
                </c:pt>
                <c:pt idx="2923">
                  <c:v>-0.91</c:v>
                </c:pt>
                <c:pt idx="2924">
                  <c:v>-0.14000000000000001</c:v>
                </c:pt>
                <c:pt idx="2925">
                  <c:v>1.1200000000000001</c:v>
                </c:pt>
                <c:pt idx="2926">
                  <c:v>1.8800000000000001</c:v>
                </c:pt>
                <c:pt idx="2927">
                  <c:v>1</c:v>
                </c:pt>
                <c:pt idx="2928">
                  <c:v>1.23</c:v>
                </c:pt>
                <c:pt idx="2929">
                  <c:v>2.2999999999999998</c:v>
                </c:pt>
                <c:pt idx="2930">
                  <c:v>3.4699999999999998</c:v>
                </c:pt>
                <c:pt idx="2931">
                  <c:v>4.38</c:v>
                </c:pt>
                <c:pt idx="2932">
                  <c:v>4.3099999999999996</c:v>
                </c:pt>
                <c:pt idx="2933">
                  <c:v>5.1199999999999966</c:v>
                </c:pt>
                <c:pt idx="2934">
                  <c:v>3.92</c:v>
                </c:pt>
                <c:pt idx="2935">
                  <c:v>2.9</c:v>
                </c:pt>
                <c:pt idx="2936">
                  <c:v>1.3</c:v>
                </c:pt>
                <c:pt idx="2937">
                  <c:v>0.78</c:v>
                </c:pt>
                <c:pt idx="2938">
                  <c:v>0.49000000000000032</c:v>
                </c:pt>
                <c:pt idx="2939">
                  <c:v>0.23</c:v>
                </c:pt>
                <c:pt idx="2940">
                  <c:v>1.05</c:v>
                </c:pt>
                <c:pt idx="2941">
                  <c:v>3.51</c:v>
                </c:pt>
                <c:pt idx="2942">
                  <c:v>5.57</c:v>
                </c:pt>
                <c:pt idx="2943">
                  <c:v>3.55</c:v>
                </c:pt>
                <c:pt idx="2944">
                  <c:v>4.51</c:v>
                </c:pt>
                <c:pt idx="2945">
                  <c:v>2.9099999999999997</c:v>
                </c:pt>
                <c:pt idx="2946">
                  <c:v>1.1100000000000001</c:v>
                </c:pt>
                <c:pt idx="2947">
                  <c:v>0.56000000000000005</c:v>
                </c:pt>
                <c:pt idx="2948">
                  <c:v>2.3199999999999972</c:v>
                </c:pt>
                <c:pt idx="2949">
                  <c:v>4.22</c:v>
                </c:pt>
                <c:pt idx="2950">
                  <c:v>6.37</c:v>
                </c:pt>
                <c:pt idx="2951">
                  <c:v>7.84</c:v>
                </c:pt>
                <c:pt idx="2952">
                  <c:v>8.67</c:v>
                </c:pt>
                <c:pt idx="2953">
                  <c:v>8.67</c:v>
                </c:pt>
                <c:pt idx="2954">
                  <c:v>7.6899999999999995</c:v>
                </c:pt>
                <c:pt idx="2955">
                  <c:v>6.08</c:v>
                </c:pt>
                <c:pt idx="2956">
                  <c:v>4.54</c:v>
                </c:pt>
                <c:pt idx="2957">
                  <c:v>3.63</c:v>
                </c:pt>
                <c:pt idx="2958">
                  <c:v>3.18</c:v>
                </c:pt>
                <c:pt idx="2959">
                  <c:v>3.2600000000000002</c:v>
                </c:pt>
                <c:pt idx="2960">
                  <c:v>4.1399999999999997</c:v>
                </c:pt>
                <c:pt idx="2961">
                  <c:v>2.25</c:v>
                </c:pt>
                <c:pt idx="2962">
                  <c:v>1.1700000000000013</c:v>
                </c:pt>
                <c:pt idx="2963">
                  <c:v>0.31000000000000033</c:v>
                </c:pt>
                <c:pt idx="2964">
                  <c:v>0.75000000000000078</c:v>
                </c:pt>
                <c:pt idx="2965">
                  <c:v>1.61</c:v>
                </c:pt>
                <c:pt idx="2966">
                  <c:v>2.68</c:v>
                </c:pt>
                <c:pt idx="2967">
                  <c:v>2.9099999999999997</c:v>
                </c:pt>
                <c:pt idx="2968">
                  <c:v>1.8800000000000001</c:v>
                </c:pt>
                <c:pt idx="2969">
                  <c:v>-0.43000000000000033</c:v>
                </c:pt>
                <c:pt idx="2970">
                  <c:v>-0.66000000000000092</c:v>
                </c:pt>
                <c:pt idx="2971">
                  <c:v>-0.56999999999999995</c:v>
                </c:pt>
                <c:pt idx="2972">
                  <c:v>-1.82</c:v>
                </c:pt>
                <c:pt idx="2973">
                  <c:v>0.23</c:v>
                </c:pt>
                <c:pt idx="2974">
                  <c:v>-2.3199999999999972</c:v>
                </c:pt>
                <c:pt idx="2975">
                  <c:v>-1.35</c:v>
                </c:pt>
                <c:pt idx="2976">
                  <c:v>-3.74</c:v>
                </c:pt>
                <c:pt idx="2977">
                  <c:v>-2.0699999999999998</c:v>
                </c:pt>
                <c:pt idx="2978">
                  <c:v>-2.09</c:v>
                </c:pt>
                <c:pt idx="2979">
                  <c:v>-2.3099999999999987</c:v>
                </c:pt>
                <c:pt idx="2980">
                  <c:v>-3.02</c:v>
                </c:pt>
                <c:pt idx="2981">
                  <c:v>-2.96</c:v>
                </c:pt>
                <c:pt idx="2982">
                  <c:v>-1.54</c:v>
                </c:pt>
                <c:pt idx="2983">
                  <c:v>-2.42</c:v>
                </c:pt>
                <c:pt idx="2984">
                  <c:v>-3.02</c:v>
                </c:pt>
                <c:pt idx="2985">
                  <c:v>-3.84</c:v>
                </c:pt>
                <c:pt idx="2986">
                  <c:v>-1.1499999999999986</c:v>
                </c:pt>
                <c:pt idx="2987">
                  <c:v>-2.23</c:v>
                </c:pt>
                <c:pt idx="2988">
                  <c:v>-2.44</c:v>
                </c:pt>
                <c:pt idx="2989">
                  <c:v>-1.7800000000000007</c:v>
                </c:pt>
                <c:pt idx="2990">
                  <c:v>-0.52</c:v>
                </c:pt>
                <c:pt idx="2991">
                  <c:v>-1.6400000000000001</c:v>
                </c:pt>
                <c:pt idx="2992">
                  <c:v>-1.31</c:v>
                </c:pt>
                <c:pt idx="2993">
                  <c:v>-0.23</c:v>
                </c:pt>
                <c:pt idx="2994">
                  <c:v>-0.56999999999999995</c:v>
                </c:pt>
                <c:pt idx="2995">
                  <c:v>-3.24</c:v>
                </c:pt>
                <c:pt idx="2996">
                  <c:v>-1.55</c:v>
                </c:pt>
                <c:pt idx="2997">
                  <c:v>-1.42</c:v>
                </c:pt>
                <c:pt idx="2998">
                  <c:v>-0.84000000000000064</c:v>
                </c:pt>
                <c:pt idx="2999">
                  <c:v>-1.3900000000000001</c:v>
                </c:pt>
                <c:pt idx="3000">
                  <c:v>-1.25</c:v>
                </c:pt>
                <c:pt idx="3001">
                  <c:v>-1.06</c:v>
                </c:pt>
                <c:pt idx="3002">
                  <c:v>-0.69000000000000072</c:v>
                </c:pt>
                <c:pt idx="3003">
                  <c:v>-1.08</c:v>
                </c:pt>
                <c:pt idx="3004">
                  <c:v>-1.48</c:v>
                </c:pt>
                <c:pt idx="3005">
                  <c:v>-2.69</c:v>
                </c:pt>
                <c:pt idx="3006">
                  <c:v>-4.5199999999999996</c:v>
                </c:pt>
                <c:pt idx="3007">
                  <c:v>-5.94</c:v>
                </c:pt>
                <c:pt idx="3008">
                  <c:v>-3.01</c:v>
                </c:pt>
                <c:pt idx="3009">
                  <c:v>-3.9</c:v>
                </c:pt>
                <c:pt idx="3010">
                  <c:v>-5.88</c:v>
                </c:pt>
                <c:pt idx="3011">
                  <c:v>-4.8499999999999996</c:v>
                </c:pt>
                <c:pt idx="3012">
                  <c:v>-3.06</c:v>
                </c:pt>
                <c:pt idx="3013">
                  <c:v>-2.3199999999999972</c:v>
                </c:pt>
                <c:pt idx="3014">
                  <c:v>-1.03</c:v>
                </c:pt>
                <c:pt idx="3015">
                  <c:v>-1.06</c:v>
                </c:pt>
                <c:pt idx="3016">
                  <c:v>-1.61</c:v>
                </c:pt>
                <c:pt idx="3017">
                  <c:v>-4.6599999999999975</c:v>
                </c:pt>
                <c:pt idx="3018">
                  <c:v>-5.57</c:v>
                </c:pt>
                <c:pt idx="3019">
                  <c:v>-7.08</c:v>
                </c:pt>
                <c:pt idx="3020">
                  <c:v>-5.34</c:v>
                </c:pt>
                <c:pt idx="3021">
                  <c:v>-3.24</c:v>
                </c:pt>
                <c:pt idx="3022">
                  <c:v>-1.81</c:v>
                </c:pt>
                <c:pt idx="3023">
                  <c:v>-2.5499999999999998</c:v>
                </c:pt>
                <c:pt idx="3024">
                  <c:v>-3.3299999999999987</c:v>
                </c:pt>
                <c:pt idx="3025">
                  <c:v>-3.3499999999999988</c:v>
                </c:pt>
                <c:pt idx="3026">
                  <c:v>-2.86</c:v>
                </c:pt>
                <c:pt idx="3027">
                  <c:v>-2.2400000000000002</c:v>
                </c:pt>
                <c:pt idx="3028">
                  <c:v>-2</c:v>
                </c:pt>
                <c:pt idx="3029">
                  <c:v>-2.3699999999999997</c:v>
                </c:pt>
                <c:pt idx="3030">
                  <c:v>-2.69</c:v>
                </c:pt>
                <c:pt idx="3031">
                  <c:v>-3.12</c:v>
                </c:pt>
                <c:pt idx="3032">
                  <c:v>-2.56</c:v>
                </c:pt>
                <c:pt idx="3033">
                  <c:v>-1.84</c:v>
                </c:pt>
                <c:pt idx="3034">
                  <c:v>-1.1100000000000001</c:v>
                </c:pt>
                <c:pt idx="3035">
                  <c:v>-0.53</c:v>
                </c:pt>
                <c:pt idx="3036">
                  <c:v>-3.94</c:v>
                </c:pt>
                <c:pt idx="3037">
                  <c:v>-3.23</c:v>
                </c:pt>
                <c:pt idx="3038">
                  <c:v>-5.3199999999999985</c:v>
                </c:pt>
                <c:pt idx="3039">
                  <c:v>-6.1599999999999975</c:v>
                </c:pt>
                <c:pt idx="3040">
                  <c:v>-8.3800000000000008</c:v>
                </c:pt>
                <c:pt idx="3041">
                  <c:v>-8.2800000000000011</c:v>
                </c:pt>
                <c:pt idx="3042">
                  <c:v>-5.24</c:v>
                </c:pt>
                <c:pt idx="3043">
                  <c:v>-5.8199999999999985</c:v>
                </c:pt>
                <c:pt idx="3044">
                  <c:v>-3.88</c:v>
                </c:pt>
                <c:pt idx="3045">
                  <c:v>-1.34</c:v>
                </c:pt>
                <c:pt idx="3046">
                  <c:v>-0.15000000000000016</c:v>
                </c:pt>
                <c:pt idx="3047">
                  <c:v>-9.7200000000000006</c:v>
                </c:pt>
                <c:pt idx="3048">
                  <c:v>-8.99</c:v>
                </c:pt>
                <c:pt idx="3049">
                  <c:v>-7.46</c:v>
                </c:pt>
                <c:pt idx="3050">
                  <c:v>-6.3599999999999985</c:v>
                </c:pt>
                <c:pt idx="3051">
                  <c:v>-6.3599999999999985</c:v>
                </c:pt>
                <c:pt idx="3052">
                  <c:v>-6.6099999999999985</c:v>
                </c:pt>
                <c:pt idx="3053">
                  <c:v>-5.4300000000000024</c:v>
                </c:pt>
                <c:pt idx="3054">
                  <c:v>-5.01</c:v>
                </c:pt>
                <c:pt idx="3055">
                  <c:v>-5.78</c:v>
                </c:pt>
                <c:pt idx="3056">
                  <c:v>-6.23</c:v>
                </c:pt>
                <c:pt idx="3057">
                  <c:v>-5.09</c:v>
                </c:pt>
                <c:pt idx="3058">
                  <c:v>-6</c:v>
                </c:pt>
                <c:pt idx="3059">
                  <c:v>-6.6</c:v>
                </c:pt>
                <c:pt idx="3060">
                  <c:v>-6.1099999999999985</c:v>
                </c:pt>
                <c:pt idx="3061">
                  <c:v>-4.95</c:v>
                </c:pt>
                <c:pt idx="3062">
                  <c:v>-2.9899999999999998</c:v>
                </c:pt>
                <c:pt idx="3063">
                  <c:v>-6.45</c:v>
                </c:pt>
                <c:pt idx="3064">
                  <c:v>-3.53</c:v>
                </c:pt>
                <c:pt idx="3065">
                  <c:v>-1.24</c:v>
                </c:pt>
                <c:pt idx="3066">
                  <c:v>0.62000000000000066</c:v>
                </c:pt>
                <c:pt idx="3067">
                  <c:v>0.11000000000000004</c:v>
                </c:pt>
                <c:pt idx="3068">
                  <c:v>4.0199999999999996</c:v>
                </c:pt>
                <c:pt idx="3069">
                  <c:v>5.3199999999999985</c:v>
                </c:pt>
                <c:pt idx="3070">
                  <c:v>1.87</c:v>
                </c:pt>
                <c:pt idx="3071">
                  <c:v>3.29</c:v>
                </c:pt>
                <c:pt idx="3072">
                  <c:v>4.2699999999999996</c:v>
                </c:pt>
                <c:pt idx="3073">
                  <c:v>5.6899999999999995</c:v>
                </c:pt>
                <c:pt idx="3074">
                  <c:v>6.53</c:v>
                </c:pt>
                <c:pt idx="3075">
                  <c:v>6.23</c:v>
                </c:pt>
                <c:pt idx="3076">
                  <c:v>5.31</c:v>
                </c:pt>
                <c:pt idx="3077">
                  <c:v>5.8199999999999985</c:v>
                </c:pt>
                <c:pt idx="3078">
                  <c:v>5.25</c:v>
                </c:pt>
                <c:pt idx="3079">
                  <c:v>4.53</c:v>
                </c:pt>
                <c:pt idx="3080">
                  <c:v>3.9699999999999998</c:v>
                </c:pt>
                <c:pt idx="3081">
                  <c:v>3.09</c:v>
                </c:pt>
                <c:pt idx="3082">
                  <c:v>2.1</c:v>
                </c:pt>
                <c:pt idx="3083">
                  <c:v>1.53</c:v>
                </c:pt>
                <c:pt idx="3084">
                  <c:v>1.9900000000000007</c:v>
                </c:pt>
                <c:pt idx="3085">
                  <c:v>2.8699999999999997</c:v>
                </c:pt>
                <c:pt idx="3086">
                  <c:v>3.8299999999999987</c:v>
                </c:pt>
                <c:pt idx="3087">
                  <c:v>4.84</c:v>
                </c:pt>
                <c:pt idx="3088">
                  <c:v>5.3599999999999985</c:v>
                </c:pt>
                <c:pt idx="3089">
                  <c:v>0</c:v>
                </c:pt>
                <c:pt idx="3090">
                  <c:v>0.98</c:v>
                </c:pt>
                <c:pt idx="3091">
                  <c:v>-0.72000000000000064</c:v>
                </c:pt>
                <c:pt idx="3092">
                  <c:v>-0.81</c:v>
                </c:pt>
                <c:pt idx="3093">
                  <c:v>0.54</c:v>
                </c:pt>
                <c:pt idx="3094">
                  <c:v>2.3499999999999988</c:v>
                </c:pt>
                <c:pt idx="3095">
                  <c:v>2.3499999999999988</c:v>
                </c:pt>
                <c:pt idx="3096">
                  <c:v>3.69</c:v>
                </c:pt>
                <c:pt idx="3097">
                  <c:v>5.63</c:v>
                </c:pt>
                <c:pt idx="3098">
                  <c:v>6.6599999999999975</c:v>
                </c:pt>
                <c:pt idx="3099">
                  <c:v>7.1499999999999995</c:v>
                </c:pt>
                <c:pt idx="3100">
                  <c:v>7.6599999999999975</c:v>
                </c:pt>
                <c:pt idx="3101">
                  <c:v>7.6599999999999975</c:v>
                </c:pt>
                <c:pt idx="3102">
                  <c:v>6.34</c:v>
                </c:pt>
                <c:pt idx="3103">
                  <c:v>5.45</c:v>
                </c:pt>
                <c:pt idx="3104">
                  <c:v>5.13</c:v>
                </c:pt>
                <c:pt idx="3105">
                  <c:v>5.05</c:v>
                </c:pt>
                <c:pt idx="3106">
                  <c:v>6.18</c:v>
                </c:pt>
                <c:pt idx="3107">
                  <c:v>5.54</c:v>
                </c:pt>
                <c:pt idx="3108">
                  <c:v>6.09</c:v>
                </c:pt>
                <c:pt idx="3109">
                  <c:v>7.9</c:v>
                </c:pt>
                <c:pt idx="3110">
                  <c:v>9.5500000000000007</c:v>
                </c:pt>
                <c:pt idx="3111">
                  <c:v>9.73</c:v>
                </c:pt>
                <c:pt idx="3112">
                  <c:v>8.2800000000000011</c:v>
                </c:pt>
                <c:pt idx="3113">
                  <c:v>6.26</c:v>
                </c:pt>
                <c:pt idx="3114">
                  <c:v>5.1899999999999995</c:v>
                </c:pt>
                <c:pt idx="3115">
                  <c:v>0</c:v>
                </c:pt>
                <c:pt idx="3116">
                  <c:v>6.18</c:v>
                </c:pt>
                <c:pt idx="3117">
                  <c:v>4.91</c:v>
                </c:pt>
                <c:pt idx="3118">
                  <c:v>5.7</c:v>
                </c:pt>
                <c:pt idx="3119">
                  <c:v>5.63</c:v>
                </c:pt>
                <c:pt idx="3120">
                  <c:v>6.26</c:v>
                </c:pt>
                <c:pt idx="3121">
                  <c:v>7.1599999999999975</c:v>
                </c:pt>
                <c:pt idx="3122">
                  <c:v>7.99</c:v>
                </c:pt>
                <c:pt idx="3123">
                  <c:v>8.51</c:v>
                </c:pt>
                <c:pt idx="3124">
                  <c:v>9.0300000000000011</c:v>
                </c:pt>
                <c:pt idx="3125">
                  <c:v>9.120000000000001</c:v>
                </c:pt>
                <c:pt idx="3126">
                  <c:v>8.2200000000000006</c:v>
                </c:pt>
                <c:pt idx="3127">
                  <c:v>7.34</c:v>
                </c:pt>
                <c:pt idx="3128">
                  <c:v>6.6099999999999985</c:v>
                </c:pt>
                <c:pt idx="3129">
                  <c:v>5.6899999999999995</c:v>
                </c:pt>
                <c:pt idx="3130">
                  <c:v>5.01</c:v>
                </c:pt>
                <c:pt idx="3131">
                  <c:v>5</c:v>
                </c:pt>
                <c:pt idx="3132">
                  <c:v>5.29</c:v>
                </c:pt>
                <c:pt idx="3133">
                  <c:v>6.42</c:v>
                </c:pt>
                <c:pt idx="3134">
                  <c:v>7.53</c:v>
                </c:pt>
                <c:pt idx="3135">
                  <c:v>8.69</c:v>
                </c:pt>
                <c:pt idx="3136">
                  <c:v>8.11</c:v>
                </c:pt>
                <c:pt idx="3137">
                  <c:v>5.87</c:v>
                </c:pt>
                <c:pt idx="3138">
                  <c:v>4.92</c:v>
                </c:pt>
                <c:pt idx="3139">
                  <c:v>5.21</c:v>
                </c:pt>
                <c:pt idx="3140">
                  <c:v>5.71</c:v>
                </c:pt>
                <c:pt idx="3141">
                  <c:v>4.6099999999999985</c:v>
                </c:pt>
                <c:pt idx="3142">
                  <c:v>3.7</c:v>
                </c:pt>
                <c:pt idx="3143">
                  <c:v>2.86</c:v>
                </c:pt>
                <c:pt idx="3144">
                  <c:v>3.05</c:v>
                </c:pt>
                <c:pt idx="3145">
                  <c:v>4.08</c:v>
                </c:pt>
                <c:pt idx="3146">
                  <c:v>5.84</c:v>
                </c:pt>
                <c:pt idx="3147">
                  <c:v>6.7</c:v>
                </c:pt>
                <c:pt idx="3148">
                  <c:v>7.39</c:v>
                </c:pt>
                <c:pt idx="3149">
                  <c:v>7.3</c:v>
                </c:pt>
                <c:pt idx="3150">
                  <c:v>6.1599999999999975</c:v>
                </c:pt>
                <c:pt idx="3151">
                  <c:v>4.5999999999999996</c:v>
                </c:pt>
                <c:pt idx="3152">
                  <c:v>2.8099999999999987</c:v>
                </c:pt>
                <c:pt idx="3153">
                  <c:v>1.6500000000000001</c:v>
                </c:pt>
                <c:pt idx="3154">
                  <c:v>1.1599999999999986</c:v>
                </c:pt>
                <c:pt idx="3155">
                  <c:v>1.6800000000000013</c:v>
                </c:pt>
                <c:pt idx="3156">
                  <c:v>2.04</c:v>
                </c:pt>
                <c:pt idx="3157">
                  <c:v>3.55</c:v>
                </c:pt>
                <c:pt idx="3158">
                  <c:v>4.3499999999999996</c:v>
                </c:pt>
                <c:pt idx="3159">
                  <c:v>5.6499999999999995</c:v>
                </c:pt>
                <c:pt idx="3160">
                  <c:v>3.22</c:v>
                </c:pt>
                <c:pt idx="3161">
                  <c:v>4.05</c:v>
                </c:pt>
                <c:pt idx="3162">
                  <c:v>2.3699999999999997</c:v>
                </c:pt>
                <c:pt idx="3163">
                  <c:v>0.97000000000000031</c:v>
                </c:pt>
                <c:pt idx="3164">
                  <c:v>1.81</c:v>
                </c:pt>
                <c:pt idx="3165">
                  <c:v>1.29</c:v>
                </c:pt>
                <c:pt idx="3166">
                  <c:v>1.5</c:v>
                </c:pt>
                <c:pt idx="3167">
                  <c:v>2.21</c:v>
                </c:pt>
                <c:pt idx="3168">
                  <c:v>1.6400000000000001</c:v>
                </c:pt>
                <c:pt idx="3169">
                  <c:v>1.1800000000000013</c:v>
                </c:pt>
                <c:pt idx="3170">
                  <c:v>0.93</c:v>
                </c:pt>
                <c:pt idx="3171">
                  <c:v>1.35</c:v>
                </c:pt>
                <c:pt idx="3172">
                  <c:v>1.7800000000000007</c:v>
                </c:pt>
                <c:pt idx="3173">
                  <c:v>2.2200000000000002</c:v>
                </c:pt>
                <c:pt idx="3174">
                  <c:v>2.5</c:v>
                </c:pt>
                <c:pt idx="3175">
                  <c:v>2.72</c:v>
                </c:pt>
                <c:pt idx="3176">
                  <c:v>2.3099999999999987</c:v>
                </c:pt>
                <c:pt idx="3177">
                  <c:v>2.8699999999999997</c:v>
                </c:pt>
                <c:pt idx="3178">
                  <c:v>3.8899999999999997</c:v>
                </c:pt>
                <c:pt idx="3179">
                  <c:v>2.5499999999999998</c:v>
                </c:pt>
                <c:pt idx="3180">
                  <c:v>2.7600000000000002</c:v>
                </c:pt>
                <c:pt idx="3181">
                  <c:v>3.9899999999999998</c:v>
                </c:pt>
                <c:pt idx="3182">
                  <c:v>3.86</c:v>
                </c:pt>
                <c:pt idx="3183">
                  <c:v>3.05</c:v>
                </c:pt>
                <c:pt idx="3184">
                  <c:v>3.52</c:v>
                </c:pt>
                <c:pt idx="3185">
                  <c:v>2.0699999999999998</c:v>
                </c:pt>
                <c:pt idx="3186">
                  <c:v>2.14</c:v>
                </c:pt>
                <c:pt idx="3187">
                  <c:v>2.3499999999999988</c:v>
                </c:pt>
                <c:pt idx="3188">
                  <c:v>3.4499999999999997</c:v>
                </c:pt>
                <c:pt idx="3189">
                  <c:v>2.3899999999999997</c:v>
                </c:pt>
                <c:pt idx="3190">
                  <c:v>2.66</c:v>
                </c:pt>
                <c:pt idx="3191">
                  <c:v>3.06</c:v>
                </c:pt>
                <c:pt idx="3192">
                  <c:v>3.18</c:v>
                </c:pt>
                <c:pt idx="3193">
                  <c:v>3.08</c:v>
                </c:pt>
                <c:pt idx="3194">
                  <c:v>2.67</c:v>
                </c:pt>
                <c:pt idx="3195">
                  <c:v>2.02</c:v>
                </c:pt>
                <c:pt idx="3196">
                  <c:v>1.34</c:v>
                </c:pt>
                <c:pt idx="3197">
                  <c:v>1.49</c:v>
                </c:pt>
                <c:pt idx="3198">
                  <c:v>2.11</c:v>
                </c:pt>
                <c:pt idx="3199">
                  <c:v>1.28</c:v>
                </c:pt>
                <c:pt idx="3200">
                  <c:v>0.98</c:v>
                </c:pt>
                <c:pt idx="3201">
                  <c:v>1.6</c:v>
                </c:pt>
                <c:pt idx="3202">
                  <c:v>0.83000000000000063</c:v>
                </c:pt>
                <c:pt idx="3203">
                  <c:v>0.73000000000000065</c:v>
                </c:pt>
                <c:pt idx="3204">
                  <c:v>-0.27</c:v>
                </c:pt>
                <c:pt idx="3205">
                  <c:v>-0.63000000000000078</c:v>
                </c:pt>
                <c:pt idx="3206">
                  <c:v>1.62</c:v>
                </c:pt>
                <c:pt idx="3207">
                  <c:v>1.44</c:v>
                </c:pt>
                <c:pt idx="3208">
                  <c:v>2.9699999999999998</c:v>
                </c:pt>
                <c:pt idx="3209">
                  <c:v>0.16000000000000009</c:v>
                </c:pt>
                <c:pt idx="3210">
                  <c:v>1.24</c:v>
                </c:pt>
                <c:pt idx="3211">
                  <c:v>1.27</c:v>
                </c:pt>
                <c:pt idx="3212">
                  <c:v>-0.8</c:v>
                </c:pt>
                <c:pt idx="3213">
                  <c:v>-0.28000000000000008</c:v>
                </c:pt>
                <c:pt idx="3214">
                  <c:v>-0.75000000000000078</c:v>
                </c:pt>
                <c:pt idx="3215">
                  <c:v>-1.7800000000000007</c:v>
                </c:pt>
                <c:pt idx="3216">
                  <c:v>-1.52</c:v>
                </c:pt>
                <c:pt idx="3217">
                  <c:v>-0.5900000000000003</c:v>
                </c:pt>
                <c:pt idx="3218">
                  <c:v>-0.21000000000000016</c:v>
                </c:pt>
                <c:pt idx="3219">
                  <c:v>-0.30000000000000032</c:v>
                </c:pt>
                <c:pt idx="3220">
                  <c:v>-4.0000000000000049E-2</c:v>
                </c:pt>
                <c:pt idx="3221">
                  <c:v>0.52</c:v>
                </c:pt>
                <c:pt idx="3222">
                  <c:v>0.1</c:v>
                </c:pt>
                <c:pt idx="3223">
                  <c:v>2.0000000000000025E-2</c:v>
                </c:pt>
                <c:pt idx="3224">
                  <c:v>8.0000000000000099E-2</c:v>
                </c:pt>
                <c:pt idx="3225">
                  <c:v>0.79</c:v>
                </c:pt>
                <c:pt idx="3226">
                  <c:v>-0.64000000000000079</c:v>
                </c:pt>
                <c:pt idx="3227">
                  <c:v>-1.07</c:v>
                </c:pt>
                <c:pt idx="3228">
                  <c:v>-0.94000000000000061</c:v>
                </c:pt>
                <c:pt idx="3229">
                  <c:v>-1.2</c:v>
                </c:pt>
                <c:pt idx="3230">
                  <c:v>5.0000000000000031E-2</c:v>
                </c:pt>
                <c:pt idx="3231">
                  <c:v>1.07</c:v>
                </c:pt>
                <c:pt idx="3232">
                  <c:v>2.9299999999999997</c:v>
                </c:pt>
                <c:pt idx="3233">
                  <c:v>2.62</c:v>
                </c:pt>
                <c:pt idx="3234">
                  <c:v>-2.9899999999999998</c:v>
                </c:pt>
                <c:pt idx="3235">
                  <c:v>-1.8900000000000001</c:v>
                </c:pt>
                <c:pt idx="3236">
                  <c:v>-1.6700000000000013</c:v>
                </c:pt>
                <c:pt idx="3237">
                  <c:v>-1.46</c:v>
                </c:pt>
                <c:pt idx="3238">
                  <c:v>-0.60000000000000064</c:v>
                </c:pt>
                <c:pt idx="3239">
                  <c:v>-0.23</c:v>
                </c:pt>
                <c:pt idx="3240">
                  <c:v>-2.62</c:v>
                </c:pt>
                <c:pt idx="3241">
                  <c:v>-3.3899999999999997</c:v>
                </c:pt>
                <c:pt idx="3242">
                  <c:v>-4.1599999999999975</c:v>
                </c:pt>
                <c:pt idx="3243">
                  <c:v>-4.42</c:v>
                </c:pt>
                <c:pt idx="3244">
                  <c:v>-4.51</c:v>
                </c:pt>
                <c:pt idx="3245">
                  <c:v>-3.58</c:v>
                </c:pt>
                <c:pt idx="3246">
                  <c:v>-3.8</c:v>
                </c:pt>
                <c:pt idx="3247">
                  <c:v>-4.1399999999999997</c:v>
                </c:pt>
                <c:pt idx="3248">
                  <c:v>-5.0599999999999996</c:v>
                </c:pt>
                <c:pt idx="3249">
                  <c:v>-5.88</c:v>
                </c:pt>
                <c:pt idx="3250">
                  <c:v>-4.58</c:v>
                </c:pt>
                <c:pt idx="3251">
                  <c:v>-5.14</c:v>
                </c:pt>
                <c:pt idx="3252">
                  <c:v>-5.21</c:v>
                </c:pt>
                <c:pt idx="3253">
                  <c:v>-5.28</c:v>
                </c:pt>
                <c:pt idx="3254">
                  <c:v>-0.56999999999999995</c:v>
                </c:pt>
                <c:pt idx="3255">
                  <c:v>-0.52</c:v>
                </c:pt>
                <c:pt idx="3256">
                  <c:v>1.8900000000000001</c:v>
                </c:pt>
                <c:pt idx="3257">
                  <c:v>-1.3800000000000001</c:v>
                </c:pt>
                <c:pt idx="3258">
                  <c:v>-4.87</c:v>
                </c:pt>
                <c:pt idx="3259">
                  <c:v>-3.8499999999999988</c:v>
                </c:pt>
                <c:pt idx="3260">
                  <c:v>-5.71</c:v>
                </c:pt>
                <c:pt idx="3261">
                  <c:v>-4.41</c:v>
                </c:pt>
                <c:pt idx="3262">
                  <c:v>0</c:v>
                </c:pt>
                <c:pt idx="3263">
                  <c:v>-1.6300000000000001</c:v>
                </c:pt>
                <c:pt idx="3264">
                  <c:v>-0.36000000000000032</c:v>
                </c:pt>
                <c:pt idx="3265">
                  <c:v>-3.53</c:v>
                </c:pt>
                <c:pt idx="3266">
                  <c:v>-3.71</c:v>
                </c:pt>
                <c:pt idx="3267">
                  <c:v>-0.5800000000000004</c:v>
                </c:pt>
                <c:pt idx="3268">
                  <c:v>-1.47</c:v>
                </c:pt>
                <c:pt idx="3269">
                  <c:v>-1.9800000000000006</c:v>
                </c:pt>
                <c:pt idx="3270">
                  <c:v>-2.4</c:v>
                </c:pt>
                <c:pt idx="3271">
                  <c:v>-2.4299999999999997</c:v>
                </c:pt>
                <c:pt idx="3272">
                  <c:v>-3.17</c:v>
                </c:pt>
                <c:pt idx="3273">
                  <c:v>-4.18</c:v>
                </c:pt>
                <c:pt idx="3274">
                  <c:v>-5.04</c:v>
                </c:pt>
                <c:pt idx="3275">
                  <c:v>-5.54</c:v>
                </c:pt>
                <c:pt idx="3276">
                  <c:v>-5.3</c:v>
                </c:pt>
                <c:pt idx="3277">
                  <c:v>-5.34</c:v>
                </c:pt>
                <c:pt idx="3278">
                  <c:v>-4.3199999999999985</c:v>
                </c:pt>
                <c:pt idx="3279">
                  <c:v>-3.71</c:v>
                </c:pt>
                <c:pt idx="3280">
                  <c:v>-5.0999999999999996</c:v>
                </c:pt>
                <c:pt idx="3281">
                  <c:v>-4.08</c:v>
                </c:pt>
                <c:pt idx="3282">
                  <c:v>-5.92</c:v>
                </c:pt>
                <c:pt idx="3283">
                  <c:v>-5.26</c:v>
                </c:pt>
                <c:pt idx="3284">
                  <c:v>-6.9</c:v>
                </c:pt>
                <c:pt idx="3285">
                  <c:v>-5.01</c:v>
                </c:pt>
                <c:pt idx="3286">
                  <c:v>-5.18</c:v>
                </c:pt>
                <c:pt idx="3287">
                  <c:v>-4.54</c:v>
                </c:pt>
                <c:pt idx="3288">
                  <c:v>-4.07</c:v>
                </c:pt>
                <c:pt idx="3289">
                  <c:v>-3.7600000000000002</c:v>
                </c:pt>
                <c:pt idx="3290">
                  <c:v>-4.09</c:v>
                </c:pt>
                <c:pt idx="3291">
                  <c:v>-4.63</c:v>
                </c:pt>
                <c:pt idx="3292">
                  <c:v>-4.8499999999999996</c:v>
                </c:pt>
                <c:pt idx="3293">
                  <c:v>-5.09</c:v>
                </c:pt>
                <c:pt idx="3294">
                  <c:v>-5.46</c:v>
                </c:pt>
                <c:pt idx="3295">
                  <c:v>-4.3599999999999985</c:v>
                </c:pt>
                <c:pt idx="3296">
                  <c:v>-5.26</c:v>
                </c:pt>
                <c:pt idx="3297">
                  <c:v>-6.49</c:v>
                </c:pt>
                <c:pt idx="3298">
                  <c:v>-6.42</c:v>
                </c:pt>
                <c:pt idx="3299">
                  <c:v>-5.4</c:v>
                </c:pt>
                <c:pt idx="3300">
                  <c:v>-4.0199999999999996</c:v>
                </c:pt>
                <c:pt idx="3301">
                  <c:v>-6.88</c:v>
                </c:pt>
                <c:pt idx="3302">
                  <c:v>-5.98</c:v>
                </c:pt>
                <c:pt idx="3303">
                  <c:v>-4.2300000000000004</c:v>
                </c:pt>
                <c:pt idx="3304">
                  <c:v>-3.24</c:v>
                </c:pt>
                <c:pt idx="3305">
                  <c:v>-4.2300000000000004</c:v>
                </c:pt>
                <c:pt idx="3306">
                  <c:v>-2.62</c:v>
                </c:pt>
                <c:pt idx="3307">
                  <c:v>-2.13</c:v>
                </c:pt>
                <c:pt idx="3308">
                  <c:v>-3.86</c:v>
                </c:pt>
                <c:pt idx="3309">
                  <c:v>-1.43</c:v>
                </c:pt>
                <c:pt idx="3310">
                  <c:v>0.3200000000000004</c:v>
                </c:pt>
                <c:pt idx="3311">
                  <c:v>-2.2200000000000002</c:v>
                </c:pt>
                <c:pt idx="3312">
                  <c:v>-2.2200000000000002</c:v>
                </c:pt>
                <c:pt idx="3313">
                  <c:v>-3.82</c:v>
                </c:pt>
                <c:pt idx="3314">
                  <c:v>-3.09</c:v>
                </c:pt>
                <c:pt idx="3315">
                  <c:v>-2.08</c:v>
                </c:pt>
                <c:pt idx="3316">
                  <c:v>-1.83</c:v>
                </c:pt>
                <c:pt idx="3317">
                  <c:v>-1.9600000000000006</c:v>
                </c:pt>
                <c:pt idx="3318">
                  <c:v>-2.06</c:v>
                </c:pt>
                <c:pt idx="3319">
                  <c:v>-1.45</c:v>
                </c:pt>
                <c:pt idx="3320">
                  <c:v>-0.18000000000000016</c:v>
                </c:pt>
                <c:pt idx="3321">
                  <c:v>-1.84</c:v>
                </c:pt>
                <c:pt idx="3322">
                  <c:v>-3.21</c:v>
                </c:pt>
                <c:pt idx="3323">
                  <c:v>-3.38</c:v>
                </c:pt>
                <c:pt idx="3324">
                  <c:v>-3.46</c:v>
                </c:pt>
                <c:pt idx="3325">
                  <c:v>-3.36</c:v>
                </c:pt>
                <c:pt idx="3326">
                  <c:v>-2.98</c:v>
                </c:pt>
                <c:pt idx="3327">
                  <c:v>-2.88</c:v>
                </c:pt>
                <c:pt idx="3328">
                  <c:v>-3.88</c:v>
                </c:pt>
                <c:pt idx="3329">
                  <c:v>-4.33</c:v>
                </c:pt>
                <c:pt idx="3330">
                  <c:v>-5.01</c:v>
                </c:pt>
                <c:pt idx="3331">
                  <c:v>-10.220000000000001</c:v>
                </c:pt>
                <c:pt idx="3332">
                  <c:v>-7.88</c:v>
                </c:pt>
                <c:pt idx="3333">
                  <c:v>-5.44</c:v>
                </c:pt>
                <c:pt idx="3334">
                  <c:v>-3.7</c:v>
                </c:pt>
                <c:pt idx="3335">
                  <c:v>0</c:v>
                </c:pt>
                <c:pt idx="3336">
                  <c:v>-1.35</c:v>
                </c:pt>
                <c:pt idx="3337">
                  <c:v>-1.1700000000000013</c:v>
                </c:pt>
                <c:pt idx="3338">
                  <c:v>-3.15</c:v>
                </c:pt>
                <c:pt idx="3339">
                  <c:v>-5.0599999999999996</c:v>
                </c:pt>
                <c:pt idx="3340">
                  <c:v>-5.37</c:v>
                </c:pt>
                <c:pt idx="3341">
                  <c:v>-4.75</c:v>
                </c:pt>
                <c:pt idx="3342">
                  <c:v>-3.98</c:v>
                </c:pt>
                <c:pt idx="3343">
                  <c:v>-3.88</c:v>
                </c:pt>
                <c:pt idx="3344">
                  <c:v>-4.4700000000000024</c:v>
                </c:pt>
                <c:pt idx="3345">
                  <c:v>-5.3599999999999985</c:v>
                </c:pt>
                <c:pt idx="3346">
                  <c:v>-6.28</c:v>
                </c:pt>
                <c:pt idx="3347">
                  <c:v>-6.22</c:v>
                </c:pt>
                <c:pt idx="3348">
                  <c:v>-5.56</c:v>
                </c:pt>
                <c:pt idx="3349">
                  <c:v>-4.9400000000000004</c:v>
                </c:pt>
                <c:pt idx="3350">
                  <c:v>-4.4800000000000004</c:v>
                </c:pt>
                <c:pt idx="3351">
                  <c:v>-4.4700000000000024</c:v>
                </c:pt>
                <c:pt idx="3352">
                  <c:v>-6.29</c:v>
                </c:pt>
                <c:pt idx="3353">
                  <c:v>-9.0500000000000007</c:v>
                </c:pt>
                <c:pt idx="3354">
                  <c:v>-4.96</c:v>
                </c:pt>
                <c:pt idx="3355">
                  <c:v>-9.16</c:v>
                </c:pt>
                <c:pt idx="3356">
                  <c:v>-6.59</c:v>
                </c:pt>
                <c:pt idx="3357">
                  <c:v>-8.9600000000000026</c:v>
                </c:pt>
                <c:pt idx="3358">
                  <c:v>-8.56</c:v>
                </c:pt>
                <c:pt idx="3359">
                  <c:v>-5.56</c:v>
                </c:pt>
                <c:pt idx="3360">
                  <c:v>-2.63</c:v>
                </c:pt>
                <c:pt idx="3361">
                  <c:v>-0.87000000000000066</c:v>
                </c:pt>
                <c:pt idx="3362">
                  <c:v>-1.9600000000000006</c:v>
                </c:pt>
                <c:pt idx="3363">
                  <c:v>-3.27</c:v>
                </c:pt>
                <c:pt idx="3364">
                  <c:v>-3.3099999999999987</c:v>
                </c:pt>
                <c:pt idx="3365">
                  <c:v>-3.04</c:v>
                </c:pt>
                <c:pt idx="3366">
                  <c:v>-2.9699999999999998</c:v>
                </c:pt>
                <c:pt idx="3367">
                  <c:v>-3.6</c:v>
                </c:pt>
                <c:pt idx="3368">
                  <c:v>-4.49</c:v>
                </c:pt>
                <c:pt idx="3369">
                  <c:v>-5</c:v>
                </c:pt>
                <c:pt idx="3370">
                  <c:v>-5.42</c:v>
                </c:pt>
                <c:pt idx="3371">
                  <c:v>-5.49</c:v>
                </c:pt>
                <c:pt idx="3372">
                  <c:v>-4.76</c:v>
                </c:pt>
                <c:pt idx="3373">
                  <c:v>-3.53</c:v>
                </c:pt>
                <c:pt idx="3374">
                  <c:v>-1.84</c:v>
                </c:pt>
                <c:pt idx="3375">
                  <c:v>-0.92</c:v>
                </c:pt>
                <c:pt idx="3376">
                  <c:v>-1.7500000000000007</c:v>
                </c:pt>
                <c:pt idx="3377">
                  <c:v>-4.7300000000000004</c:v>
                </c:pt>
                <c:pt idx="3378">
                  <c:v>-8.3700000000000028</c:v>
                </c:pt>
                <c:pt idx="3379">
                  <c:v>-11.17</c:v>
                </c:pt>
                <c:pt idx="3380">
                  <c:v>-12.43</c:v>
                </c:pt>
                <c:pt idx="3381">
                  <c:v>-12.47</c:v>
                </c:pt>
                <c:pt idx="3382">
                  <c:v>-11.49</c:v>
                </c:pt>
                <c:pt idx="3383">
                  <c:v>-9.34</c:v>
                </c:pt>
                <c:pt idx="3384">
                  <c:v>-7.74</c:v>
                </c:pt>
                <c:pt idx="3385">
                  <c:v>-4.5999999999999996</c:v>
                </c:pt>
                <c:pt idx="3386">
                  <c:v>-3.11</c:v>
                </c:pt>
                <c:pt idx="3387">
                  <c:v>-2.44</c:v>
                </c:pt>
                <c:pt idx="3388">
                  <c:v>-2.0699999999999998</c:v>
                </c:pt>
                <c:pt idx="3389">
                  <c:v>-1.7500000000000007</c:v>
                </c:pt>
                <c:pt idx="3390">
                  <c:v>-1.59</c:v>
                </c:pt>
                <c:pt idx="3391">
                  <c:v>-1.9800000000000006</c:v>
                </c:pt>
                <c:pt idx="3392">
                  <c:v>-3.13</c:v>
                </c:pt>
                <c:pt idx="3393">
                  <c:v>-3.9099999999999997</c:v>
                </c:pt>
                <c:pt idx="3394">
                  <c:v>-4.22</c:v>
                </c:pt>
                <c:pt idx="3395">
                  <c:v>-3.7</c:v>
                </c:pt>
                <c:pt idx="3396">
                  <c:v>-4.18</c:v>
                </c:pt>
                <c:pt idx="3397">
                  <c:v>-1.6800000000000013</c:v>
                </c:pt>
                <c:pt idx="3398">
                  <c:v>0.16000000000000009</c:v>
                </c:pt>
                <c:pt idx="3399">
                  <c:v>1.29</c:v>
                </c:pt>
                <c:pt idx="3400">
                  <c:v>1.1900000000000013</c:v>
                </c:pt>
                <c:pt idx="3401">
                  <c:v>-0.62000000000000066</c:v>
                </c:pt>
                <c:pt idx="3402">
                  <c:v>-2.12</c:v>
                </c:pt>
                <c:pt idx="3403">
                  <c:v>-3.19</c:v>
                </c:pt>
                <c:pt idx="3404">
                  <c:v>-2.4699999999999998</c:v>
                </c:pt>
                <c:pt idx="3405">
                  <c:v>-2.44</c:v>
                </c:pt>
                <c:pt idx="3406">
                  <c:v>-3.18</c:v>
                </c:pt>
                <c:pt idx="3407">
                  <c:v>-2.52</c:v>
                </c:pt>
                <c:pt idx="3408">
                  <c:v>-2.79</c:v>
                </c:pt>
                <c:pt idx="3409">
                  <c:v>-2.8899999999999997</c:v>
                </c:pt>
                <c:pt idx="3410">
                  <c:v>-3.01</c:v>
                </c:pt>
                <c:pt idx="3411">
                  <c:v>-2.8099999999999987</c:v>
                </c:pt>
                <c:pt idx="3412">
                  <c:v>-2.29</c:v>
                </c:pt>
                <c:pt idx="3413">
                  <c:v>-2.1800000000000002</c:v>
                </c:pt>
                <c:pt idx="3414">
                  <c:v>-2.5099999999999998</c:v>
                </c:pt>
                <c:pt idx="3415">
                  <c:v>-3.07</c:v>
                </c:pt>
                <c:pt idx="3416">
                  <c:v>-3.51</c:v>
                </c:pt>
                <c:pt idx="3417">
                  <c:v>-3.9899999999999998</c:v>
                </c:pt>
                <c:pt idx="3418">
                  <c:v>-4.49</c:v>
                </c:pt>
                <c:pt idx="3419">
                  <c:v>-4.83</c:v>
                </c:pt>
                <c:pt idx="3420">
                  <c:v>-4.3499999999999996</c:v>
                </c:pt>
                <c:pt idx="3421">
                  <c:v>-3.52</c:v>
                </c:pt>
                <c:pt idx="3422">
                  <c:v>-1.9700000000000006</c:v>
                </c:pt>
                <c:pt idx="3423">
                  <c:v>-1.1499999999999986</c:v>
                </c:pt>
                <c:pt idx="3424">
                  <c:v>-1.3</c:v>
                </c:pt>
                <c:pt idx="3425">
                  <c:v>-2.2799999999999998</c:v>
                </c:pt>
                <c:pt idx="3426">
                  <c:v>-3.23</c:v>
                </c:pt>
                <c:pt idx="3427">
                  <c:v>-3.38</c:v>
                </c:pt>
                <c:pt idx="3428">
                  <c:v>-2.8499999999999988</c:v>
                </c:pt>
                <c:pt idx="3429">
                  <c:v>-3.09</c:v>
                </c:pt>
                <c:pt idx="3430">
                  <c:v>-4.38</c:v>
                </c:pt>
                <c:pt idx="3431">
                  <c:v>-4.95</c:v>
                </c:pt>
                <c:pt idx="3432">
                  <c:v>-4.95</c:v>
                </c:pt>
                <c:pt idx="3433">
                  <c:v>-2.38</c:v>
                </c:pt>
                <c:pt idx="3434">
                  <c:v>-1.9600000000000006</c:v>
                </c:pt>
                <c:pt idx="3435">
                  <c:v>-2.17</c:v>
                </c:pt>
                <c:pt idx="3436">
                  <c:v>-2.0499999999999998</c:v>
                </c:pt>
                <c:pt idx="3437">
                  <c:v>-3.16</c:v>
                </c:pt>
                <c:pt idx="3438">
                  <c:v>-2.5499999999999998</c:v>
                </c:pt>
                <c:pt idx="3439">
                  <c:v>-4.0599999999999996</c:v>
                </c:pt>
                <c:pt idx="3440">
                  <c:v>-3.5</c:v>
                </c:pt>
                <c:pt idx="3441">
                  <c:v>-3.8</c:v>
                </c:pt>
                <c:pt idx="3442">
                  <c:v>-3.82</c:v>
                </c:pt>
                <c:pt idx="3443">
                  <c:v>-2.86</c:v>
                </c:pt>
                <c:pt idx="3444">
                  <c:v>-0.97000000000000031</c:v>
                </c:pt>
                <c:pt idx="3445">
                  <c:v>1.34</c:v>
                </c:pt>
                <c:pt idx="3446">
                  <c:v>3.3699999999999997</c:v>
                </c:pt>
                <c:pt idx="3447">
                  <c:v>2.08</c:v>
                </c:pt>
                <c:pt idx="3448">
                  <c:v>1.3</c:v>
                </c:pt>
                <c:pt idx="3449">
                  <c:v>-0.9</c:v>
                </c:pt>
                <c:pt idx="3450">
                  <c:v>-3.12</c:v>
                </c:pt>
                <c:pt idx="3451">
                  <c:v>-1.9800000000000006</c:v>
                </c:pt>
                <c:pt idx="3452">
                  <c:v>-1.9600000000000006</c:v>
                </c:pt>
                <c:pt idx="3453">
                  <c:v>-0.91</c:v>
                </c:pt>
                <c:pt idx="3454">
                  <c:v>2.3899999999999997</c:v>
                </c:pt>
                <c:pt idx="3455">
                  <c:v>2.12</c:v>
                </c:pt>
                <c:pt idx="3456">
                  <c:v>8.3800000000000008</c:v>
                </c:pt>
                <c:pt idx="3457">
                  <c:v>3.4899999999999998</c:v>
                </c:pt>
                <c:pt idx="3458">
                  <c:v>3.8499999999999988</c:v>
                </c:pt>
                <c:pt idx="3459">
                  <c:v>4</c:v>
                </c:pt>
                <c:pt idx="3460">
                  <c:v>4.3099999999999996</c:v>
                </c:pt>
                <c:pt idx="3461">
                  <c:v>4.33</c:v>
                </c:pt>
                <c:pt idx="3462">
                  <c:v>3.8499999999999988</c:v>
                </c:pt>
                <c:pt idx="3463">
                  <c:v>3.12</c:v>
                </c:pt>
                <c:pt idx="3464">
                  <c:v>1.6800000000000013</c:v>
                </c:pt>
                <c:pt idx="3465">
                  <c:v>0.3200000000000004</c:v>
                </c:pt>
                <c:pt idx="3466">
                  <c:v>-0.67000000000000093</c:v>
                </c:pt>
                <c:pt idx="3467">
                  <c:v>-0.65000000000000091</c:v>
                </c:pt>
                <c:pt idx="3468">
                  <c:v>0.25</c:v>
                </c:pt>
                <c:pt idx="3469">
                  <c:v>1.7700000000000007</c:v>
                </c:pt>
                <c:pt idx="3470">
                  <c:v>3.64</c:v>
                </c:pt>
                <c:pt idx="3471">
                  <c:v>4.51</c:v>
                </c:pt>
                <c:pt idx="3472">
                  <c:v>4.6199999999999966</c:v>
                </c:pt>
                <c:pt idx="3473">
                  <c:v>2.86</c:v>
                </c:pt>
                <c:pt idx="3474">
                  <c:v>2.92</c:v>
                </c:pt>
                <c:pt idx="3475">
                  <c:v>4.6099999999999985</c:v>
                </c:pt>
                <c:pt idx="3476">
                  <c:v>7.35</c:v>
                </c:pt>
                <c:pt idx="3477">
                  <c:v>9.9700000000000006</c:v>
                </c:pt>
                <c:pt idx="3478">
                  <c:v>10.89</c:v>
                </c:pt>
                <c:pt idx="3479">
                  <c:v>5.91</c:v>
                </c:pt>
                <c:pt idx="3480">
                  <c:v>7.02</c:v>
                </c:pt>
                <c:pt idx="3481">
                  <c:v>5.63</c:v>
                </c:pt>
                <c:pt idx="3482">
                  <c:v>4.55</c:v>
                </c:pt>
                <c:pt idx="3483">
                  <c:v>4.5199999999999996</c:v>
                </c:pt>
                <c:pt idx="3484">
                  <c:v>4.3899999999999997</c:v>
                </c:pt>
                <c:pt idx="3485">
                  <c:v>4.8499999999999996</c:v>
                </c:pt>
                <c:pt idx="3486">
                  <c:v>4.6899999999999995</c:v>
                </c:pt>
                <c:pt idx="3487">
                  <c:v>4.37</c:v>
                </c:pt>
                <c:pt idx="3488">
                  <c:v>3.48</c:v>
                </c:pt>
                <c:pt idx="3489">
                  <c:v>2.56</c:v>
                </c:pt>
                <c:pt idx="3490">
                  <c:v>1.9800000000000006</c:v>
                </c:pt>
                <c:pt idx="3491">
                  <c:v>2.09</c:v>
                </c:pt>
                <c:pt idx="3492">
                  <c:v>2.9699999999999998</c:v>
                </c:pt>
                <c:pt idx="3493">
                  <c:v>4.33</c:v>
                </c:pt>
                <c:pt idx="3494">
                  <c:v>6.4300000000000024</c:v>
                </c:pt>
                <c:pt idx="3495">
                  <c:v>7.52</c:v>
                </c:pt>
                <c:pt idx="3496">
                  <c:v>6.68</c:v>
                </c:pt>
                <c:pt idx="3497">
                  <c:v>4.6599999999999975</c:v>
                </c:pt>
                <c:pt idx="3498">
                  <c:v>3.36</c:v>
                </c:pt>
                <c:pt idx="3499">
                  <c:v>2.4</c:v>
                </c:pt>
                <c:pt idx="3500">
                  <c:v>2.12</c:v>
                </c:pt>
                <c:pt idx="3501">
                  <c:v>2.1</c:v>
                </c:pt>
                <c:pt idx="3502">
                  <c:v>3.2800000000000002</c:v>
                </c:pt>
                <c:pt idx="3503">
                  <c:v>4.7</c:v>
                </c:pt>
                <c:pt idx="3504">
                  <c:v>4.67</c:v>
                </c:pt>
                <c:pt idx="3505">
                  <c:v>5.04</c:v>
                </c:pt>
                <c:pt idx="3506">
                  <c:v>4.79</c:v>
                </c:pt>
                <c:pt idx="3507">
                  <c:v>4.6399999999999997</c:v>
                </c:pt>
                <c:pt idx="3508">
                  <c:v>4.54</c:v>
                </c:pt>
                <c:pt idx="3509">
                  <c:v>4.3599999999999985</c:v>
                </c:pt>
                <c:pt idx="3510">
                  <c:v>4.1599999999999975</c:v>
                </c:pt>
                <c:pt idx="3511">
                  <c:v>3.5</c:v>
                </c:pt>
                <c:pt idx="3512">
                  <c:v>2.04</c:v>
                </c:pt>
                <c:pt idx="3513">
                  <c:v>0.15000000000000016</c:v>
                </c:pt>
                <c:pt idx="3514">
                  <c:v>-1.61</c:v>
                </c:pt>
                <c:pt idx="3515">
                  <c:v>-1.85</c:v>
                </c:pt>
                <c:pt idx="3516">
                  <c:v>-1.46</c:v>
                </c:pt>
                <c:pt idx="3517">
                  <c:v>-0.19000000000000009</c:v>
                </c:pt>
                <c:pt idx="3518">
                  <c:v>0.89000000000000035</c:v>
                </c:pt>
                <c:pt idx="3519">
                  <c:v>1.1100000000000001</c:v>
                </c:pt>
                <c:pt idx="3520">
                  <c:v>0.23</c:v>
                </c:pt>
                <c:pt idx="3521">
                  <c:v>-2.19</c:v>
                </c:pt>
                <c:pt idx="3522">
                  <c:v>-3.88</c:v>
                </c:pt>
                <c:pt idx="3523">
                  <c:v>-3.55</c:v>
                </c:pt>
                <c:pt idx="3524">
                  <c:v>-2.2400000000000002</c:v>
                </c:pt>
                <c:pt idx="3525">
                  <c:v>-0.48000000000000032</c:v>
                </c:pt>
                <c:pt idx="3526">
                  <c:v>1.33</c:v>
                </c:pt>
                <c:pt idx="3527">
                  <c:v>2.4099999999999997</c:v>
                </c:pt>
                <c:pt idx="3528">
                  <c:v>2.36</c:v>
                </c:pt>
                <c:pt idx="3529">
                  <c:v>1.49</c:v>
                </c:pt>
                <c:pt idx="3530">
                  <c:v>0.66000000000000092</c:v>
                </c:pt>
                <c:pt idx="3531">
                  <c:v>1.02</c:v>
                </c:pt>
                <c:pt idx="3532">
                  <c:v>1.49</c:v>
                </c:pt>
                <c:pt idx="3533">
                  <c:v>1.9700000000000006</c:v>
                </c:pt>
                <c:pt idx="3534">
                  <c:v>1.1700000000000013</c:v>
                </c:pt>
                <c:pt idx="3535">
                  <c:v>-4.0000000000000049E-2</c:v>
                </c:pt>
                <c:pt idx="3536">
                  <c:v>-1.82</c:v>
                </c:pt>
                <c:pt idx="3537">
                  <c:v>-3.3699999999999997</c:v>
                </c:pt>
                <c:pt idx="3538">
                  <c:v>-4.8</c:v>
                </c:pt>
                <c:pt idx="3539">
                  <c:v>-4.3899999999999997</c:v>
                </c:pt>
                <c:pt idx="3540">
                  <c:v>-4.87</c:v>
                </c:pt>
                <c:pt idx="3541">
                  <c:v>-4.4000000000000004</c:v>
                </c:pt>
                <c:pt idx="3542">
                  <c:v>-3.84</c:v>
                </c:pt>
                <c:pt idx="3543">
                  <c:v>-3.82</c:v>
                </c:pt>
                <c:pt idx="3544">
                  <c:v>-5.71</c:v>
                </c:pt>
                <c:pt idx="3545">
                  <c:v>-8.08</c:v>
                </c:pt>
                <c:pt idx="3546">
                  <c:v>-5.83</c:v>
                </c:pt>
                <c:pt idx="3547">
                  <c:v>-7.17</c:v>
                </c:pt>
                <c:pt idx="3548">
                  <c:v>-5.21</c:v>
                </c:pt>
                <c:pt idx="3549">
                  <c:v>-3.06</c:v>
                </c:pt>
                <c:pt idx="3550">
                  <c:v>-3</c:v>
                </c:pt>
                <c:pt idx="3551">
                  <c:v>-1.1200000000000001</c:v>
                </c:pt>
                <c:pt idx="3552">
                  <c:v>-3.18</c:v>
                </c:pt>
                <c:pt idx="3553">
                  <c:v>-2.5</c:v>
                </c:pt>
                <c:pt idx="3554">
                  <c:v>-3.72</c:v>
                </c:pt>
                <c:pt idx="3555">
                  <c:v>-3.15</c:v>
                </c:pt>
                <c:pt idx="3556">
                  <c:v>-3.21</c:v>
                </c:pt>
                <c:pt idx="3557">
                  <c:v>-2.73</c:v>
                </c:pt>
                <c:pt idx="3558">
                  <c:v>-2.88</c:v>
                </c:pt>
                <c:pt idx="3559">
                  <c:v>-2.9</c:v>
                </c:pt>
                <c:pt idx="3560">
                  <c:v>-3.64</c:v>
                </c:pt>
                <c:pt idx="3561">
                  <c:v>-4.08</c:v>
                </c:pt>
                <c:pt idx="3562">
                  <c:v>-3.98</c:v>
                </c:pt>
                <c:pt idx="3563">
                  <c:v>-4.08</c:v>
                </c:pt>
                <c:pt idx="3564">
                  <c:v>-4.07</c:v>
                </c:pt>
                <c:pt idx="3565">
                  <c:v>-3.62</c:v>
                </c:pt>
                <c:pt idx="3566">
                  <c:v>-2.1</c:v>
                </c:pt>
                <c:pt idx="3567">
                  <c:v>0</c:v>
                </c:pt>
                <c:pt idx="3568">
                  <c:v>-0.48000000000000032</c:v>
                </c:pt>
                <c:pt idx="3569">
                  <c:v>1.6700000000000013</c:v>
                </c:pt>
                <c:pt idx="3570">
                  <c:v>0.6800000000000006</c:v>
                </c:pt>
                <c:pt idx="3571">
                  <c:v>-0.37000000000000033</c:v>
                </c:pt>
                <c:pt idx="3572">
                  <c:v>-0.65000000000000091</c:v>
                </c:pt>
                <c:pt idx="3573">
                  <c:v>0.75000000000000078</c:v>
                </c:pt>
                <c:pt idx="3574">
                  <c:v>-0.83000000000000063</c:v>
                </c:pt>
                <c:pt idx="3575">
                  <c:v>1.35</c:v>
                </c:pt>
                <c:pt idx="3576">
                  <c:v>2.88</c:v>
                </c:pt>
                <c:pt idx="3577">
                  <c:v>3.3299999999999987</c:v>
                </c:pt>
                <c:pt idx="3578">
                  <c:v>2.5299999999999998</c:v>
                </c:pt>
                <c:pt idx="3579">
                  <c:v>2.44</c:v>
                </c:pt>
                <c:pt idx="3580">
                  <c:v>2.1</c:v>
                </c:pt>
                <c:pt idx="3581">
                  <c:v>2.2599999999999998</c:v>
                </c:pt>
                <c:pt idx="3582">
                  <c:v>2.0299999999999998</c:v>
                </c:pt>
                <c:pt idx="3583">
                  <c:v>1.7400000000000007</c:v>
                </c:pt>
                <c:pt idx="3584">
                  <c:v>0.66000000000000092</c:v>
                </c:pt>
                <c:pt idx="3585">
                  <c:v>-0.3900000000000004</c:v>
                </c:pt>
                <c:pt idx="3586">
                  <c:v>-1.02</c:v>
                </c:pt>
                <c:pt idx="3587">
                  <c:v>-0.76000000000000079</c:v>
                </c:pt>
                <c:pt idx="3588">
                  <c:v>-0.29000000000000031</c:v>
                </c:pt>
                <c:pt idx="3589">
                  <c:v>0.5800000000000004</c:v>
                </c:pt>
                <c:pt idx="3590">
                  <c:v>1.6900000000000013</c:v>
                </c:pt>
                <c:pt idx="3591">
                  <c:v>2.74</c:v>
                </c:pt>
                <c:pt idx="3592">
                  <c:v>1.06</c:v>
                </c:pt>
                <c:pt idx="3593">
                  <c:v>-2.06</c:v>
                </c:pt>
                <c:pt idx="3594">
                  <c:v>-3.9499999999999997</c:v>
                </c:pt>
                <c:pt idx="3595">
                  <c:v>-3.58</c:v>
                </c:pt>
                <c:pt idx="3596">
                  <c:v>-4.74</c:v>
                </c:pt>
                <c:pt idx="3597">
                  <c:v>-1.56</c:v>
                </c:pt>
                <c:pt idx="3598">
                  <c:v>-0.70000000000000062</c:v>
                </c:pt>
                <c:pt idx="3599">
                  <c:v>1.25</c:v>
                </c:pt>
                <c:pt idx="3600">
                  <c:v>4.3</c:v>
                </c:pt>
                <c:pt idx="3601">
                  <c:v>4.99</c:v>
                </c:pt>
                <c:pt idx="3602">
                  <c:v>3.8499999999999988</c:v>
                </c:pt>
                <c:pt idx="3603">
                  <c:v>2.74</c:v>
                </c:pt>
                <c:pt idx="3604">
                  <c:v>1.9100000000000001</c:v>
                </c:pt>
                <c:pt idx="3605">
                  <c:v>1.7400000000000007</c:v>
                </c:pt>
                <c:pt idx="3606">
                  <c:v>1.52</c:v>
                </c:pt>
                <c:pt idx="3607">
                  <c:v>0.24000000000000016</c:v>
                </c:pt>
                <c:pt idx="3608">
                  <c:v>-1.6</c:v>
                </c:pt>
                <c:pt idx="3609">
                  <c:v>-3.19</c:v>
                </c:pt>
                <c:pt idx="3610">
                  <c:v>-4.28</c:v>
                </c:pt>
                <c:pt idx="3611">
                  <c:v>-4.49</c:v>
                </c:pt>
                <c:pt idx="3612">
                  <c:v>-4.07</c:v>
                </c:pt>
                <c:pt idx="3613">
                  <c:v>-3.11</c:v>
                </c:pt>
                <c:pt idx="3614">
                  <c:v>-2.57</c:v>
                </c:pt>
                <c:pt idx="3615">
                  <c:v>-2.67</c:v>
                </c:pt>
                <c:pt idx="3616">
                  <c:v>-4.45</c:v>
                </c:pt>
                <c:pt idx="3617">
                  <c:v>-5.84</c:v>
                </c:pt>
                <c:pt idx="3618">
                  <c:v>-6.4300000000000024</c:v>
                </c:pt>
                <c:pt idx="3619">
                  <c:v>-5.3</c:v>
                </c:pt>
                <c:pt idx="3620">
                  <c:v>-4.25</c:v>
                </c:pt>
                <c:pt idx="3621">
                  <c:v>-3.06</c:v>
                </c:pt>
                <c:pt idx="3622">
                  <c:v>-1.3800000000000001</c:v>
                </c:pt>
                <c:pt idx="3623">
                  <c:v>0.3900000000000004</c:v>
                </c:pt>
                <c:pt idx="3624">
                  <c:v>1.49</c:v>
                </c:pt>
                <c:pt idx="3625">
                  <c:v>2.34</c:v>
                </c:pt>
                <c:pt idx="3626">
                  <c:v>2.44</c:v>
                </c:pt>
                <c:pt idx="3627">
                  <c:v>2.23</c:v>
                </c:pt>
                <c:pt idx="3628">
                  <c:v>1.41</c:v>
                </c:pt>
                <c:pt idx="3629">
                  <c:v>0.23</c:v>
                </c:pt>
                <c:pt idx="3630">
                  <c:v>-0.88000000000000034</c:v>
                </c:pt>
                <c:pt idx="3631">
                  <c:v>-2.94</c:v>
                </c:pt>
                <c:pt idx="3632">
                  <c:v>-4.3</c:v>
                </c:pt>
                <c:pt idx="3633">
                  <c:v>-5.8599999999999985</c:v>
                </c:pt>
                <c:pt idx="3634">
                  <c:v>-6.55</c:v>
                </c:pt>
                <c:pt idx="3635">
                  <c:v>-7.23</c:v>
                </c:pt>
                <c:pt idx="3636">
                  <c:v>-7.23</c:v>
                </c:pt>
                <c:pt idx="3637">
                  <c:v>-6.5</c:v>
                </c:pt>
                <c:pt idx="3638">
                  <c:v>-4.84</c:v>
                </c:pt>
                <c:pt idx="3639">
                  <c:v>-4.84</c:v>
                </c:pt>
                <c:pt idx="3640">
                  <c:v>-1.59</c:v>
                </c:pt>
                <c:pt idx="3641">
                  <c:v>-3.12</c:v>
                </c:pt>
                <c:pt idx="3642">
                  <c:v>-4.26</c:v>
                </c:pt>
                <c:pt idx="3643">
                  <c:v>-3.71</c:v>
                </c:pt>
                <c:pt idx="3644">
                  <c:v>-2.38</c:v>
                </c:pt>
                <c:pt idx="3645">
                  <c:v>-0.88000000000000034</c:v>
                </c:pt>
                <c:pt idx="3646">
                  <c:v>0.62000000000000066</c:v>
                </c:pt>
                <c:pt idx="3647">
                  <c:v>0.88000000000000034</c:v>
                </c:pt>
                <c:pt idx="3648">
                  <c:v>1.34</c:v>
                </c:pt>
                <c:pt idx="3649">
                  <c:v>1.48</c:v>
                </c:pt>
                <c:pt idx="3650">
                  <c:v>1.2</c:v>
                </c:pt>
                <c:pt idx="3651">
                  <c:v>1.26</c:v>
                </c:pt>
                <c:pt idx="3652">
                  <c:v>1.21</c:v>
                </c:pt>
                <c:pt idx="3653">
                  <c:v>1.5</c:v>
                </c:pt>
                <c:pt idx="3654">
                  <c:v>1.33</c:v>
                </c:pt>
                <c:pt idx="3655">
                  <c:v>0.74000000000000066</c:v>
                </c:pt>
                <c:pt idx="3656">
                  <c:v>0.1</c:v>
                </c:pt>
                <c:pt idx="3657">
                  <c:v>-0.13</c:v>
                </c:pt>
                <c:pt idx="3658">
                  <c:v>-9.0000000000000066E-2</c:v>
                </c:pt>
                <c:pt idx="3659">
                  <c:v>-1.7100000000000006</c:v>
                </c:pt>
                <c:pt idx="3660">
                  <c:v>-3.2600000000000002</c:v>
                </c:pt>
                <c:pt idx="3661">
                  <c:v>-2.46</c:v>
                </c:pt>
                <c:pt idx="3662">
                  <c:v>-0.81</c:v>
                </c:pt>
                <c:pt idx="3663">
                  <c:v>-1.1299999999999986</c:v>
                </c:pt>
                <c:pt idx="3664">
                  <c:v>-3.02</c:v>
                </c:pt>
                <c:pt idx="3665">
                  <c:v>-4.8</c:v>
                </c:pt>
                <c:pt idx="3666">
                  <c:v>-7.05</c:v>
                </c:pt>
                <c:pt idx="3667">
                  <c:v>-6</c:v>
                </c:pt>
                <c:pt idx="3668">
                  <c:v>-4.13</c:v>
                </c:pt>
                <c:pt idx="3669">
                  <c:v>-3.19</c:v>
                </c:pt>
                <c:pt idx="3670">
                  <c:v>-2.04</c:v>
                </c:pt>
                <c:pt idx="3671">
                  <c:v>-1.03</c:v>
                </c:pt>
                <c:pt idx="3672">
                  <c:v>-0.29000000000000031</c:v>
                </c:pt>
                <c:pt idx="3673">
                  <c:v>-0.2</c:v>
                </c:pt>
                <c:pt idx="3674">
                  <c:v>-0.26</c:v>
                </c:pt>
                <c:pt idx="3675">
                  <c:v>-5.0000000000000031E-2</c:v>
                </c:pt>
                <c:pt idx="3676">
                  <c:v>-0.99</c:v>
                </c:pt>
                <c:pt idx="3677">
                  <c:v>-1.4</c:v>
                </c:pt>
                <c:pt idx="3678">
                  <c:v>-1.58</c:v>
                </c:pt>
                <c:pt idx="3679">
                  <c:v>-1.6900000000000013</c:v>
                </c:pt>
                <c:pt idx="3680">
                  <c:v>-2.4099999999999997</c:v>
                </c:pt>
                <c:pt idx="3681">
                  <c:v>-3.67</c:v>
                </c:pt>
                <c:pt idx="3682">
                  <c:v>-4.26</c:v>
                </c:pt>
                <c:pt idx="3683">
                  <c:v>-4.0199999999999996</c:v>
                </c:pt>
                <c:pt idx="3684">
                  <c:v>-3.58</c:v>
                </c:pt>
                <c:pt idx="3685">
                  <c:v>-2.9899999999999998</c:v>
                </c:pt>
                <c:pt idx="3686">
                  <c:v>-2.63</c:v>
                </c:pt>
                <c:pt idx="3687">
                  <c:v>-3.14</c:v>
                </c:pt>
                <c:pt idx="3688">
                  <c:v>-5.41</c:v>
                </c:pt>
                <c:pt idx="3689">
                  <c:v>-8.27</c:v>
                </c:pt>
                <c:pt idx="3690">
                  <c:v>-10.27</c:v>
                </c:pt>
                <c:pt idx="3691">
                  <c:v>-9.51</c:v>
                </c:pt>
                <c:pt idx="3692">
                  <c:v>-7.67</c:v>
                </c:pt>
                <c:pt idx="3693">
                  <c:v>-5.6199999999999966</c:v>
                </c:pt>
                <c:pt idx="3694">
                  <c:v>-4.21</c:v>
                </c:pt>
                <c:pt idx="3695">
                  <c:v>-3.58</c:v>
                </c:pt>
                <c:pt idx="3696">
                  <c:v>-3.24</c:v>
                </c:pt>
                <c:pt idx="3697">
                  <c:v>-3.52</c:v>
                </c:pt>
                <c:pt idx="3698">
                  <c:v>-3.53</c:v>
                </c:pt>
                <c:pt idx="3699">
                  <c:v>-3.36</c:v>
                </c:pt>
                <c:pt idx="3700">
                  <c:v>-3.4499999999999997</c:v>
                </c:pt>
                <c:pt idx="3701">
                  <c:v>-3.59</c:v>
                </c:pt>
                <c:pt idx="3702">
                  <c:v>-4.08</c:v>
                </c:pt>
                <c:pt idx="3703">
                  <c:v>-4.4400000000000004</c:v>
                </c:pt>
                <c:pt idx="3704">
                  <c:v>-5.09</c:v>
                </c:pt>
                <c:pt idx="3705">
                  <c:v>-5.46</c:v>
                </c:pt>
                <c:pt idx="3706">
                  <c:v>-5.2</c:v>
                </c:pt>
                <c:pt idx="3707">
                  <c:v>-4.8199999999999985</c:v>
                </c:pt>
                <c:pt idx="3708">
                  <c:v>-4.7</c:v>
                </c:pt>
                <c:pt idx="3709">
                  <c:v>-4.63</c:v>
                </c:pt>
                <c:pt idx="3710">
                  <c:v>-4.26</c:v>
                </c:pt>
                <c:pt idx="3711">
                  <c:v>-3.4299999999999997</c:v>
                </c:pt>
                <c:pt idx="3712">
                  <c:v>-3.94</c:v>
                </c:pt>
                <c:pt idx="3713">
                  <c:v>-4.84</c:v>
                </c:pt>
                <c:pt idx="3714">
                  <c:v>-6.55</c:v>
                </c:pt>
                <c:pt idx="3715">
                  <c:v>-6.1</c:v>
                </c:pt>
                <c:pt idx="3716">
                  <c:v>-6.71</c:v>
                </c:pt>
                <c:pt idx="3717">
                  <c:v>-7.76</c:v>
                </c:pt>
                <c:pt idx="3718">
                  <c:v>-7.67</c:v>
                </c:pt>
                <c:pt idx="3719">
                  <c:v>-6.7700000000000014</c:v>
                </c:pt>
                <c:pt idx="3720">
                  <c:v>-5.22</c:v>
                </c:pt>
                <c:pt idx="3721">
                  <c:v>-4.1099999999999985</c:v>
                </c:pt>
                <c:pt idx="3722">
                  <c:v>-3.2600000000000002</c:v>
                </c:pt>
                <c:pt idx="3723">
                  <c:v>-3.04</c:v>
                </c:pt>
                <c:pt idx="3724">
                  <c:v>-3.22</c:v>
                </c:pt>
                <c:pt idx="3725">
                  <c:v>-4.21</c:v>
                </c:pt>
                <c:pt idx="3726">
                  <c:v>-4.9400000000000004</c:v>
                </c:pt>
                <c:pt idx="3727">
                  <c:v>-5.8599999999999985</c:v>
                </c:pt>
                <c:pt idx="3728">
                  <c:v>-6.34</c:v>
                </c:pt>
                <c:pt idx="3729">
                  <c:v>-6.98</c:v>
                </c:pt>
                <c:pt idx="3730">
                  <c:v>-7</c:v>
                </c:pt>
                <c:pt idx="3731">
                  <c:v>-6.68</c:v>
                </c:pt>
                <c:pt idx="3732">
                  <c:v>-6.2</c:v>
                </c:pt>
                <c:pt idx="3733">
                  <c:v>-5.59</c:v>
                </c:pt>
                <c:pt idx="3734">
                  <c:v>-5.0999999999999996</c:v>
                </c:pt>
                <c:pt idx="3735">
                  <c:v>-5.0599999999999996</c:v>
                </c:pt>
                <c:pt idx="3736">
                  <c:v>-6.3199999999999985</c:v>
                </c:pt>
                <c:pt idx="3737">
                  <c:v>-7.94</c:v>
                </c:pt>
                <c:pt idx="3738">
                  <c:v>-8.8600000000000048</c:v>
                </c:pt>
                <c:pt idx="3739">
                  <c:v>-8.67</c:v>
                </c:pt>
                <c:pt idx="3740">
                  <c:v>-8.66</c:v>
                </c:pt>
                <c:pt idx="3741">
                  <c:v>-9.69</c:v>
                </c:pt>
                <c:pt idx="3742">
                  <c:v>-9.4700000000000006</c:v>
                </c:pt>
                <c:pt idx="3743">
                  <c:v>-8.57</c:v>
                </c:pt>
                <c:pt idx="3744">
                  <c:v>-7.67</c:v>
                </c:pt>
              </c:numCache>
            </c:numRef>
          </c:yVal>
          <c:smooth val="1"/>
        </c:ser>
        <c:ser>
          <c:idx val="1"/>
          <c:order val="1"/>
          <c:tx>
            <c:v>New weights</c:v>
          </c:tx>
          <c:spPr>
            <a:ln>
              <a:solidFill>
                <a:srgbClr val="1F497D">
                  <a:lumMod val="75000"/>
                </a:srgbClr>
              </a:solidFill>
            </a:ln>
          </c:spPr>
          <c:marker>
            <c:symbol val="square"/>
            <c:size val="2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xVal>
            <c:numRef>
              <c:f>Hoja1!$E$3746:$E$7194</c:f>
              <c:numCache>
                <c:formatCode>General</c:formatCode>
                <c:ptCount val="3449"/>
                <c:pt idx="0">
                  <c:v>55964.014000000003</c:v>
                </c:pt>
                <c:pt idx="1">
                  <c:v>55964.056000000011</c:v>
                </c:pt>
                <c:pt idx="2">
                  <c:v>55964.097000000002</c:v>
                </c:pt>
                <c:pt idx="3">
                  <c:v>55964.139000000003</c:v>
                </c:pt>
                <c:pt idx="4">
                  <c:v>55964.181000000004</c:v>
                </c:pt>
                <c:pt idx="5">
                  <c:v>55964.221999999994</c:v>
                </c:pt>
                <c:pt idx="6">
                  <c:v>55964.263999999996</c:v>
                </c:pt>
                <c:pt idx="7">
                  <c:v>55964.306000000011</c:v>
                </c:pt>
                <c:pt idx="8">
                  <c:v>55964.347000000002</c:v>
                </c:pt>
                <c:pt idx="9">
                  <c:v>55964.389000000003</c:v>
                </c:pt>
                <c:pt idx="10">
                  <c:v>55964.431000000004</c:v>
                </c:pt>
                <c:pt idx="11">
                  <c:v>55964.472000000002</c:v>
                </c:pt>
                <c:pt idx="12">
                  <c:v>55964.514000000003</c:v>
                </c:pt>
                <c:pt idx="13">
                  <c:v>55964.556000000011</c:v>
                </c:pt>
                <c:pt idx="14">
                  <c:v>55964.597000000002</c:v>
                </c:pt>
                <c:pt idx="15">
                  <c:v>55964.639000000003</c:v>
                </c:pt>
                <c:pt idx="16">
                  <c:v>55964.681000000004</c:v>
                </c:pt>
                <c:pt idx="17">
                  <c:v>55964.721999999994</c:v>
                </c:pt>
                <c:pt idx="18">
                  <c:v>55964.763999999996</c:v>
                </c:pt>
                <c:pt idx="19">
                  <c:v>55964.806000000011</c:v>
                </c:pt>
                <c:pt idx="20">
                  <c:v>55964.847000000002</c:v>
                </c:pt>
                <c:pt idx="21">
                  <c:v>55964.889000000003</c:v>
                </c:pt>
                <c:pt idx="22">
                  <c:v>55964.931000000004</c:v>
                </c:pt>
                <c:pt idx="23">
                  <c:v>55964.972000000002</c:v>
                </c:pt>
                <c:pt idx="24">
                  <c:v>55965.014000000003</c:v>
                </c:pt>
                <c:pt idx="25">
                  <c:v>55965.056000000011</c:v>
                </c:pt>
                <c:pt idx="26">
                  <c:v>55965.097000000002</c:v>
                </c:pt>
                <c:pt idx="27">
                  <c:v>55965.139000000003</c:v>
                </c:pt>
                <c:pt idx="28">
                  <c:v>55965.181000000004</c:v>
                </c:pt>
                <c:pt idx="29">
                  <c:v>55965.221999999994</c:v>
                </c:pt>
                <c:pt idx="30">
                  <c:v>55965.263999999996</c:v>
                </c:pt>
                <c:pt idx="31">
                  <c:v>55965.306000000011</c:v>
                </c:pt>
                <c:pt idx="32">
                  <c:v>55965.347000000002</c:v>
                </c:pt>
                <c:pt idx="33">
                  <c:v>55965.389000000003</c:v>
                </c:pt>
                <c:pt idx="34">
                  <c:v>55965.431000000004</c:v>
                </c:pt>
                <c:pt idx="35">
                  <c:v>55965.472000000002</c:v>
                </c:pt>
                <c:pt idx="36">
                  <c:v>55965.514000000003</c:v>
                </c:pt>
                <c:pt idx="37">
                  <c:v>55965.556000000011</c:v>
                </c:pt>
                <c:pt idx="38">
                  <c:v>55965.597000000002</c:v>
                </c:pt>
                <c:pt idx="39">
                  <c:v>55965.639000000003</c:v>
                </c:pt>
                <c:pt idx="40">
                  <c:v>55965.681000000004</c:v>
                </c:pt>
                <c:pt idx="41">
                  <c:v>55965.721999999994</c:v>
                </c:pt>
                <c:pt idx="42">
                  <c:v>55965.763999999996</c:v>
                </c:pt>
                <c:pt idx="43">
                  <c:v>55965.806000000011</c:v>
                </c:pt>
                <c:pt idx="44">
                  <c:v>55965.847000000002</c:v>
                </c:pt>
                <c:pt idx="45">
                  <c:v>55965.889000000003</c:v>
                </c:pt>
                <c:pt idx="46">
                  <c:v>55965.931000000004</c:v>
                </c:pt>
                <c:pt idx="47">
                  <c:v>55965.972000000002</c:v>
                </c:pt>
                <c:pt idx="48">
                  <c:v>55966.014000000003</c:v>
                </c:pt>
                <c:pt idx="49">
                  <c:v>55966.056000000011</c:v>
                </c:pt>
                <c:pt idx="50">
                  <c:v>55966.097000000002</c:v>
                </c:pt>
                <c:pt idx="51">
                  <c:v>55966.139000000003</c:v>
                </c:pt>
                <c:pt idx="52">
                  <c:v>55966.181000000004</c:v>
                </c:pt>
                <c:pt idx="53">
                  <c:v>55966.221999999994</c:v>
                </c:pt>
                <c:pt idx="54">
                  <c:v>55966.263999999996</c:v>
                </c:pt>
                <c:pt idx="55">
                  <c:v>55966.306000000011</c:v>
                </c:pt>
                <c:pt idx="56">
                  <c:v>55966.347000000002</c:v>
                </c:pt>
                <c:pt idx="57">
                  <c:v>55966.389000000003</c:v>
                </c:pt>
                <c:pt idx="58">
                  <c:v>55966.431000000004</c:v>
                </c:pt>
                <c:pt idx="59">
                  <c:v>55966.472000000002</c:v>
                </c:pt>
                <c:pt idx="60">
                  <c:v>55966.514000000003</c:v>
                </c:pt>
                <c:pt idx="61">
                  <c:v>55966.556000000011</c:v>
                </c:pt>
                <c:pt idx="62">
                  <c:v>55966.597000000002</c:v>
                </c:pt>
                <c:pt idx="63">
                  <c:v>55966.639000000003</c:v>
                </c:pt>
                <c:pt idx="64">
                  <c:v>55966.681000000004</c:v>
                </c:pt>
                <c:pt idx="65">
                  <c:v>55966.721999999994</c:v>
                </c:pt>
                <c:pt idx="66">
                  <c:v>55966.763999999996</c:v>
                </c:pt>
                <c:pt idx="67">
                  <c:v>55966.806000000011</c:v>
                </c:pt>
                <c:pt idx="68">
                  <c:v>55966.847000000002</c:v>
                </c:pt>
                <c:pt idx="69">
                  <c:v>55966.889000000003</c:v>
                </c:pt>
                <c:pt idx="70">
                  <c:v>55966.931000000004</c:v>
                </c:pt>
                <c:pt idx="71">
                  <c:v>55966.972000000002</c:v>
                </c:pt>
                <c:pt idx="72">
                  <c:v>55967.014000000003</c:v>
                </c:pt>
                <c:pt idx="73">
                  <c:v>55967.056000000011</c:v>
                </c:pt>
                <c:pt idx="74">
                  <c:v>55967.097000000002</c:v>
                </c:pt>
                <c:pt idx="75">
                  <c:v>55967.139000000003</c:v>
                </c:pt>
                <c:pt idx="76">
                  <c:v>55967.181000000004</c:v>
                </c:pt>
                <c:pt idx="77">
                  <c:v>55967.221999999994</c:v>
                </c:pt>
                <c:pt idx="78">
                  <c:v>55967.263999999996</c:v>
                </c:pt>
                <c:pt idx="79">
                  <c:v>55967.306000000011</c:v>
                </c:pt>
                <c:pt idx="80">
                  <c:v>55967.347000000002</c:v>
                </c:pt>
                <c:pt idx="81">
                  <c:v>55967.389000000003</c:v>
                </c:pt>
                <c:pt idx="82">
                  <c:v>55967.431000000004</c:v>
                </c:pt>
                <c:pt idx="83">
                  <c:v>55967.472000000002</c:v>
                </c:pt>
                <c:pt idx="84">
                  <c:v>55967.514000000003</c:v>
                </c:pt>
                <c:pt idx="85">
                  <c:v>55967.556000000011</c:v>
                </c:pt>
                <c:pt idx="86">
                  <c:v>55967.597000000002</c:v>
                </c:pt>
                <c:pt idx="87">
                  <c:v>55967.639000000003</c:v>
                </c:pt>
                <c:pt idx="88">
                  <c:v>55967.681000000004</c:v>
                </c:pt>
                <c:pt idx="89">
                  <c:v>55967.721999999994</c:v>
                </c:pt>
                <c:pt idx="90">
                  <c:v>55967.763999999996</c:v>
                </c:pt>
                <c:pt idx="91">
                  <c:v>55967.806000000011</c:v>
                </c:pt>
                <c:pt idx="92">
                  <c:v>55967.847000000002</c:v>
                </c:pt>
                <c:pt idx="93">
                  <c:v>55967.889000000003</c:v>
                </c:pt>
                <c:pt idx="94">
                  <c:v>55967.931000000004</c:v>
                </c:pt>
                <c:pt idx="95">
                  <c:v>55967.972000000002</c:v>
                </c:pt>
                <c:pt idx="96">
                  <c:v>55968.014000000003</c:v>
                </c:pt>
                <c:pt idx="97">
                  <c:v>55968.056000000011</c:v>
                </c:pt>
                <c:pt idx="98">
                  <c:v>55968.097000000002</c:v>
                </c:pt>
                <c:pt idx="99">
                  <c:v>55968.139000000003</c:v>
                </c:pt>
                <c:pt idx="100">
                  <c:v>55968.181000000004</c:v>
                </c:pt>
                <c:pt idx="101">
                  <c:v>55968.221999999994</c:v>
                </c:pt>
                <c:pt idx="102">
                  <c:v>55968.263999999996</c:v>
                </c:pt>
                <c:pt idx="103">
                  <c:v>55968.306000000011</c:v>
                </c:pt>
                <c:pt idx="104">
                  <c:v>55968.347000000002</c:v>
                </c:pt>
                <c:pt idx="105">
                  <c:v>55968.389000000003</c:v>
                </c:pt>
                <c:pt idx="106">
                  <c:v>55968.431000000004</c:v>
                </c:pt>
                <c:pt idx="107">
                  <c:v>55968.472000000002</c:v>
                </c:pt>
                <c:pt idx="108">
                  <c:v>55968.514000000003</c:v>
                </c:pt>
                <c:pt idx="109">
                  <c:v>55968.556000000011</c:v>
                </c:pt>
                <c:pt idx="110">
                  <c:v>55968.597000000002</c:v>
                </c:pt>
                <c:pt idx="111">
                  <c:v>55968.639000000003</c:v>
                </c:pt>
                <c:pt idx="112">
                  <c:v>55968.681000000004</c:v>
                </c:pt>
                <c:pt idx="113">
                  <c:v>55968.721999999994</c:v>
                </c:pt>
                <c:pt idx="114">
                  <c:v>55968.763999999996</c:v>
                </c:pt>
                <c:pt idx="115">
                  <c:v>55968.806000000011</c:v>
                </c:pt>
                <c:pt idx="116">
                  <c:v>55968.847000000002</c:v>
                </c:pt>
                <c:pt idx="117">
                  <c:v>55968.889000000003</c:v>
                </c:pt>
                <c:pt idx="118">
                  <c:v>55968.931000000004</c:v>
                </c:pt>
                <c:pt idx="119">
                  <c:v>55968.972000000002</c:v>
                </c:pt>
                <c:pt idx="120">
                  <c:v>55969.014000000003</c:v>
                </c:pt>
                <c:pt idx="121">
                  <c:v>55969.056000000011</c:v>
                </c:pt>
                <c:pt idx="122">
                  <c:v>55969.097000000002</c:v>
                </c:pt>
                <c:pt idx="123">
                  <c:v>55969.139000000003</c:v>
                </c:pt>
                <c:pt idx="124">
                  <c:v>55969.181000000004</c:v>
                </c:pt>
                <c:pt idx="125">
                  <c:v>55969.221999999994</c:v>
                </c:pt>
                <c:pt idx="126">
                  <c:v>55969.263999999996</c:v>
                </c:pt>
                <c:pt idx="127">
                  <c:v>55969.306000000011</c:v>
                </c:pt>
                <c:pt idx="128">
                  <c:v>55969.347000000002</c:v>
                </c:pt>
                <c:pt idx="129">
                  <c:v>55969.389000000003</c:v>
                </c:pt>
                <c:pt idx="130">
                  <c:v>55969.431000000004</c:v>
                </c:pt>
                <c:pt idx="131">
                  <c:v>55969.472000000002</c:v>
                </c:pt>
                <c:pt idx="132">
                  <c:v>55969.514000000003</c:v>
                </c:pt>
                <c:pt idx="133">
                  <c:v>55969.556000000011</c:v>
                </c:pt>
                <c:pt idx="134">
                  <c:v>55969.597000000002</c:v>
                </c:pt>
                <c:pt idx="135">
                  <c:v>55969.639000000003</c:v>
                </c:pt>
                <c:pt idx="136">
                  <c:v>55969.681000000004</c:v>
                </c:pt>
                <c:pt idx="137">
                  <c:v>55969.721999999994</c:v>
                </c:pt>
                <c:pt idx="138">
                  <c:v>55969.763999999996</c:v>
                </c:pt>
                <c:pt idx="139">
                  <c:v>55969.806000000011</c:v>
                </c:pt>
                <c:pt idx="140">
                  <c:v>55969.847000000002</c:v>
                </c:pt>
                <c:pt idx="141">
                  <c:v>55969.889000000003</c:v>
                </c:pt>
                <c:pt idx="142">
                  <c:v>55969.931000000004</c:v>
                </c:pt>
                <c:pt idx="143">
                  <c:v>55969.972000000002</c:v>
                </c:pt>
                <c:pt idx="144">
                  <c:v>55970.014000000003</c:v>
                </c:pt>
                <c:pt idx="145">
                  <c:v>55970.056000000011</c:v>
                </c:pt>
                <c:pt idx="146">
                  <c:v>55970.097000000002</c:v>
                </c:pt>
                <c:pt idx="147">
                  <c:v>55970.139000000003</c:v>
                </c:pt>
                <c:pt idx="148">
                  <c:v>55970.181000000004</c:v>
                </c:pt>
                <c:pt idx="149">
                  <c:v>55970.221999999994</c:v>
                </c:pt>
                <c:pt idx="150">
                  <c:v>55970.263999999996</c:v>
                </c:pt>
                <c:pt idx="151">
                  <c:v>55970.306000000011</c:v>
                </c:pt>
                <c:pt idx="152">
                  <c:v>55970.347000000002</c:v>
                </c:pt>
                <c:pt idx="153">
                  <c:v>55970.389000000003</c:v>
                </c:pt>
                <c:pt idx="154">
                  <c:v>55970.431000000004</c:v>
                </c:pt>
                <c:pt idx="155">
                  <c:v>55970.472000000002</c:v>
                </c:pt>
                <c:pt idx="156">
                  <c:v>55970.514000000003</c:v>
                </c:pt>
                <c:pt idx="157">
                  <c:v>55970.556000000011</c:v>
                </c:pt>
                <c:pt idx="158">
                  <c:v>55970.597000000002</c:v>
                </c:pt>
                <c:pt idx="159">
                  <c:v>55970.639000000003</c:v>
                </c:pt>
                <c:pt idx="160">
                  <c:v>55970.681000000004</c:v>
                </c:pt>
                <c:pt idx="161">
                  <c:v>55970.721999999994</c:v>
                </c:pt>
                <c:pt idx="162">
                  <c:v>55970.763999999996</c:v>
                </c:pt>
                <c:pt idx="163">
                  <c:v>55970.806000000011</c:v>
                </c:pt>
                <c:pt idx="164">
                  <c:v>55970.847000000002</c:v>
                </c:pt>
                <c:pt idx="165">
                  <c:v>55970.889000000003</c:v>
                </c:pt>
                <c:pt idx="166">
                  <c:v>55970.931000000004</c:v>
                </c:pt>
                <c:pt idx="167">
                  <c:v>55970.972000000002</c:v>
                </c:pt>
                <c:pt idx="168">
                  <c:v>55971.014000000003</c:v>
                </c:pt>
                <c:pt idx="169">
                  <c:v>55971.056000000011</c:v>
                </c:pt>
                <c:pt idx="170">
                  <c:v>55971.097000000002</c:v>
                </c:pt>
                <c:pt idx="171">
                  <c:v>55971.139000000003</c:v>
                </c:pt>
                <c:pt idx="172">
                  <c:v>55971.181000000004</c:v>
                </c:pt>
                <c:pt idx="173">
                  <c:v>55971.221999999994</c:v>
                </c:pt>
                <c:pt idx="174">
                  <c:v>55971.263999999996</c:v>
                </c:pt>
                <c:pt idx="175">
                  <c:v>55971.306000000011</c:v>
                </c:pt>
                <c:pt idx="176">
                  <c:v>55971.347000000002</c:v>
                </c:pt>
                <c:pt idx="177">
                  <c:v>55971.389000000003</c:v>
                </c:pt>
                <c:pt idx="178">
                  <c:v>55971.431000000004</c:v>
                </c:pt>
                <c:pt idx="179">
                  <c:v>55971.472000000002</c:v>
                </c:pt>
                <c:pt idx="180">
                  <c:v>55971.514000000003</c:v>
                </c:pt>
                <c:pt idx="181">
                  <c:v>55971.556000000011</c:v>
                </c:pt>
                <c:pt idx="182">
                  <c:v>55971.597000000002</c:v>
                </c:pt>
                <c:pt idx="183">
                  <c:v>55971.639000000003</c:v>
                </c:pt>
                <c:pt idx="184">
                  <c:v>55971.681000000004</c:v>
                </c:pt>
                <c:pt idx="185">
                  <c:v>55971.721999999994</c:v>
                </c:pt>
                <c:pt idx="186">
                  <c:v>55971.763999999996</c:v>
                </c:pt>
                <c:pt idx="187">
                  <c:v>55971.806000000011</c:v>
                </c:pt>
                <c:pt idx="188">
                  <c:v>55971.847000000002</c:v>
                </c:pt>
                <c:pt idx="189">
                  <c:v>55971.889000000003</c:v>
                </c:pt>
                <c:pt idx="190">
                  <c:v>55971.931000000004</c:v>
                </c:pt>
                <c:pt idx="191">
                  <c:v>55971.972000000002</c:v>
                </c:pt>
                <c:pt idx="192">
                  <c:v>55972.014000000003</c:v>
                </c:pt>
                <c:pt idx="193">
                  <c:v>55972.056000000011</c:v>
                </c:pt>
                <c:pt idx="194">
                  <c:v>55972.097000000002</c:v>
                </c:pt>
                <c:pt idx="195">
                  <c:v>55972.139000000003</c:v>
                </c:pt>
                <c:pt idx="196">
                  <c:v>55972.181000000004</c:v>
                </c:pt>
                <c:pt idx="197">
                  <c:v>55972.221999999994</c:v>
                </c:pt>
                <c:pt idx="198">
                  <c:v>55972.263999999996</c:v>
                </c:pt>
                <c:pt idx="199">
                  <c:v>55972.306000000011</c:v>
                </c:pt>
                <c:pt idx="200">
                  <c:v>55972.347000000002</c:v>
                </c:pt>
                <c:pt idx="201">
                  <c:v>55972.389000000003</c:v>
                </c:pt>
                <c:pt idx="202">
                  <c:v>55972.431000000004</c:v>
                </c:pt>
                <c:pt idx="203">
                  <c:v>55972.472000000002</c:v>
                </c:pt>
                <c:pt idx="204">
                  <c:v>55972.514000000003</c:v>
                </c:pt>
                <c:pt idx="205">
                  <c:v>55972.556000000011</c:v>
                </c:pt>
                <c:pt idx="206">
                  <c:v>55972.597000000002</c:v>
                </c:pt>
                <c:pt idx="207">
                  <c:v>55972.639000000003</c:v>
                </c:pt>
                <c:pt idx="208">
                  <c:v>55972.681000000004</c:v>
                </c:pt>
                <c:pt idx="209">
                  <c:v>55972.721999999994</c:v>
                </c:pt>
                <c:pt idx="210">
                  <c:v>55972.763999999996</c:v>
                </c:pt>
                <c:pt idx="211">
                  <c:v>55972.806000000011</c:v>
                </c:pt>
                <c:pt idx="212">
                  <c:v>55972.847000000002</c:v>
                </c:pt>
                <c:pt idx="213">
                  <c:v>55972.889000000003</c:v>
                </c:pt>
                <c:pt idx="214">
                  <c:v>55972.931000000004</c:v>
                </c:pt>
                <c:pt idx="215">
                  <c:v>55972.972000000002</c:v>
                </c:pt>
                <c:pt idx="216">
                  <c:v>55973.014000000003</c:v>
                </c:pt>
                <c:pt idx="217">
                  <c:v>55973.056000000011</c:v>
                </c:pt>
                <c:pt idx="218">
                  <c:v>55973.097000000002</c:v>
                </c:pt>
                <c:pt idx="219">
                  <c:v>55973.139000000003</c:v>
                </c:pt>
                <c:pt idx="220">
                  <c:v>55973.181000000004</c:v>
                </c:pt>
                <c:pt idx="221">
                  <c:v>55973.221999999994</c:v>
                </c:pt>
                <c:pt idx="222">
                  <c:v>55973.263999999996</c:v>
                </c:pt>
                <c:pt idx="223">
                  <c:v>55973.306000000011</c:v>
                </c:pt>
                <c:pt idx="224">
                  <c:v>55973.347000000002</c:v>
                </c:pt>
                <c:pt idx="225">
                  <c:v>55973.389000000003</c:v>
                </c:pt>
                <c:pt idx="226">
                  <c:v>55973.431000000004</c:v>
                </c:pt>
                <c:pt idx="227">
                  <c:v>55973.472000000002</c:v>
                </c:pt>
                <c:pt idx="228">
                  <c:v>55973.514000000003</c:v>
                </c:pt>
                <c:pt idx="229">
                  <c:v>55973.556000000011</c:v>
                </c:pt>
                <c:pt idx="230">
                  <c:v>55973.597000000002</c:v>
                </c:pt>
                <c:pt idx="231">
                  <c:v>55973.639000000003</c:v>
                </c:pt>
                <c:pt idx="232">
                  <c:v>55973.681000000004</c:v>
                </c:pt>
                <c:pt idx="233">
                  <c:v>55973.721999999994</c:v>
                </c:pt>
                <c:pt idx="234">
                  <c:v>55973.763999999996</c:v>
                </c:pt>
                <c:pt idx="235">
                  <c:v>55973.806000000011</c:v>
                </c:pt>
                <c:pt idx="236">
                  <c:v>55973.847000000002</c:v>
                </c:pt>
                <c:pt idx="237">
                  <c:v>55973.889000000003</c:v>
                </c:pt>
                <c:pt idx="238">
                  <c:v>55973.931000000004</c:v>
                </c:pt>
                <c:pt idx="239">
                  <c:v>55973.972000000002</c:v>
                </c:pt>
                <c:pt idx="240">
                  <c:v>55974.014000000003</c:v>
                </c:pt>
                <c:pt idx="241">
                  <c:v>55974.056000000011</c:v>
                </c:pt>
                <c:pt idx="242">
                  <c:v>55974.097000000002</c:v>
                </c:pt>
                <c:pt idx="243">
                  <c:v>55974.139000000003</c:v>
                </c:pt>
                <c:pt idx="244">
                  <c:v>55974.181000000004</c:v>
                </c:pt>
                <c:pt idx="245">
                  <c:v>55974.221999999994</c:v>
                </c:pt>
                <c:pt idx="246">
                  <c:v>55974.263999999996</c:v>
                </c:pt>
                <c:pt idx="247">
                  <c:v>55974.306000000011</c:v>
                </c:pt>
                <c:pt idx="248">
                  <c:v>55974.347000000002</c:v>
                </c:pt>
                <c:pt idx="249">
                  <c:v>55974.389000000003</c:v>
                </c:pt>
                <c:pt idx="250">
                  <c:v>55974.431000000004</c:v>
                </c:pt>
                <c:pt idx="251">
                  <c:v>55974.472000000002</c:v>
                </c:pt>
                <c:pt idx="252">
                  <c:v>55974.514000000003</c:v>
                </c:pt>
                <c:pt idx="253">
                  <c:v>55974.556000000011</c:v>
                </c:pt>
                <c:pt idx="254">
                  <c:v>55974.597000000002</c:v>
                </c:pt>
                <c:pt idx="255">
                  <c:v>55974.639000000003</c:v>
                </c:pt>
                <c:pt idx="256">
                  <c:v>55974.681000000004</c:v>
                </c:pt>
                <c:pt idx="257">
                  <c:v>55974.721999999994</c:v>
                </c:pt>
                <c:pt idx="258">
                  <c:v>55974.763999999996</c:v>
                </c:pt>
                <c:pt idx="259">
                  <c:v>55974.806000000011</c:v>
                </c:pt>
                <c:pt idx="260">
                  <c:v>55974.847000000002</c:v>
                </c:pt>
                <c:pt idx="261">
                  <c:v>55974.889000000003</c:v>
                </c:pt>
                <c:pt idx="262">
                  <c:v>55974.931000000004</c:v>
                </c:pt>
                <c:pt idx="263">
                  <c:v>55974.972000000002</c:v>
                </c:pt>
                <c:pt idx="264">
                  <c:v>55975.014000000003</c:v>
                </c:pt>
                <c:pt idx="265">
                  <c:v>55975.056000000011</c:v>
                </c:pt>
                <c:pt idx="266">
                  <c:v>55975.097000000002</c:v>
                </c:pt>
                <c:pt idx="267">
                  <c:v>55975.139000000003</c:v>
                </c:pt>
                <c:pt idx="268">
                  <c:v>55975.181000000004</c:v>
                </c:pt>
                <c:pt idx="269">
                  <c:v>55975.221999999994</c:v>
                </c:pt>
                <c:pt idx="270">
                  <c:v>55975.263999999996</c:v>
                </c:pt>
                <c:pt idx="271">
                  <c:v>55975.306000000011</c:v>
                </c:pt>
                <c:pt idx="272">
                  <c:v>55975.347000000002</c:v>
                </c:pt>
                <c:pt idx="273">
                  <c:v>55975.389000000003</c:v>
                </c:pt>
                <c:pt idx="274">
                  <c:v>55975.431000000004</c:v>
                </c:pt>
                <c:pt idx="275">
                  <c:v>55975.472000000002</c:v>
                </c:pt>
                <c:pt idx="276">
                  <c:v>55975.514000000003</c:v>
                </c:pt>
                <c:pt idx="277">
                  <c:v>55975.556000000011</c:v>
                </c:pt>
                <c:pt idx="278">
                  <c:v>55975.597000000002</c:v>
                </c:pt>
                <c:pt idx="279">
                  <c:v>55975.639000000003</c:v>
                </c:pt>
                <c:pt idx="280">
                  <c:v>55975.681000000004</c:v>
                </c:pt>
                <c:pt idx="281">
                  <c:v>55975.721999999994</c:v>
                </c:pt>
                <c:pt idx="282">
                  <c:v>55975.763999999996</c:v>
                </c:pt>
                <c:pt idx="283">
                  <c:v>55975.806000000011</c:v>
                </c:pt>
                <c:pt idx="284">
                  <c:v>55975.847000000002</c:v>
                </c:pt>
                <c:pt idx="285">
                  <c:v>55975.889000000003</c:v>
                </c:pt>
                <c:pt idx="286">
                  <c:v>55975.931000000004</c:v>
                </c:pt>
                <c:pt idx="287">
                  <c:v>55975.972000000002</c:v>
                </c:pt>
                <c:pt idx="288">
                  <c:v>55976.014000000003</c:v>
                </c:pt>
                <c:pt idx="289">
                  <c:v>55976.056000000011</c:v>
                </c:pt>
                <c:pt idx="290">
                  <c:v>55976.097000000002</c:v>
                </c:pt>
                <c:pt idx="291">
                  <c:v>55976.139000000003</c:v>
                </c:pt>
                <c:pt idx="292">
                  <c:v>55976.181000000004</c:v>
                </c:pt>
                <c:pt idx="293">
                  <c:v>55976.221999999994</c:v>
                </c:pt>
                <c:pt idx="294">
                  <c:v>55976.263999999996</c:v>
                </c:pt>
                <c:pt idx="295">
                  <c:v>55976.306000000011</c:v>
                </c:pt>
                <c:pt idx="296">
                  <c:v>55976.347000000002</c:v>
                </c:pt>
                <c:pt idx="297">
                  <c:v>55976.389000000003</c:v>
                </c:pt>
                <c:pt idx="298">
                  <c:v>55976.431000000004</c:v>
                </c:pt>
                <c:pt idx="299">
                  <c:v>55976.472000000002</c:v>
                </c:pt>
                <c:pt idx="300">
                  <c:v>55976.514000000003</c:v>
                </c:pt>
                <c:pt idx="301">
                  <c:v>55976.556000000011</c:v>
                </c:pt>
                <c:pt idx="302">
                  <c:v>55976.597000000002</c:v>
                </c:pt>
                <c:pt idx="303">
                  <c:v>55976.639000000003</c:v>
                </c:pt>
                <c:pt idx="304">
                  <c:v>55976.681000000004</c:v>
                </c:pt>
                <c:pt idx="305">
                  <c:v>55976.721999999994</c:v>
                </c:pt>
                <c:pt idx="306">
                  <c:v>55976.763999999996</c:v>
                </c:pt>
                <c:pt idx="307">
                  <c:v>55976.806000000011</c:v>
                </c:pt>
                <c:pt idx="308">
                  <c:v>55976.847000000002</c:v>
                </c:pt>
                <c:pt idx="309">
                  <c:v>55976.889000000003</c:v>
                </c:pt>
                <c:pt idx="310">
                  <c:v>55976.931000000004</c:v>
                </c:pt>
                <c:pt idx="311">
                  <c:v>55976.972000000002</c:v>
                </c:pt>
                <c:pt idx="312">
                  <c:v>55977.014000000003</c:v>
                </c:pt>
                <c:pt idx="313">
                  <c:v>55977.056000000011</c:v>
                </c:pt>
                <c:pt idx="314">
                  <c:v>55977.097000000002</c:v>
                </c:pt>
                <c:pt idx="315">
                  <c:v>55977.139000000003</c:v>
                </c:pt>
                <c:pt idx="316">
                  <c:v>55977.181000000004</c:v>
                </c:pt>
                <c:pt idx="317">
                  <c:v>55977.221999999994</c:v>
                </c:pt>
                <c:pt idx="318">
                  <c:v>55977.263999999996</c:v>
                </c:pt>
                <c:pt idx="319">
                  <c:v>55977.306000000011</c:v>
                </c:pt>
                <c:pt idx="320">
                  <c:v>55977.347000000002</c:v>
                </c:pt>
                <c:pt idx="321">
                  <c:v>55977.389000000003</c:v>
                </c:pt>
                <c:pt idx="322">
                  <c:v>55977.431000000004</c:v>
                </c:pt>
                <c:pt idx="323">
                  <c:v>55977.472000000002</c:v>
                </c:pt>
                <c:pt idx="324">
                  <c:v>55977.514000000003</c:v>
                </c:pt>
                <c:pt idx="325">
                  <c:v>55977.556000000011</c:v>
                </c:pt>
                <c:pt idx="326">
                  <c:v>55977.597000000002</c:v>
                </c:pt>
                <c:pt idx="327">
                  <c:v>55977.639000000003</c:v>
                </c:pt>
                <c:pt idx="328">
                  <c:v>55977.681000000004</c:v>
                </c:pt>
                <c:pt idx="329">
                  <c:v>55977.721999999994</c:v>
                </c:pt>
                <c:pt idx="330">
                  <c:v>55977.763999999996</c:v>
                </c:pt>
                <c:pt idx="331">
                  <c:v>55977.806000000011</c:v>
                </c:pt>
                <c:pt idx="332">
                  <c:v>55977.847000000002</c:v>
                </c:pt>
                <c:pt idx="333">
                  <c:v>55977.889000000003</c:v>
                </c:pt>
                <c:pt idx="334">
                  <c:v>55977.931000000004</c:v>
                </c:pt>
                <c:pt idx="335">
                  <c:v>55977.972000000002</c:v>
                </c:pt>
                <c:pt idx="336">
                  <c:v>55978.014000000003</c:v>
                </c:pt>
                <c:pt idx="337">
                  <c:v>55978.056000000011</c:v>
                </c:pt>
                <c:pt idx="338">
                  <c:v>55978.097000000002</c:v>
                </c:pt>
                <c:pt idx="339">
                  <c:v>55978.139000000003</c:v>
                </c:pt>
                <c:pt idx="340">
                  <c:v>55978.181000000004</c:v>
                </c:pt>
                <c:pt idx="341">
                  <c:v>55978.221999999994</c:v>
                </c:pt>
                <c:pt idx="342">
                  <c:v>55978.263999999996</c:v>
                </c:pt>
                <c:pt idx="343">
                  <c:v>55978.306000000011</c:v>
                </c:pt>
                <c:pt idx="344">
                  <c:v>55978.347000000002</c:v>
                </c:pt>
                <c:pt idx="345">
                  <c:v>55978.389000000003</c:v>
                </c:pt>
                <c:pt idx="346">
                  <c:v>55978.431000000004</c:v>
                </c:pt>
                <c:pt idx="347">
                  <c:v>55978.472000000002</c:v>
                </c:pt>
                <c:pt idx="348">
                  <c:v>55978.514000000003</c:v>
                </c:pt>
                <c:pt idx="349">
                  <c:v>55978.556000000011</c:v>
                </c:pt>
                <c:pt idx="350">
                  <c:v>55978.597000000002</c:v>
                </c:pt>
                <c:pt idx="351">
                  <c:v>55978.639000000003</c:v>
                </c:pt>
                <c:pt idx="352">
                  <c:v>55978.681000000004</c:v>
                </c:pt>
                <c:pt idx="353">
                  <c:v>55978.721999999994</c:v>
                </c:pt>
                <c:pt idx="354">
                  <c:v>55978.763999999996</c:v>
                </c:pt>
                <c:pt idx="355">
                  <c:v>55978.806000000011</c:v>
                </c:pt>
                <c:pt idx="356">
                  <c:v>55978.847000000002</c:v>
                </c:pt>
                <c:pt idx="357">
                  <c:v>55978.889000000003</c:v>
                </c:pt>
                <c:pt idx="358">
                  <c:v>55978.931000000004</c:v>
                </c:pt>
                <c:pt idx="359">
                  <c:v>55978.972000000002</c:v>
                </c:pt>
                <c:pt idx="360">
                  <c:v>55979.014000000003</c:v>
                </c:pt>
                <c:pt idx="361">
                  <c:v>55979.056000000011</c:v>
                </c:pt>
                <c:pt idx="362">
                  <c:v>55979.097000000002</c:v>
                </c:pt>
                <c:pt idx="363">
                  <c:v>55979.139000000003</c:v>
                </c:pt>
                <c:pt idx="364">
                  <c:v>55979.181000000004</c:v>
                </c:pt>
                <c:pt idx="365">
                  <c:v>55979.221999999994</c:v>
                </c:pt>
                <c:pt idx="366">
                  <c:v>55979.263999999996</c:v>
                </c:pt>
                <c:pt idx="367">
                  <c:v>55979.306000000011</c:v>
                </c:pt>
                <c:pt idx="368">
                  <c:v>55979.347000000002</c:v>
                </c:pt>
                <c:pt idx="369">
                  <c:v>55979.389000000003</c:v>
                </c:pt>
                <c:pt idx="370">
                  <c:v>55979.431000000004</c:v>
                </c:pt>
                <c:pt idx="371">
                  <c:v>55979.472000000002</c:v>
                </c:pt>
                <c:pt idx="372">
                  <c:v>55979.514000000003</c:v>
                </c:pt>
                <c:pt idx="373">
                  <c:v>55979.556000000011</c:v>
                </c:pt>
                <c:pt idx="374">
                  <c:v>55979.597000000002</c:v>
                </c:pt>
                <c:pt idx="375">
                  <c:v>55979.639000000003</c:v>
                </c:pt>
                <c:pt idx="376">
                  <c:v>55979.681000000004</c:v>
                </c:pt>
                <c:pt idx="377">
                  <c:v>55979.721999999994</c:v>
                </c:pt>
                <c:pt idx="378">
                  <c:v>55979.763999999996</c:v>
                </c:pt>
                <c:pt idx="379">
                  <c:v>55979.806000000011</c:v>
                </c:pt>
                <c:pt idx="380">
                  <c:v>55979.847000000002</c:v>
                </c:pt>
                <c:pt idx="381">
                  <c:v>55979.889000000003</c:v>
                </c:pt>
                <c:pt idx="382">
                  <c:v>55979.931000000004</c:v>
                </c:pt>
                <c:pt idx="383">
                  <c:v>55979.972000000002</c:v>
                </c:pt>
                <c:pt idx="384">
                  <c:v>55980.014000000003</c:v>
                </c:pt>
                <c:pt idx="385">
                  <c:v>55980.056000000011</c:v>
                </c:pt>
                <c:pt idx="386">
                  <c:v>55980.097000000002</c:v>
                </c:pt>
                <c:pt idx="387">
                  <c:v>55980.139000000003</c:v>
                </c:pt>
                <c:pt idx="388">
                  <c:v>55980.181000000004</c:v>
                </c:pt>
                <c:pt idx="389">
                  <c:v>55980.221999999994</c:v>
                </c:pt>
                <c:pt idx="390">
                  <c:v>55980.263999999996</c:v>
                </c:pt>
                <c:pt idx="391">
                  <c:v>55980.306000000011</c:v>
                </c:pt>
                <c:pt idx="392">
                  <c:v>55980.347000000002</c:v>
                </c:pt>
                <c:pt idx="393">
                  <c:v>55980.389000000003</c:v>
                </c:pt>
                <c:pt idx="394">
                  <c:v>55980.431000000004</c:v>
                </c:pt>
                <c:pt idx="395">
                  <c:v>55980.472000000002</c:v>
                </c:pt>
                <c:pt idx="396">
                  <c:v>55980.514000000003</c:v>
                </c:pt>
                <c:pt idx="397">
                  <c:v>55980.556000000011</c:v>
                </c:pt>
                <c:pt idx="398">
                  <c:v>55980.597000000002</c:v>
                </c:pt>
                <c:pt idx="399">
                  <c:v>55980.639000000003</c:v>
                </c:pt>
                <c:pt idx="400">
                  <c:v>55980.681000000004</c:v>
                </c:pt>
                <c:pt idx="401">
                  <c:v>55980.721999999994</c:v>
                </c:pt>
                <c:pt idx="402">
                  <c:v>55980.763999999996</c:v>
                </c:pt>
                <c:pt idx="403">
                  <c:v>55980.806000000011</c:v>
                </c:pt>
                <c:pt idx="404">
                  <c:v>55980.847000000002</c:v>
                </c:pt>
                <c:pt idx="405">
                  <c:v>55980.889000000003</c:v>
                </c:pt>
                <c:pt idx="406">
                  <c:v>55980.931000000004</c:v>
                </c:pt>
                <c:pt idx="407">
                  <c:v>55980.972000000002</c:v>
                </c:pt>
                <c:pt idx="408">
                  <c:v>55981.014000000003</c:v>
                </c:pt>
                <c:pt idx="409">
                  <c:v>55981.056000000011</c:v>
                </c:pt>
                <c:pt idx="410">
                  <c:v>55981.097000000002</c:v>
                </c:pt>
                <c:pt idx="411">
                  <c:v>55981.139000000003</c:v>
                </c:pt>
                <c:pt idx="412">
                  <c:v>55981.181000000004</c:v>
                </c:pt>
                <c:pt idx="413">
                  <c:v>55981.221999999994</c:v>
                </c:pt>
                <c:pt idx="414">
                  <c:v>55981.263999999996</c:v>
                </c:pt>
                <c:pt idx="415">
                  <c:v>55981.306000000011</c:v>
                </c:pt>
                <c:pt idx="416">
                  <c:v>55981.347000000002</c:v>
                </c:pt>
                <c:pt idx="417">
                  <c:v>55981.389000000003</c:v>
                </c:pt>
                <c:pt idx="418">
                  <c:v>55981.431000000004</c:v>
                </c:pt>
                <c:pt idx="419">
                  <c:v>55981.472000000002</c:v>
                </c:pt>
                <c:pt idx="420">
                  <c:v>55981.514000000003</c:v>
                </c:pt>
                <c:pt idx="421">
                  <c:v>55981.556000000011</c:v>
                </c:pt>
                <c:pt idx="422">
                  <c:v>55981.597000000002</c:v>
                </c:pt>
                <c:pt idx="423">
                  <c:v>55981.639000000003</c:v>
                </c:pt>
                <c:pt idx="424">
                  <c:v>55981.681000000004</c:v>
                </c:pt>
                <c:pt idx="425">
                  <c:v>55981.721999999994</c:v>
                </c:pt>
                <c:pt idx="426">
                  <c:v>55981.763999999996</c:v>
                </c:pt>
                <c:pt idx="427">
                  <c:v>55981.806000000011</c:v>
                </c:pt>
                <c:pt idx="428">
                  <c:v>55981.847000000002</c:v>
                </c:pt>
                <c:pt idx="429">
                  <c:v>55981.889000000003</c:v>
                </c:pt>
                <c:pt idx="430">
                  <c:v>55981.931000000004</c:v>
                </c:pt>
                <c:pt idx="431">
                  <c:v>55981.972000000002</c:v>
                </c:pt>
                <c:pt idx="432">
                  <c:v>55982.014000000003</c:v>
                </c:pt>
                <c:pt idx="433">
                  <c:v>55982.056000000011</c:v>
                </c:pt>
                <c:pt idx="434">
                  <c:v>55982.097000000002</c:v>
                </c:pt>
                <c:pt idx="435">
                  <c:v>55982.139000000003</c:v>
                </c:pt>
                <c:pt idx="436">
                  <c:v>55982.181000000004</c:v>
                </c:pt>
                <c:pt idx="437">
                  <c:v>55982.221999999994</c:v>
                </c:pt>
                <c:pt idx="438">
                  <c:v>55982.263999999996</c:v>
                </c:pt>
                <c:pt idx="439">
                  <c:v>55982.306000000011</c:v>
                </c:pt>
                <c:pt idx="440">
                  <c:v>55982.347000000002</c:v>
                </c:pt>
                <c:pt idx="441">
                  <c:v>55982.389000000003</c:v>
                </c:pt>
                <c:pt idx="442">
                  <c:v>55982.431000000004</c:v>
                </c:pt>
                <c:pt idx="443">
                  <c:v>55982.472000000002</c:v>
                </c:pt>
                <c:pt idx="444">
                  <c:v>55982.514000000003</c:v>
                </c:pt>
                <c:pt idx="445">
                  <c:v>55982.556000000011</c:v>
                </c:pt>
                <c:pt idx="446">
                  <c:v>55982.597000000002</c:v>
                </c:pt>
                <c:pt idx="447">
                  <c:v>55982.639000000003</c:v>
                </c:pt>
                <c:pt idx="448">
                  <c:v>55982.681000000004</c:v>
                </c:pt>
                <c:pt idx="449">
                  <c:v>55982.721999999994</c:v>
                </c:pt>
                <c:pt idx="450">
                  <c:v>55982.763999999996</c:v>
                </c:pt>
                <c:pt idx="451">
                  <c:v>55982.806000000011</c:v>
                </c:pt>
                <c:pt idx="452">
                  <c:v>55982.847000000002</c:v>
                </c:pt>
                <c:pt idx="453">
                  <c:v>55982.889000000003</c:v>
                </c:pt>
                <c:pt idx="454">
                  <c:v>55982.931000000004</c:v>
                </c:pt>
                <c:pt idx="455">
                  <c:v>55982.972000000002</c:v>
                </c:pt>
                <c:pt idx="456">
                  <c:v>55983.014000000003</c:v>
                </c:pt>
                <c:pt idx="457">
                  <c:v>55983.056000000011</c:v>
                </c:pt>
                <c:pt idx="458">
                  <c:v>55983.097000000002</c:v>
                </c:pt>
                <c:pt idx="459">
                  <c:v>55983.139000000003</c:v>
                </c:pt>
                <c:pt idx="460">
                  <c:v>55983.181000000004</c:v>
                </c:pt>
                <c:pt idx="461">
                  <c:v>55983.221999999994</c:v>
                </c:pt>
                <c:pt idx="462">
                  <c:v>55983.263999999996</c:v>
                </c:pt>
                <c:pt idx="463">
                  <c:v>55983.306000000011</c:v>
                </c:pt>
                <c:pt idx="464">
                  <c:v>55983.347000000002</c:v>
                </c:pt>
                <c:pt idx="465">
                  <c:v>55983.389000000003</c:v>
                </c:pt>
                <c:pt idx="466">
                  <c:v>55983.431000000004</c:v>
                </c:pt>
                <c:pt idx="467">
                  <c:v>55983.472000000002</c:v>
                </c:pt>
                <c:pt idx="468">
                  <c:v>55983.514000000003</c:v>
                </c:pt>
                <c:pt idx="469">
                  <c:v>55983.556000000011</c:v>
                </c:pt>
                <c:pt idx="470">
                  <c:v>55983.597000000002</c:v>
                </c:pt>
                <c:pt idx="471">
                  <c:v>55983.639000000003</c:v>
                </c:pt>
                <c:pt idx="472">
                  <c:v>55983.681000000004</c:v>
                </c:pt>
                <c:pt idx="473">
                  <c:v>55983.721999999994</c:v>
                </c:pt>
                <c:pt idx="474">
                  <c:v>55983.763999999996</c:v>
                </c:pt>
                <c:pt idx="475">
                  <c:v>55983.806000000011</c:v>
                </c:pt>
                <c:pt idx="476">
                  <c:v>55983.847000000002</c:v>
                </c:pt>
                <c:pt idx="477">
                  <c:v>55983.889000000003</c:v>
                </c:pt>
                <c:pt idx="478">
                  <c:v>55983.931000000004</c:v>
                </c:pt>
                <c:pt idx="479">
                  <c:v>55983.972000000002</c:v>
                </c:pt>
                <c:pt idx="480">
                  <c:v>55984.014000000003</c:v>
                </c:pt>
                <c:pt idx="481">
                  <c:v>55984.056000000011</c:v>
                </c:pt>
                <c:pt idx="482">
                  <c:v>55984.097000000002</c:v>
                </c:pt>
                <c:pt idx="483">
                  <c:v>55984.139000000003</c:v>
                </c:pt>
                <c:pt idx="484">
                  <c:v>55984.181000000004</c:v>
                </c:pt>
                <c:pt idx="485">
                  <c:v>55984.221999999994</c:v>
                </c:pt>
                <c:pt idx="486">
                  <c:v>55984.263999999996</c:v>
                </c:pt>
                <c:pt idx="487">
                  <c:v>55984.306000000011</c:v>
                </c:pt>
                <c:pt idx="488">
                  <c:v>55984.347000000002</c:v>
                </c:pt>
                <c:pt idx="489">
                  <c:v>55984.389000000003</c:v>
                </c:pt>
                <c:pt idx="490">
                  <c:v>55984.431000000004</c:v>
                </c:pt>
                <c:pt idx="491">
                  <c:v>55984.472000000002</c:v>
                </c:pt>
                <c:pt idx="492">
                  <c:v>55984.514000000003</c:v>
                </c:pt>
                <c:pt idx="493">
                  <c:v>55984.556000000011</c:v>
                </c:pt>
                <c:pt idx="494">
                  <c:v>55984.597000000002</c:v>
                </c:pt>
                <c:pt idx="495">
                  <c:v>55984.639000000003</c:v>
                </c:pt>
                <c:pt idx="496">
                  <c:v>55984.681000000004</c:v>
                </c:pt>
                <c:pt idx="497">
                  <c:v>55984.721999999994</c:v>
                </c:pt>
                <c:pt idx="498">
                  <c:v>55984.763999999996</c:v>
                </c:pt>
                <c:pt idx="499">
                  <c:v>55984.806000000011</c:v>
                </c:pt>
                <c:pt idx="500">
                  <c:v>55984.847000000002</c:v>
                </c:pt>
                <c:pt idx="501">
                  <c:v>55984.889000000003</c:v>
                </c:pt>
                <c:pt idx="502">
                  <c:v>55984.931000000004</c:v>
                </c:pt>
                <c:pt idx="503">
                  <c:v>55984.972000000002</c:v>
                </c:pt>
                <c:pt idx="504">
                  <c:v>55985.014000000003</c:v>
                </c:pt>
                <c:pt idx="505">
                  <c:v>55985.056000000011</c:v>
                </c:pt>
                <c:pt idx="506">
                  <c:v>55985.097000000002</c:v>
                </c:pt>
                <c:pt idx="507">
                  <c:v>55985.139000000003</c:v>
                </c:pt>
                <c:pt idx="508">
                  <c:v>55985.181000000004</c:v>
                </c:pt>
                <c:pt idx="509">
                  <c:v>55985.221999999994</c:v>
                </c:pt>
                <c:pt idx="510">
                  <c:v>55985.263999999996</c:v>
                </c:pt>
                <c:pt idx="511">
                  <c:v>55985.306000000011</c:v>
                </c:pt>
                <c:pt idx="512">
                  <c:v>55985.347000000002</c:v>
                </c:pt>
                <c:pt idx="513">
                  <c:v>55985.389000000003</c:v>
                </c:pt>
                <c:pt idx="514">
                  <c:v>55985.431000000004</c:v>
                </c:pt>
                <c:pt idx="515">
                  <c:v>55985.472000000002</c:v>
                </c:pt>
                <c:pt idx="516">
                  <c:v>55985.514000000003</c:v>
                </c:pt>
                <c:pt idx="517">
                  <c:v>55985.556000000011</c:v>
                </c:pt>
                <c:pt idx="518">
                  <c:v>55985.597000000002</c:v>
                </c:pt>
                <c:pt idx="519">
                  <c:v>55985.639000000003</c:v>
                </c:pt>
                <c:pt idx="520">
                  <c:v>55985.681000000004</c:v>
                </c:pt>
                <c:pt idx="521">
                  <c:v>55985.721999999994</c:v>
                </c:pt>
                <c:pt idx="522">
                  <c:v>55985.763999999996</c:v>
                </c:pt>
                <c:pt idx="523">
                  <c:v>55985.806000000011</c:v>
                </c:pt>
                <c:pt idx="524">
                  <c:v>55985.847000000002</c:v>
                </c:pt>
                <c:pt idx="525">
                  <c:v>55985.889000000003</c:v>
                </c:pt>
                <c:pt idx="526">
                  <c:v>55985.931000000004</c:v>
                </c:pt>
                <c:pt idx="527">
                  <c:v>55985.972000000002</c:v>
                </c:pt>
                <c:pt idx="528">
                  <c:v>55986.014000000003</c:v>
                </c:pt>
                <c:pt idx="529">
                  <c:v>55986.056000000011</c:v>
                </c:pt>
                <c:pt idx="530">
                  <c:v>55986.097000000002</c:v>
                </c:pt>
                <c:pt idx="531">
                  <c:v>55986.139000000003</c:v>
                </c:pt>
                <c:pt idx="532">
                  <c:v>55986.181000000004</c:v>
                </c:pt>
                <c:pt idx="533">
                  <c:v>55986.221999999994</c:v>
                </c:pt>
                <c:pt idx="534">
                  <c:v>55986.263999999996</c:v>
                </c:pt>
                <c:pt idx="535">
                  <c:v>55986.306000000011</c:v>
                </c:pt>
                <c:pt idx="536">
                  <c:v>55986.347000000002</c:v>
                </c:pt>
                <c:pt idx="537">
                  <c:v>55986.389000000003</c:v>
                </c:pt>
                <c:pt idx="538">
                  <c:v>55986.431000000004</c:v>
                </c:pt>
                <c:pt idx="539">
                  <c:v>55986.472000000002</c:v>
                </c:pt>
                <c:pt idx="540">
                  <c:v>55986.514000000003</c:v>
                </c:pt>
                <c:pt idx="541">
                  <c:v>55986.556000000011</c:v>
                </c:pt>
                <c:pt idx="542">
                  <c:v>55986.597000000002</c:v>
                </c:pt>
                <c:pt idx="543">
                  <c:v>55986.639000000003</c:v>
                </c:pt>
                <c:pt idx="544">
                  <c:v>55986.681000000004</c:v>
                </c:pt>
                <c:pt idx="545">
                  <c:v>55986.721999999994</c:v>
                </c:pt>
                <c:pt idx="546">
                  <c:v>55986.763999999996</c:v>
                </c:pt>
                <c:pt idx="547">
                  <c:v>55986.806000000011</c:v>
                </c:pt>
                <c:pt idx="548">
                  <c:v>55986.847000000002</c:v>
                </c:pt>
                <c:pt idx="549">
                  <c:v>55986.889000000003</c:v>
                </c:pt>
                <c:pt idx="550">
                  <c:v>55986.931000000004</c:v>
                </c:pt>
                <c:pt idx="551">
                  <c:v>55986.972000000002</c:v>
                </c:pt>
                <c:pt idx="552">
                  <c:v>55987.014000000003</c:v>
                </c:pt>
                <c:pt idx="553">
                  <c:v>55987.056000000011</c:v>
                </c:pt>
                <c:pt idx="554">
                  <c:v>55987.097000000002</c:v>
                </c:pt>
                <c:pt idx="555">
                  <c:v>55987.139000000003</c:v>
                </c:pt>
                <c:pt idx="556">
                  <c:v>55987.181000000004</c:v>
                </c:pt>
                <c:pt idx="557">
                  <c:v>55987.221999999994</c:v>
                </c:pt>
                <c:pt idx="558">
                  <c:v>55987.263999999996</c:v>
                </c:pt>
                <c:pt idx="559">
                  <c:v>55987.306000000011</c:v>
                </c:pt>
                <c:pt idx="560">
                  <c:v>55987.347000000002</c:v>
                </c:pt>
                <c:pt idx="561">
                  <c:v>55987.389000000003</c:v>
                </c:pt>
                <c:pt idx="562">
                  <c:v>55987.431000000004</c:v>
                </c:pt>
                <c:pt idx="563">
                  <c:v>55987.472000000002</c:v>
                </c:pt>
                <c:pt idx="564">
                  <c:v>55987.514000000003</c:v>
                </c:pt>
                <c:pt idx="565">
                  <c:v>55987.556000000011</c:v>
                </c:pt>
                <c:pt idx="566">
                  <c:v>55987.597000000002</c:v>
                </c:pt>
                <c:pt idx="567">
                  <c:v>55987.639000000003</c:v>
                </c:pt>
                <c:pt idx="568">
                  <c:v>55987.681000000004</c:v>
                </c:pt>
                <c:pt idx="569">
                  <c:v>55987.721999999994</c:v>
                </c:pt>
                <c:pt idx="570">
                  <c:v>55987.763999999996</c:v>
                </c:pt>
                <c:pt idx="571">
                  <c:v>55987.806000000011</c:v>
                </c:pt>
                <c:pt idx="572">
                  <c:v>55987.847000000002</c:v>
                </c:pt>
                <c:pt idx="573">
                  <c:v>55987.889000000003</c:v>
                </c:pt>
                <c:pt idx="574">
                  <c:v>55987.931000000004</c:v>
                </c:pt>
                <c:pt idx="575">
                  <c:v>55987.972000000002</c:v>
                </c:pt>
                <c:pt idx="576">
                  <c:v>55988.014000000003</c:v>
                </c:pt>
                <c:pt idx="577">
                  <c:v>55988.056000000011</c:v>
                </c:pt>
                <c:pt idx="578">
                  <c:v>55988.097000000002</c:v>
                </c:pt>
                <c:pt idx="579">
                  <c:v>55988.139000000003</c:v>
                </c:pt>
                <c:pt idx="580">
                  <c:v>55988.181000000004</c:v>
                </c:pt>
                <c:pt idx="581">
                  <c:v>55988.221999999994</c:v>
                </c:pt>
                <c:pt idx="582">
                  <c:v>55988.263999999996</c:v>
                </c:pt>
                <c:pt idx="583">
                  <c:v>55988.306000000011</c:v>
                </c:pt>
                <c:pt idx="584">
                  <c:v>55988.347000000002</c:v>
                </c:pt>
                <c:pt idx="585">
                  <c:v>55988.389000000003</c:v>
                </c:pt>
                <c:pt idx="586">
                  <c:v>55988.431000000004</c:v>
                </c:pt>
                <c:pt idx="587">
                  <c:v>55988.472000000002</c:v>
                </c:pt>
                <c:pt idx="588">
                  <c:v>55988.514000000003</c:v>
                </c:pt>
                <c:pt idx="589">
                  <c:v>55988.556000000011</c:v>
                </c:pt>
                <c:pt idx="590">
                  <c:v>55988.597000000002</c:v>
                </c:pt>
                <c:pt idx="591">
                  <c:v>55988.639000000003</c:v>
                </c:pt>
                <c:pt idx="592">
                  <c:v>55988.681000000004</c:v>
                </c:pt>
                <c:pt idx="593">
                  <c:v>55988.721999999994</c:v>
                </c:pt>
                <c:pt idx="594">
                  <c:v>55988.763999999996</c:v>
                </c:pt>
                <c:pt idx="595">
                  <c:v>55988.806000000011</c:v>
                </c:pt>
                <c:pt idx="596">
                  <c:v>55988.847000000002</c:v>
                </c:pt>
                <c:pt idx="597">
                  <c:v>55988.889000000003</c:v>
                </c:pt>
                <c:pt idx="598">
                  <c:v>55988.931000000004</c:v>
                </c:pt>
                <c:pt idx="599">
                  <c:v>55988.972000000002</c:v>
                </c:pt>
                <c:pt idx="600">
                  <c:v>55989.014000000003</c:v>
                </c:pt>
                <c:pt idx="601">
                  <c:v>55989.056000000011</c:v>
                </c:pt>
                <c:pt idx="602">
                  <c:v>55989.097000000002</c:v>
                </c:pt>
                <c:pt idx="603">
                  <c:v>55989.139000000003</c:v>
                </c:pt>
                <c:pt idx="604">
                  <c:v>55989.181000000004</c:v>
                </c:pt>
                <c:pt idx="605">
                  <c:v>55989.221999999994</c:v>
                </c:pt>
                <c:pt idx="606">
                  <c:v>55989.263999999996</c:v>
                </c:pt>
                <c:pt idx="607">
                  <c:v>55989.306000000011</c:v>
                </c:pt>
                <c:pt idx="608">
                  <c:v>55989.347000000002</c:v>
                </c:pt>
                <c:pt idx="609">
                  <c:v>55989.389000000003</c:v>
                </c:pt>
                <c:pt idx="610">
                  <c:v>55989.431000000004</c:v>
                </c:pt>
                <c:pt idx="611">
                  <c:v>55989.472000000002</c:v>
                </c:pt>
                <c:pt idx="612">
                  <c:v>55989.514000000003</c:v>
                </c:pt>
                <c:pt idx="613">
                  <c:v>55989.556000000011</c:v>
                </c:pt>
                <c:pt idx="614">
                  <c:v>55989.597000000002</c:v>
                </c:pt>
                <c:pt idx="615">
                  <c:v>55989.639000000003</c:v>
                </c:pt>
                <c:pt idx="616">
                  <c:v>55989.681000000004</c:v>
                </c:pt>
                <c:pt idx="617">
                  <c:v>55989.721999999994</c:v>
                </c:pt>
                <c:pt idx="618">
                  <c:v>55989.763999999996</c:v>
                </c:pt>
                <c:pt idx="619">
                  <c:v>55989.806000000011</c:v>
                </c:pt>
                <c:pt idx="620">
                  <c:v>55989.847000000002</c:v>
                </c:pt>
                <c:pt idx="621">
                  <c:v>55989.889000000003</c:v>
                </c:pt>
                <c:pt idx="622">
                  <c:v>55989.931000000004</c:v>
                </c:pt>
                <c:pt idx="623">
                  <c:v>55989.972000000002</c:v>
                </c:pt>
                <c:pt idx="624">
                  <c:v>55990.014000000003</c:v>
                </c:pt>
                <c:pt idx="625">
                  <c:v>55990.056000000011</c:v>
                </c:pt>
                <c:pt idx="626">
                  <c:v>55990.097000000002</c:v>
                </c:pt>
                <c:pt idx="627">
                  <c:v>55990.139000000003</c:v>
                </c:pt>
                <c:pt idx="628">
                  <c:v>55990.181000000004</c:v>
                </c:pt>
                <c:pt idx="629">
                  <c:v>55990.221999999994</c:v>
                </c:pt>
                <c:pt idx="630">
                  <c:v>55990.263999999996</c:v>
                </c:pt>
                <c:pt idx="631">
                  <c:v>55990.306000000011</c:v>
                </c:pt>
                <c:pt idx="632">
                  <c:v>55990.347000000002</c:v>
                </c:pt>
                <c:pt idx="633">
                  <c:v>55990.389000000003</c:v>
                </c:pt>
                <c:pt idx="634">
                  <c:v>55990.431000000004</c:v>
                </c:pt>
                <c:pt idx="635">
                  <c:v>55990.472000000002</c:v>
                </c:pt>
                <c:pt idx="636">
                  <c:v>55990.514000000003</c:v>
                </c:pt>
                <c:pt idx="637">
                  <c:v>55990.556000000011</c:v>
                </c:pt>
                <c:pt idx="638">
                  <c:v>55990.597000000002</c:v>
                </c:pt>
                <c:pt idx="639">
                  <c:v>55990.639000000003</c:v>
                </c:pt>
                <c:pt idx="640">
                  <c:v>55990.681000000004</c:v>
                </c:pt>
                <c:pt idx="641">
                  <c:v>55990.721999999994</c:v>
                </c:pt>
                <c:pt idx="642">
                  <c:v>55990.763999999996</c:v>
                </c:pt>
                <c:pt idx="643">
                  <c:v>55990.806000000011</c:v>
                </c:pt>
                <c:pt idx="644">
                  <c:v>55990.847000000002</c:v>
                </c:pt>
                <c:pt idx="645">
                  <c:v>55990.889000000003</c:v>
                </c:pt>
                <c:pt idx="646">
                  <c:v>55990.931000000004</c:v>
                </c:pt>
                <c:pt idx="647">
                  <c:v>55990.972000000002</c:v>
                </c:pt>
                <c:pt idx="648">
                  <c:v>55991.014000000003</c:v>
                </c:pt>
                <c:pt idx="649">
                  <c:v>55991.056000000011</c:v>
                </c:pt>
                <c:pt idx="650">
                  <c:v>55991.097000000002</c:v>
                </c:pt>
                <c:pt idx="651">
                  <c:v>55991.139000000003</c:v>
                </c:pt>
                <c:pt idx="652">
                  <c:v>55991.181000000004</c:v>
                </c:pt>
                <c:pt idx="653">
                  <c:v>55991.221999999994</c:v>
                </c:pt>
                <c:pt idx="654">
                  <c:v>55991.263999999996</c:v>
                </c:pt>
                <c:pt idx="655">
                  <c:v>55991.306000000011</c:v>
                </c:pt>
                <c:pt idx="656">
                  <c:v>55991.347000000002</c:v>
                </c:pt>
                <c:pt idx="657">
                  <c:v>55991.389000000003</c:v>
                </c:pt>
                <c:pt idx="658">
                  <c:v>55991.431000000004</c:v>
                </c:pt>
                <c:pt idx="659">
                  <c:v>55991.472000000002</c:v>
                </c:pt>
                <c:pt idx="660">
                  <c:v>55991.514000000003</c:v>
                </c:pt>
                <c:pt idx="661">
                  <c:v>55991.556000000011</c:v>
                </c:pt>
                <c:pt idx="662">
                  <c:v>55991.597000000002</c:v>
                </c:pt>
                <c:pt idx="663">
                  <c:v>55991.639000000003</c:v>
                </c:pt>
                <c:pt idx="664">
                  <c:v>55991.681000000004</c:v>
                </c:pt>
                <c:pt idx="665">
                  <c:v>55991.721999999994</c:v>
                </c:pt>
                <c:pt idx="666">
                  <c:v>55991.763999999996</c:v>
                </c:pt>
                <c:pt idx="667">
                  <c:v>55991.806000000011</c:v>
                </c:pt>
                <c:pt idx="668">
                  <c:v>55991.847000000002</c:v>
                </c:pt>
                <c:pt idx="669">
                  <c:v>55991.889000000003</c:v>
                </c:pt>
                <c:pt idx="670">
                  <c:v>55991.931000000004</c:v>
                </c:pt>
                <c:pt idx="671">
                  <c:v>55991.972000000002</c:v>
                </c:pt>
                <c:pt idx="672">
                  <c:v>55992.014000000003</c:v>
                </c:pt>
                <c:pt idx="673">
                  <c:v>55992.056000000011</c:v>
                </c:pt>
                <c:pt idx="674">
                  <c:v>55992.097000000002</c:v>
                </c:pt>
                <c:pt idx="675">
                  <c:v>55992.139000000003</c:v>
                </c:pt>
                <c:pt idx="676">
                  <c:v>55992.181000000004</c:v>
                </c:pt>
                <c:pt idx="677">
                  <c:v>55992.221999999994</c:v>
                </c:pt>
                <c:pt idx="678">
                  <c:v>55992.263999999996</c:v>
                </c:pt>
                <c:pt idx="679">
                  <c:v>55992.306000000011</c:v>
                </c:pt>
                <c:pt idx="680">
                  <c:v>55992.347000000002</c:v>
                </c:pt>
                <c:pt idx="681">
                  <c:v>55992.389000000003</c:v>
                </c:pt>
                <c:pt idx="682">
                  <c:v>55992.431000000004</c:v>
                </c:pt>
                <c:pt idx="683">
                  <c:v>55992.472000000002</c:v>
                </c:pt>
                <c:pt idx="684">
                  <c:v>55992.514000000003</c:v>
                </c:pt>
                <c:pt idx="685">
                  <c:v>55992.556000000011</c:v>
                </c:pt>
                <c:pt idx="686">
                  <c:v>55992.597000000002</c:v>
                </c:pt>
                <c:pt idx="687">
                  <c:v>55992.639000000003</c:v>
                </c:pt>
                <c:pt idx="688">
                  <c:v>55992.681000000004</c:v>
                </c:pt>
                <c:pt idx="689">
                  <c:v>55992.721999999994</c:v>
                </c:pt>
                <c:pt idx="690">
                  <c:v>55992.763999999996</c:v>
                </c:pt>
                <c:pt idx="691">
                  <c:v>55992.806000000011</c:v>
                </c:pt>
                <c:pt idx="692">
                  <c:v>55992.847000000002</c:v>
                </c:pt>
                <c:pt idx="693">
                  <c:v>55992.889000000003</c:v>
                </c:pt>
                <c:pt idx="694">
                  <c:v>55992.931000000004</c:v>
                </c:pt>
                <c:pt idx="695">
                  <c:v>55992.972000000002</c:v>
                </c:pt>
                <c:pt idx="696">
                  <c:v>55993.014000000003</c:v>
                </c:pt>
                <c:pt idx="697">
                  <c:v>55993.056000000011</c:v>
                </c:pt>
                <c:pt idx="698">
                  <c:v>55993.097000000002</c:v>
                </c:pt>
                <c:pt idx="699">
                  <c:v>55993.139000000003</c:v>
                </c:pt>
                <c:pt idx="700">
                  <c:v>55993.181000000004</c:v>
                </c:pt>
                <c:pt idx="701">
                  <c:v>55993.221999999994</c:v>
                </c:pt>
                <c:pt idx="702">
                  <c:v>55993.263999999996</c:v>
                </c:pt>
                <c:pt idx="703">
                  <c:v>55993.306000000011</c:v>
                </c:pt>
                <c:pt idx="704">
                  <c:v>55993.347000000002</c:v>
                </c:pt>
                <c:pt idx="705">
                  <c:v>55993.389000000003</c:v>
                </c:pt>
                <c:pt idx="706">
                  <c:v>55993.431000000004</c:v>
                </c:pt>
                <c:pt idx="707">
                  <c:v>55993.472000000002</c:v>
                </c:pt>
                <c:pt idx="708">
                  <c:v>55993.514000000003</c:v>
                </c:pt>
                <c:pt idx="709">
                  <c:v>55993.556000000011</c:v>
                </c:pt>
                <c:pt idx="710">
                  <c:v>55993.597000000002</c:v>
                </c:pt>
                <c:pt idx="711">
                  <c:v>55993.639000000003</c:v>
                </c:pt>
                <c:pt idx="712">
                  <c:v>55993.681000000004</c:v>
                </c:pt>
                <c:pt idx="713">
                  <c:v>55993.721999999994</c:v>
                </c:pt>
                <c:pt idx="714">
                  <c:v>55993.763999999996</c:v>
                </c:pt>
                <c:pt idx="715">
                  <c:v>55993.806000000011</c:v>
                </c:pt>
                <c:pt idx="716">
                  <c:v>55993.847000000002</c:v>
                </c:pt>
                <c:pt idx="717">
                  <c:v>55993.889000000003</c:v>
                </c:pt>
                <c:pt idx="718">
                  <c:v>55993.931000000004</c:v>
                </c:pt>
                <c:pt idx="719">
                  <c:v>55993.972000000002</c:v>
                </c:pt>
                <c:pt idx="720">
                  <c:v>55994.014000000003</c:v>
                </c:pt>
                <c:pt idx="721">
                  <c:v>55994.056000000011</c:v>
                </c:pt>
                <c:pt idx="722">
                  <c:v>55994.097000000002</c:v>
                </c:pt>
                <c:pt idx="723">
                  <c:v>55994.139000000003</c:v>
                </c:pt>
                <c:pt idx="724">
                  <c:v>55994.181000000004</c:v>
                </c:pt>
                <c:pt idx="725">
                  <c:v>55994.221999999994</c:v>
                </c:pt>
                <c:pt idx="726">
                  <c:v>55994.263999999996</c:v>
                </c:pt>
                <c:pt idx="727">
                  <c:v>55994.306000000011</c:v>
                </c:pt>
                <c:pt idx="728">
                  <c:v>55994.347000000002</c:v>
                </c:pt>
                <c:pt idx="729">
                  <c:v>55994.389000000003</c:v>
                </c:pt>
                <c:pt idx="730">
                  <c:v>55994.431000000004</c:v>
                </c:pt>
                <c:pt idx="731">
                  <c:v>55994.472000000002</c:v>
                </c:pt>
                <c:pt idx="732">
                  <c:v>55994.514000000003</c:v>
                </c:pt>
                <c:pt idx="733">
                  <c:v>55994.556000000011</c:v>
                </c:pt>
                <c:pt idx="734">
                  <c:v>55994.597000000002</c:v>
                </c:pt>
                <c:pt idx="735">
                  <c:v>55994.639000000003</c:v>
                </c:pt>
                <c:pt idx="736">
                  <c:v>55994.681000000004</c:v>
                </c:pt>
                <c:pt idx="737">
                  <c:v>55994.721999999994</c:v>
                </c:pt>
                <c:pt idx="738">
                  <c:v>55994.763999999996</c:v>
                </c:pt>
                <c:pt idx="739">
                  <c:v>55994.806000000011</c:v>
                </c:pt>
                <c:pt idx="740">
                  <c:v>55994.847000000002</c:v>
                </c:pt>
                <c:pt idx="741">
                  <c:v>55994.889000000003</c:v>
                </c:pt>
                <c:pt idx="742">
                  <c:v>55994.931000000004</c:v>
                </c:pt>
                <c:pt idx="743">
                  <c:v>55994.972000000002</c:v>
                </c:pt>
                <c:pt idx="744">
                  <c:v>55995.014000000003</c:v>
                </c:pt>
                <c:pt idx="745">
                  <c:v>55995.056000000011</c:v>
                </c:pt>
                <c:pt idx="746">
                  <c:v>55995.097000000002</c:v>
                </c:pt>
                <c:pt idx="747">
                  <c:v>55995.139000000003</c:v>
                </c:pt>
                <c:pt idx="748">
                  <c:v>55995.181000000004</c:v>
                </c:pt>
                <c:pt idx="749">
                  <c:v>55995.221999999994</c:v>
                </c:pt>
                <c:pt idx="750">
                  <c:v>55995.263999999996</c:v>
                </c:pt>
                <c:pt idx="751">
                  <c:v>55995.306000000011</c:v>
                </c:pt>
                <c:pt idx="752">
                  <c:v>55995.347000000002</c:v>
                </c:pt>
                <c:pt idx="753">
                  <c:v>55995.389000000003</c:v>
                </c:pt>
                <c:pt idx="754">
                  <c:v>55995.431000000004</c:v>
                </c:pt>
                <c:pt idx="755">
                  <c:v>55995.472000000002</c:v>
                </c:pt>
                <c:pt idx="756">
                  <c:v>55995.514000000003</c:v>
                </c:pt>
                <c:pt idx="757">
                  <c:v>55995.556000000011</c:v>
                </c:pt>
                <c:pt idx="758">
                  <c:v>55995.597000000002</c:v>
                </c:pt>
                <c:pt idx="759">
                  <c:v>55995.639000000003</c:v>
                </c:pt>
                <c:pt idx="760">
                  <c:v>55995.681000000004</c:v>
                </c:pt>
                <c:pt idx="761">
                  <c:v>55995.721999999994</c:v>
                </c:pt>
                <c:pt idx="762">
                  <c:v>55995.763999999996</c:v>
                </c:pt>
                <c:pt idx="763">
                  <c:v>55995.806000000011</c:v>
                </c:pt>
                <c:pt idx="764">
                  <c:v>55995.847000000002</c:v>
                </c:pt>
                <c:pt idx="765">
                  <c:v>55995.889000000003</c:v>
                </c:pt>
                <c:pt idx="766">
                  <c:v>55995.931000000004</c:v>
                </c:pt>
                <c:pt idx="767">
                  <c:v>55995.972000000002</c:v>
                </c:pt>
                <c:pt idx="768">
                  <c:v>55996.014000000003</c:v>
                </c:pt>
                <c:pt idx="769">
                  <c:v>55996.056000000011</c:v>
                </c:pt>
                <c:pt idx="770">
                  <c:v>55996.097000000002</c:v>
                </c:pt>
                <c:pt idx="771">
                  <c:v>55996.139000000003</c:v>
                </c:pt>
                <c:pt idx="772">
                  <c:v>55996.181000000004</c:v>
                </c:pt>
                <c:pt idx="773">
                  <c:v>55996.221999999994</c:v>
                </c:pt>
                <c:pt idx="774">
                  <c:v>55996.263999999996</c:v>
                </c:pt>
                <c:pt idx="775">
                  <c:v>55996.306000000011</c:v>
                </c:pt>
                <c:pt idx="776">
                  <c:v>55996.347000000002</c:v>
                </c:pt>
                <c:pt idx="777">
                  <c:v>55996.389000000003</c:v>
                </c:pt>
                <c:pt idx="778">
                  <c:v>55996.431000000004</c:v>
                </c:pt>
                <c:pt idx="779">
                  <c:v>55996.472000000002</c:v>
                </c:pt>
                <c:pt idx="780">
                  <c:v>55996.514000000003</c:v>
                </c:pt>
                <c:pt idx="781">
                  <c:v>55996.556000000011</c:v>
                </c:pt>
                <c:pt idx="782">
                  <c:v>55996.597000000002</c:v>
                </c:pt>
                <c:pt idx="783">
                  <c:v>55996.639000000003</c:v>
                </c:pt>
                <c:pt idx="784">
                  <c:v>55996.681000000004</c:v>
                </c:pt>
                <c:pt idx="785">
                  <c:v>55996.721999999994</c:v>
                </c:pt>
                <c:pt idx="786">
                  <c:v>55996.763999999996</c:v>
                </c:pt>
                <c:pt idx="787">
                  <c:v>55996.806000000011</c:v>
                </c:pt>
                <c:pt idx="788">
                  <c:v>55996.847000000002</c:v>
                </c:pt>
                <c:pt idx="789">
                  <c:v>55996.889000000003</c:v>
                </c:pt>
                <c:pt idx="790">
                  <c:v>55996.931000000004</c:v>
                </c:pt>
                <c:pt idx="791">
                  <c:v>55996.972000000002</c:v>
                </c:pt>
                <c:pt idx="792">
                  <c:v>55997.014000000003</c:v>
                </c:pt>
                <c:pt idx="793">
                  <c:v>55997.056000000011</c:v>
                </c:pt>
                <c:pt idx="794">
                  <c:v>55997.097000000002</c:v>
                </c:pt>
                <c:pt idx="795">
                  <c:v>55997.139000000003</c:v>
                </c:pt>
                <c:pt idx="796">
                  <c:v>55997.181000000004</c:v>
                </c:pt>
                <c:pt idx="797">
                  <c:v>55997.221999999994</c:v>
                </c:pt>
                <c:pt idx="798">
                  <c:v>55997.263999999996</c:v>
                </c:pt>
                <c:pt idx="799">
                  <c:v>55997.306000000011</c:v>
                </c:pt>
                <c:pt idx="800">
                  <c:v>55997.347000000002</c:v>
                </c:pt>
                <c:pt idx="801">
                  <c:v>55997.389000000003</c:v>
                </c:pt>
                <c:pt idx="802">
                  <c:v>55997.431000000004</c:v>
                </c:pt>
                <c:pt idx="803">
                  <c:v>55997.472000000002</c:v>
                </c:pt>
                <c:pt idx="804">
                  <c:v>55997.514000000003</c:v>
                </c:pt>
                <c:pt idx="805">
                  <c:v>55997.556000000011</c:v>
                </c:pt>
                <c:pt idx="806">
                  <c:v>55997.597000000002</c:v>
                </c:pt>
                <c:pt idx="807">
                  <c:v>55997.639000000003</c:v>
                </c:pt>
                <c:pt idx="808">
                  <c:v>55997.681000000004</c:v>
                </c:pt>
                <c:pt idx="809">
                  <c:v>55997.721999999994</c:v>
                </c:pt>
                <c:pt idx="810">
                  <c:v>55997.763999999996</c:v>
                </c:pt>
                <c:pt idx="811">
                  <c:v>55997.806000000011</c:v>
                </c:pt>
                <c:pt idx="812">
                  <c:v>55997.847000000002</c:v>
                </c:pt>
                <c:pt idx="813">
                  <c:v>55997.889000000003</c:v>
                </c:pt>
                <c:pt idx="814">
                  <c:v>55997.931000000004</c:v>
                </c:pt>
                <c:pt idx="815">
                  <c:v>55997.972000000002</c:v>
                </c:pt>
                <c:pt idx="816">
                  <c:v>55998.014000000003</c:v>
                </c:pt>
                <c:pt idx="817">
                  <c:v>55998.056000000011</c:v>
                </c:pt>
                <c:pt idx="818">
                  <c:v>55998.097000000002</c:v>
                </c:pt>
                <c:pt idx="819">
                  <c:v>55998.139000000003</c:v>
                </c:pt>
                <c:pt idx="820">
                  <c:v>55998.181000000004</c:v>
                </c:pt>
                <c:pt idx="821">
                  <c:v>55998.221999999994</c:v>
                </c:pt>
                <c:pt idx="822">
                  <c:v>55998.263999999996</c:v>
                </c:pt>
                <c:pt idx="823">
                  <c:v>55998.306000000011</c:v>
                </c:pt>
                <c:pt idx="824">
                  <c:v>55998.347000000002</c:v>
                </c:pt>
                <c:pt idx="825">
                  <c:v>55998.389000000003</c:v>
                </c:pt>
                <c:pt idx="826">
                  <c:v>55998.431000000004</c:v>
                </c:pt>
                <c:pt idx="827">
                  <c:v>55998.472000000002</c:v>
                </c:pt>
                <c:pt idx="828">
                  <c:v>55998.514000000003</c:v>
                </c:pt>
                <c:pt idx="829">
                  <c:v>55998.556000000011</c:v>
                </c:pt>
                <c:pt idx="830">
                  <c:v>55998.597000000002</c:v>
                </c:pt>
                <c:pt idx="831">
                  <c:v>55998.639000000003</c:v>
                </c:pt>
                <c:pt idx="832">
                  <c:v>55998.681000000004</c:v>
                </c:pt>
                <c:pt idx="833">
                  <c:v>55998.721999999994</c:v>
                </c:pt>
                <c:pt idx="834">
                  <c:v>55998.763999999996</c:v>
                </c:pt>
                <c:pt idx="835">
                  <c:v>55998.806000000011</c:v>
                </c:pt>
                <c:pt idx="836">
                  <c:v>55998.847000000002</c:v>
                </c:pt>
                <c:pt idx="837">
                  <c:v>55998.889000000003</c:v>
                </c:pt>
                <c:pt idx="838">
                  <c:v>55998.931000000004</c:v>
                </c:pt>
                <c:pt idx="839">
                  <c:v>55998.972000000002</c:v>
                </c:pt>
                <c:pt idx="840">
                  <c:v>55999.014000000003</c:v>
                </c:pt>
                <c:pt idx="841">
                  <c:v>55999.056000000011</c:v>
                </c:pt>
                <c:pt idx="842">
                  <c:v>55999.097000000002</c:v>
                </c:pt>
                <c:pt idx="843">
                  <c:v>55999.139000000003</c:v>
                </c:pt>
                <c:pt idx="844">
                  <c:v>55999.181000000004</c:v>
                </c:pt>
                <c:pt idx="845">
                  <c:v>55999.221999999994</c:v>
                </c:pt>
                <c:pt idx="846">
                  <c:v>55999.263999999996</c:v>
                </c:pt>
                <c:pt idx="847">
                  <c:v>55999.306000000011</c:v>
                </c:pt>
                <c:pt idx="848">
                  <c:v>55999.347000000002</c:v>
                </c:pt>
                <c:pt idx="849">
                  <c:v>55999.389000000003</c:v>
                </c:pt>
                <c:pt idx="850">
                  <c:v>55999.431000000004</c:v>
                </c:pt>
                <c:pt idx="851">
                  <c:v>55999.472000000002</c:v>
                </c:pt>
                <c:pt idx="852">
                  <c:v>55999.514000000003</c:v>
                </c:pt>
                <c:pt idx="853">
                  <c:v>55999.556000000011</c:v>
                </c:pt>
                <c:pt idx="854">
                  <c:v>55999.597000000002</c:v>
                </c:pt>
                <c:pt idx="855">
                  <c:v>55999.639000000003</c:v>
                </c:pt>
                <c:pt idx="856">
                  <c:v>55999.681000000004</c:v>
                </c:pt>
                <c:pt idx="857">
                  <c:v>55999.721999999994</c:v>
                </c:pt>
                <c:pt idx="858">
                  <c:v>55999.763999999996</c:v>
                </c:pt>
                <c:pt idx="859">
                  <c:v>55999.806000000011</c:v>
                </c:pt>
                <c:pt idx="860">
                  <c:v>55999.847000000002</c:v>
                </c:pt>
                <c:pt idx="861">
                  <c:v>55999.889000000003</c:v>
                </c:pt>
                <c:pt idx="862">
                  <c:v>55999.931000000004</c:v>
                </c:pt>
                <c:pt idx="863">
                  <c:v>55999.972000000002</c:v>
                </c:pt>
                <c:pt idx="864">
                  <c:v>56000.014000000003</c:v>
                </c:pt>
                <c:pt idx="865">
                  <c:v>56000.056000000011</c:v>
                </c:pt>
                <c:pt idx="866">
                  <c:v>56000.097000000002</c:v>
                </c:pt>
                <c:pt idx="867">
                  <c:v>56000.139000000003</c:v>
                </c:pt>
                <c:pt idx="868">
                  <c:v>56000.181000000004</c:v>
                </c:pt>
                <c:pt idx="869">
                  <c:v>56000.221999999994</c:v>
                </c:pt>
                <c:pt idx="870">
                  <c:v>56000.263999999996</c:v>
                </c:pt>
                <c:pt idx="871">
                  <c:v>56000.306000000011</c:v>
                </c:pt>
                <c:pt idx="872">
                  <c:v>56000.347000000002</c:v>
                </c:pt>
                <c:pt idx="873">
                  <c:v>56000.389000000003</c:v>
                </c:pt>
                <c:pt idx="874">
                  <c:v>56000.431000000004</c:v>
                </c:pt>
                <c:pt idx="875">
                  <c:v>56000.472000000002</c:v>
                </c:pt>
                <c:pt idx="876">
                  <c:v>56000.514000000003</c:v>
                </c:pt>
                <c:pt idx="877">
                  <c:v>56000.556000000011</c:v>
                </c:pt>
                <c:pt idx="878">
                  <c:v>56000.597000000002</c:v>
                </c:pt>
                <c:pt idx="879">
                  <c:v>56000.639000000003</c:v>
                </c:pt>
                <c:pt idx="880">
                  <c:v>56000.681000000004</c:v>
                </c:pt>
                <c:pt idx="881">
                  <c:v>56000.721999999994</c:v>
                </c:pt>
                <c:pt idx="882">
                  <c:v>56000.763999999996</c:v>
                </c:pt>
                <c:pt idx="883">
                  <c:v>56000.806000000011</c:v>
                </c:pt>
                <c:pt idx="884">
                  <c:v>56000.847000000002</c:v>
                </c:pt>
                <c:pt idx="885">
                  <c:v>56000.889000000003</c:v>
                </c:pt>
                <c:pt idx="886">
                  <c:v>56000.931000000004</c:v>
                </c:pt>
                <c:pt idx="887">
                  <c:v>56000.972000000002</c:v>
                </c:pt>
                <c:pt idx="888">
                  <c:v>56001.014000000003</c:v>
                </c:pt>
                <c:pt idx="889">
                  <c:v>56001.056000000011</c:v>
                </c:pt>
                <c:pt idx="890">
                  <c:v>56001.097000000002</c:v>
                </c:pt>
                <c:pt idx="891">
                  <c:v>56001.139000000003</c:v>
                </c:pt>
                <c:pt idx="892">
                  <c:v>56001.181000000004</c:v>
                </c:pt>
                <c:pt idx="893">
                  <c:v>56001.221999999994</c:v>
                </c:pt>
                <c:pt idx="894">
                  <c:v>56001.263999999996</c:v>
                </c:pt>
                <c:pt idx="895">
                  <c:v>56001.306000000011</c:v>
                </c:pt>
                <c:pt idx="896">
                  <c:v>56001.347000000002</c:v>
                </c:pt>
                <c:pt idx="897">
                  <c:v>56001.389000000003</c:v>
                </c:pt>
                <c:pt idx="898">
                  <c:v>56001.431000000004</c:v>
                </c:pt>
                <c:pt idx="899">
                  <c:v>56001.472000000002</c:v>
                </c:pt>
                <c:pt idx="900">
                  <c:v>56001.514000000003</c:v>
                </c:pt>
                <c:pt idx="901">
                  <c:v>56001.556000000011</c:v>
                </c:pt>
                <c:pt idx="902">
                  <c:v>56001.597000000002</c:v>
                </c:pt>
                <c:pt idx="903">
                  <c:v>56001.639000000003</c:v>
                </c:pt>
                <c:pt idx="904">
                  <c:v>56001.681000000004</c:v>
                </c:pt>
                <c:pt idx="905">
                  <c:v>56001.721999999994</c:v>
                </c:pt>
                <c:pt idx="906">
                  <c:v>56001.763999999996</c:v>
                </c:pt>
                <c:pt idx="907">
                  <c:v>56001.806000000011</c:v>
                </c:pt>
                <c:pt idx="908">
                  <c:v>56001.847000000002</c:v>
                </c:pt>
                <c:pt idx="909">
                  <c:v>56001.889000000003</c:v>
                </c:pt>
                <c:pt idx="910">
                  <c:v>56001.931000000004</c:v>
                </c:pt>
                <c:pt idx="911">
                  <c:v>56001.972000000002</c:v>
                </c:pt>
                <c:pt idx="912">
                  <c:v>56002.014000000003</c:v>
                </c:pt>
                <c:pt idx="913">
                  <c:v>56002.056000000011</c:v>
                </c:pt>
                <c:pt idx="914">
                  <c:v>56002.097000000002</c:v>
                </c:pt>
                <c:pt idx="915">
                  <c:v>56002.139000000003</c:v>
                </c:pt>
                <c:pt idx="916">
                  <c:v>56002.181000000004</c:v>
                </c:pt>
                <c:pt idx="917">
                  <c:v>56002.221999999994</c:v>
                </c:pt>
                <c:pt idx="918">
                  <c:v>56002.263999999996</c:v>
                </c:pt>
                <c:pt idx="919">
                  <c:v>56002.306000000011</c:v>
                </c:pt>
                <c:pt idx="920">
                  <c:v>56002.347000000002</c:v>
                </c:pt>
                <c:pt idx="921">
                  <c:v>56002.389000000003</c:v>
                </c:pt>
                <c:pt idx="922">
                  <c:v>56002.431000000004</c:v>
                </c:pt>
                <c:pt idx="923">
                  <c:v>56002.472000000002</c:v>
                </c:pt>
                <c:pt idx="924">
                  <c:v>56002.514000000003</c:v>
                </c:pt>
                <c:pt idx="925">
                  <c:v>56002.556000000011</c:v>
                </c:pt>
                <c:pt idx="926">
                  <c:v>56002.597000000002</c:v>
                </c:pt>
                <c:pt idx="927">
                  <c:v>56002.639000000003</c:v>
                </c:pt>
                <c:pt idx="928">
                  <c:v>56002.681000000004</c:v>
                </c:pt>
                <c:pt idx="929">
                  <c:v>56002.721999999994</c:v>
                </c:pt>
                <c:pt idx="930">
                  <c:v>56002.763999999996</c:v>
                </c:pt>
                <c:pt idx="931">
                  <c:v>56002.806000000011</c:v>
                </c:pt>
                <c:pt idx="932">
                  <c:v>56002.847000000002</c:v>
                </c:pt>
                <c:pt idx="933">
                  <c:v>56002.889000000003</c:v>
                </c:pt>
                <c:pt idx="934">
                  <c:v>56002.931000000004</c:v>
                </c:pt>
                <c:pt idx="935">
                  <c:v>56002.972000000002</c:v>
                </c:pt>
                <c:pt idx="936">
                  <c:v>56003.014000000003</c:v>
                </c:pt>
                <c:pt idx="937">
                  <c:v>56003.056000000011</c:v>
                </c:pt>
                <c:pt idx="938">
                  <c:v>56003.097000000002</c:v>
                </c:pt>
                <c:pt idx="939">
                  <c:v>56003.139000000003</c:v>
                </c:pt>
                <c:pt idx="940">
                  <c:v>56003.181000000004</c:v>
                </c:pt>
                <c:pt idx="941">
                  <c:v>56003.221999999994</c:v>
                </c:pt>
                <c:pt idx="942">
                  <c:v>56003.263999999996</c:v>
                </c:pt>
                <c:pt idx="943">
                  <c:v>56003.306000000011</c:v>
                </c:pt>
                <c:pt idx="944">
                  <c:v>56003.347000000002</c:v>
                </c:pt>
                <c:pt idx="945">
                  <c:v>56003.389000000003</c:v>
                </c:pt>
                <c:pt idx="946">
                  <c:v>56003.431000000004</c:v>
                </c:pt>
                <c:pt idx="947">
                  <c:v>56003.472000000002</c:v>
                </c:pt>
                <c:pt idx="948">
                  <c:v>56003.514000000003</c:v>
                </c:pt>
                <c:pt idx="949">
                  <c:v>56003.556000000011</c:v>
                </c:pt>
                <c:pt idx="950">
                  <c:v>56003.597000000002</c:v>
                </c:pt>
                <c:pt idx="951">
                  <c:v>56003.639000000003</c:v>
                </c:pt>
                <c:pt idx="952">
                  <c:v>56003.681000000004</c:v>
                </c:pt>
                <c:pt idx="953">
                  <c:v>56003.721999999994</c:v>
                </c:pt>
                <c:pt idx="954">
                  <c:v>56003.763999999996</c:v>
                </c:pt>
                <c:pt idx="955">
                  <c:v>56003.806000000011</c:v>
                </c:pt>
                <c:pt idx="956">
                  <c:v>56003.847000000002</c:v>
                </c:pt>
                <c:pt idx="957">
                  <c:v>56003.889000000003</c:v>
                </c:pt>
                <c:pt idx="958">
                  <c:v>56003.931000000004</c:v>
                </c:pt>
                <c:pt idx="959">
                  <c:v>56003.972000000002</c:v>
                </c:pt>
                <c:pt idx="960">
                  <c:v>56004.014000000003</c:v>
                </c:pt>
                <c:pt idx="961">
                  <c:v>56004.056000000011</c:v>
                </c:pt>
                <c:pt idx="962">
                  <c:v>56004.097000000002</c:v>
                </c:pt>
                <c:pt idx="963">
                  <c:v>56004.139000000003</c:v>
                </c:pt>
                <c:pt idx="964">
                  <c:v>56004.181000000004</c:v>
                </c:pt>
                <c:pt idx="965">
                  <c:v>56004.221999999994</c:v>
                </c:pt>
                <c:pt idx="966">
                  <c:v>56004.263999999996</c:v>
                </c:pt>
                <c:pt idx="967">
                  <c:v>56004.306000000011</c:v>
                </c:pt>
                <c:pt idx="968">
                  <c:v>56004.347000000002</c:v>
                </c:pt>
                <c:pt idx="969">
                  <c:v>56004.389000000003</c:v>
                </c:pt>
                <c:pt idx="970">
                  <c:v>56004.431000000004</c:v>
                </c:pt>
                <c:pt idx="971">
                  <c:v>56004.472000000002</c:v>
                </c:pt>
                <c:pt idx="972">
                  <c:v>56004.514000000003</c:v>
                </c:pt>
                <c:pt idx="973">
                  <c:v>56004.556000000011</c:v>
                </c:pt>
                <c:pt idx="974">
                  <c:v>56004.597000000002</c:v>
                </c:pt>
                <c:pt idx="975">
                  <c:v>56004.639000000003</c:v>
                </c:pt>
                <c:pt idx="976">
                  <c:v>56004.681000000004</c:v>
                </c:pt>
                <c:pt idx="977">
                  <c:v>56004.721999999994</c:v>
                </c:pt>
                <c:pt idx="978">
                  <c:v>56004.763999999996</c:v>
                </c:pt>
                <c:pt idx="979">
                  <c:v>56004.806000000011</c:v>
                </c:pt>
                <c:pt idx="980">
                  <c:v>56004.847000000002</c:v>
                </c:pt>
                <c:pt idx="981">
                  <c:v>56004.889000000003</c:v>
                </c:pt>
                <c:pt idx="982">
                  <c:v>56004.931000000004</c:v>
                </c:pt>
                <c:pt idx="983">
                  <c:v>56004.972000000002</c:v>
                </c:pt>
                <c:pt idx="984">
                  <c:v>56005.014000000003</c:v>
                </c:pt>
                <c:pt idx="985">
                  <c:v>56005.056000000011</c:v>
                </c:pt>
                <c:pt idx="986">
                  <c:v>56005.097000000002</c:v>
                </c:pt>
                <c:pt idx="987">
                  <c:v>56005.139000000003</c:v>
                </c:pt>
                <c:pt idx="988">
                  <c:v>56005.181000000004</c:v>
                </c:pt>
                <c:pt idx="989">
                  <c:v>56005.221999999994</c:v>
                </c:pt>
                <c:pt idx="990">
                  <c:v>56005.263999999996</c:v>
                </c:pt>
                <c:pt idx="991">
                  <c:v>56005.306000000011</c:v>
                </c:pt>
                <c:pt idx="992">
                  <c:v>56005.347000000002</c:v>
                </c:pt>
                <c:pt idx="993">
                  <c:v>56005.389000000003</c:v>
                </c:pt>
                <c:pt idx="994">
                  <c:v>56005.431000000004</c:v>
                </c:pt>
                <c:pt idx="995">
                  <c:v>56005.472000000002</c:v>
                </c:pt>
                <c:pt idx="996">
                  <c:v>56005.514000000003</c:v>
                </c:pt>
                <c:pt idx="997">
                  <c:v>56005.556000000011</c:v>
                </c:pt>
                <c:pt idx="998">
                  <c:v>56005.597000000002</c:v>
                </c:pt>
                <c:pt idx="999">
                  <c:v>56005.639000000003</c:v>
                </c:pt>
                <c:pt idx="1000">
                  <c:v>56005.681000000004</c:v>
                </c:pt>
                <c:pt idx="1001">
                  <c:v>56005.721999999994</c:v>
                </c:pt>
                <c:pt idx="1002">
                  <c:v>56005.763999999996</c:v>
                </c:pt>
                <c:pt idx="1003">
                  <c:v>56005.806000000011</c:v>
                </c:pt>
                <c:pt idx="1004">
                  <c:v>56005.847000000002</c:v>
                </c:pt>
                <c:pt idx="1005">
                  <c:v>56005.889000000003</c:v>
                </c:pt>
                <c:pt idx="1006">
                  <c:v>56005.931000000004</c:v>
                </c:pt>
                <c:pt idx="1007">
                  <c:v>56005.972000000002</c:v>
                </c:pt>
                <c:pt idx="1008">
                  <c:v>56006.014000000003</c:v>
                </c:pt>
                <c:pt idx="1009">
                  <c:v>56006.056000000011</c:v>
                </c:pt>
                <c:pt idx="1010">
                  <c:v>56006.097000000002</c:v>
                </c:pt>
                <c:pt idx="1011">
                  <c:v>56006.139000000003</c:v>
                </c:pt>
                <c:pt idx="1012">
                  <c:v>56006.181000000004</c:v>
                </c:pt>
                <c:pt idx="1013">
                  <c:v>56006.221999999994</c:v>
                </c:pt>
                <c:pt idx="1014">
                  <c:v>56006.263999999996</c:v>
                </c:pt>
                <c:pt idx="1015">
                  <c:v>56006.306000000011</c:v>
                </c:pt>
                <c:pt idx="1016">
                  <c:v>56006.347000000002</c:v>
                </c:pt>
                <c:pt idx="1017">
                  <c:v>56006.389000000003</c:v>
                </c:pt>
                <c:pt idx="1018">
                  <c:v>56006.431000000004</c:v>
                </c:pt>
                <c:pt idx="1019">
                  <c:v>56006.472000000002</c:v>
                </c:pt>
                <c:pt idx="1020">
                  <c:v>56006.514000000003</c:v>
                </c:pt>
                <c:pt idx="1021">
                  <c:v>56006.556000000011</c:v>
                </c:pt>
                <c:pt idx="1022">
                  <c:v>56006.597000000002</c:v>
                </c:pt>
                <c:pt idx="1023">
                  <c:v>56006.639000000003</c:v>
                </c:pt>
                <c:pt idx="1024">
                  <c:v>56006.681000000004</c:v>
                </c:pt>
                <c:pt idx="1025">
                  <c:v>56006.721999999994</c:v>
                </c:pt>
                <c:pt idx="1026">
                  <c:v>56006.763999999996</c:v>
                </c:pt>
                <c:pt idx="1027">
                  <c:v>56006.806000000011</c:v>
                </c:pt>
                <c:pt idx="1028">
                  <c:v>56006.847000000002</c:v>
                </c:pt>
                <c:pt idx="1029">
                  <c:v>56006.889000000003</c:v>
                </c:pt>
                <c:pt idx="1030">
                  <c:v>56006.931000000004</c:v>
                </c:pt>
                <c:pt idx="1031">
                  <c:v>56006.972000000002</c:v>
                </c:pt>
                <c:pt idx="1032">
                  <c:v>56007.014000000003</c:v>
                </c:pt>
                <c:pt idx="1033">
                  <c:v>56007.056000000011</c:v>
                </c:pt>
                <c:pt idx="1034">
                  <c:v>56007.097000000002</c:v>
                </c:pt>
                <c:pt idx="1035">
                  <c:v>56007.139000000003</c:v>
                </c:pt>
                <c:pt idx="1036">
                  <c:v>56007.181000000004</c:v>
                </c:pt>
                <c:pt idx="1037">
                  <c:v>56007.221999999994</c:v>
                </c:pt>
                <c:pt idx="1038">
                  <c:v>56007.263999999996</c:v>
                </c:pt>
                <c:pt idx="1039">
                  <c:v>56007.306000000011</c:v>
                </c:pt>
                <c:pt idx="1040">
                  <c:v>56007.347000000002</c:v>
                </c:pt>
                <c:pt idx="1041">
                  <c:v>56007.389000000003</c:v>
                </c:pt>
                <c:pt idx="1042">
                  <c:v>56007.431000000004</c:v>
                </c:pt>
                <c:pt idx="1043">
                  <c:v>56007.472000000002</c:v>
                </c:pt>
                <c:pt idx="1044">
                  <c:v>56007.514000000003</c:v>
                </c:pt>
                <c:pt idx="1045">
                  <c:v>56007.556000000011</c:v>
                </c:pt>
                <c:pt idx="1046">
                  <c:v>56007.597000000002</c:v>
                </c:pt>
                <c:pt idx="1047">
                  <c:v>56007.639000000003</c:v>
                </c:pt>
                <c:pt idx="1048">
                  <c:v>56007.681000000004</c:v>
                </c:pt>
                <c:pt idx="1049">
                  <c:v>56007.721999999994</c:v>
                </c:pt>
                <c:pt idx="1050">
                  <c:v>56007.763999999996</c:v>
                </c:pt>
                <c:pt idx="1051">
                  <c:v>56007.806000000011</c:v>
                </c:pt>
                <c:pt idx="1052">
                  <c:v>56007.847000000002</c:v>
                </c:pt>
                <c:pt idx="1053">
                  <c:v>56007.889000000003</c:v>
                </c:pt>
                <c:pt idx="1054">
                  <c:v>56007.931000000004</c:v>
                </c:pt>
                <c:pt idx="1055">
                  <c:v>56007.972000000002</c:v>
                </c:pt>
                <c:pt idx="1056">
                  <c:v>56008.014000000003</c:v>
                </c:pt>
                <c:pt idx="1057">
                  <c:v>56008.056000000011</c:v>
                </c:pt>
                <c:pt idx="1058">
                  <c:v>56008.097000000002</c:v>
                </c:pt>
                <c:pt idx="1059">
                  <c:v>56008.139000000003</c:v>
                </c:pt>
                <c:pt idx="1060">
                  <c:v>56008.181000000004</c:v>
                </c:pt>
                <c:pt idx="1061">
                  <c:v>56008.221999999994</c:v>
                </c:pt>
                <c:pt idx="1062">
                  <c:v>56008.263999999996</c:v>
                </c:pt>
                <c:pt idx="1063">
                  <c:v>56008.306000000011</c:v>
                </c:pt>
                <c:pt idx="1064">
                  <c:v>56008.347000000002</c:v>
                </c:pt>
                <c:pt idx="1065">
                  <c:v>56008.389000000003</c:v>
                </c:pt>
                <c:pt idx="1066">
                  <c:v>56008.431000000004</c:v>
                </c:pt>
                <c:pt idx="1067">
                  <c:v>56008.472000000002</c:v>
                </c:pt>
                <c:pt idx="1068">
                  <c:v>56008.514000000003</c:v>
                </c:pt>
                <c:pt idx="1069">
                  <c:v>56008.556000000011</c:v>
                </c:pt>
                <c:pt idx="1070">
                  <c:v>56008.597000000002</c:v>
                </c:pt>
                <c:pt idx="1071">
                  <c:v>56008.639000000003</c:v>
                </c:pt>
                <c:pt idx="1072">
                  <c:v>56008.681000000004</c:v>
                </c:pt>
                <c:pt idx="1073">
                  <c:v>56008.721999999994</c:v>
                </c:pt>
                <c:pt idx="1074">
                  <c:v>56008.763999999996</c:v>
                </c:pt>
                <c:pt idx="1075">
                  <c:v>56008.806000000011</c:v>
                </c:pt>
                <c:pt idx="1076">
                  <c:v>56008.847000000002</c:v>
                </c:pt>
                <c:pt idx="1077">
                  <c:v>56008.889000000003</c:v>
                </c:pt>
                <c:pt idx="1078">
                  <c:v>56008.931000000004</c:v>
                </c:pt>
                <c:pt idx="1079">
                  <c:v>56008.972000000002</c:v>
                </c:pt>
                <c:pt idx="1080">
                  <c:v>56009.014000000003</c:v>
                </c:pt>
                <c:pt idx="1081">
                  <c:v>56009.056000000011</c:v>
                </c:pt>
                <c:pt idx="1082">
                  <c:v>56009.097000000002</c:v>
                </c:pt>
                <c:pt idx="1083">
                  <c:v>56009.139000000003</c:v>
                </c:pt>
                <c:pt idx="1084">
                  <c:v>56009.181000000004</c:v>
                </c:pt>
                <c:pt idx="1085">
                  <c:v>56009.221999999994</c:v>
                </c:pt>
                <c:pt idx="1086">
                  <c:v>56009.263999999996</c:v>
                </c:pt>
                <c:pt idx="1087">
                  <c:v>56009.306000000011</c:v>
                </c:pt>
                <c:pt idx="1088">
                  <c:v>56009.347000000002</c:v>
                </c:pt>
                <c:pt idx="1089">
                  <c:v>56009.389000000003</c:v>
                </c:pt>
                <c:pt idx="1090">
                  <c:v>56009.431000000004</c:v>
                </c:pt>
                <c:pt idx="1091">
                  <c:v>56009.472000000002</c:v>
                </c:pt>
                <c:pt idx="1092">
                  <c:v>56009.514000000003</c:v>
                </c:pt>
                <c:pt idx="1093">
                  <c:v>56009.556000000011</c:v>
                </c:pt>
                <c:pt idx="1094">
                  <c:v>56009.597000000002</c:v>
                </c:pt>
                <c:pt idx="1095">
                  <c:v>56009.639000000003</c:v>
                </c:pt>
                <c:pt idx="1096">
                  <c:v>56009.681000000004</c:v>
                </c:pt>
                <c:pt idx="1097">
                  <c:v>56009.721999999994</c:v>
                </c:pt>
                <c:pt idx="1098">
                  <c:v>56009.763999999996</c:v>
                </c:pt>
                <c:pt idx="1099">
                  <c:v>56009.806000000011</c:v>
                </c:pt>
                <c:pt idx="1100">
                  <c:v>56009.847000000002</c:v>
                </c:pt>
                <c:pt idx="1101">
                  <c:v>56009.889000000003</c:v>
                </c:pt>
                <c:pt idx="1102">
                  <c:v>56009.931000000004</c:v>
                </c:pt>
                <c:pt idx="1103">
                  <c:v>56009.972000000002</c:v>
                </c:pt>
                <c:pt idx="1104">
                  <c:v>56010.014000000003</c:v>
                </c:pt>
                <c:pt idx="1105">
                  <c:v>56010.056000000011</c:v>
                </c:pt>
                <c:pt idx="1106">
                  <c:v>56010.097000000002</c:v>
                </c:pt>
                <c:pt idx="1107">
                  <c:v>56010.139000000003</c:v>
                </c:pt>
                <c:pt idx="1108">
                  <c:v>56010.181000000004</c:v>
                </c:pt>
                <c:pt idx="1109">
                  <c:v>56010.221999999994</c:v>
                </c:pt>
                <c:pt idx="1110">
                  <c:v>56010.263999999996</c:v>
                </c:pt>
                <c:pt idx="1111">
                  <c:v>56010.306000000011</c:v>
                </c:pt>
                <c:pt idx="1112">
                  <c:v>56010.347000000002</c:v>
                </c:pt>
                <c:pt idx="1113">
                  <c:v>56010.389000000003</c:v>
                </c:pt>
                <c:pt idx="1114">
                  <c:v>56010.431000000004</c:v>
                </c:pt>
                <c:pt idx="1115">
                  <c:v>56010.472000000002</c:v>
                </c:pt>
                <c:pt idx="1116">
                  <c:v>56010.514000000003</c:v>
                </c:pt>
                <c:pt idx="1117">
                  <c:v>56010.556000000011</c:v>
                </c:pt>
                <c:pt idx="1118">
                  <c:v>56010.597000000002</c:v>
                </c:pt>
                <c:pt idx="1119">
                  <c:v>56010.639000000003</c:v>
                </c:pt>
                <c:pt idx="1120">
                  <c:v>56010.681000000004</c:v>
                </c:pt>
                <c:pt idx="1121">
                  <c:v>56010.721999999994</c:v>
                </c:pt>
                <c:pt idx="1122">
                  <c:v>56010.763999999996</c:v>
                </c:pt>
                <c:pt idx="1123">
                  <c:v>56010.806000000011</c:v>
                </c:pt>
                <c:pt idx="1124">
                  <c:v>56010.847000000002</c:v>
                </c:pt>
                <c:pt idx="1125">
                  <c:v>56010.889000000003</c:v>
                </c:pt>
                <c:pt idx="1126">
                  <c:v>56010.931000000004</c:v>
                </c:pt>
                <c:pt idx="1127">
                  <c:v>56010.972000000002</c:v>
                </c:pt>
                <c:pt idx="1128">
                  <c:v>56011.014000000003</c:v>
                </c:pt>
                <c:pt idx="1129">
                  <c:v>56011.056000000011</c:v>
                </c:pt>
                <c:pt idx="1130">
                  <c:v>56011.097000000002</c:v>
                </c:pt>
                <c:pt idx="1131">
                  <c:v>56011.139000000003</c:v>
                </c:pt>
                <c:pt idx="1132">
                  <c:v>56011.181000000004</c:v>
                </c:pt>
                <c:pt idx="1133">
                  <c:v>56011.221999999994</c:v>
                </c:pt>
                <c:pt idx="1134">
                  <c:v>56011.263999999996</c:v>
                </c:pt>
                <c:pt idx="1135">
                  <c:v>56011.306000000011</c:v>
                </c:pt>
                <c:pt idx="1136">
                  <c:v>56011.347000000002</c:v>
                </c:pt>
                <c:pt idx="1137">
                  <c:v>56011.389000000003</c:v>
                </c:pt>
                <c:pt idx="1138">
                  <c:v>56011.431000000004</c:v>
                </c:pt>
                <c:pt idx="1139">
                  <c:v>56011.472000000002</c:v>
                </c:pt>
                <c:pt idx="1140">
                  <c:v>56011.514000000003</c:v>
                </c:pt>
                <c:pt idx="1141">
                  <c:v>56011.556000000011</c:v>
                </c:pt>
                <c:pt idx="1142">
                  <c:v>56011.597000000002</c:v>
                </c:pt>
                <c:pt idx="1143">
                  <c:v>56011.639000000003</c:v>
                </c:pt>
                <c:pt idx="1144">
                  <c:v>56011.681000000004</c:v>
                </c:pt>
                <c:pt idx="1145">
                  <c:v>56011.721999999994</c:v>
                </c:pt>
                <c:pt idx="1146">
                  <c:v>56011.763999999996</c:v>
                </c:pt>
                <c:pt idx="1147">
                  <c:v>56011.806000000011</c:v>
                </c:pt>
                <c:pt idx="1148">
                  <c:v>56011.847000000002</c:v>
                </c:pt>
                <c:pt idx="1149">
                  <c:v>56011.889000000003</c:v>
                </c:pt>
                <c:pt idx="1150">
                  <c:v>56011.931000000004</c:v>
                </c:pt>
                <c:pt idx="1151">
                  <c:v>56011.972000000002</c:v>
                </c:pt>
                <c:pt idx="1152">
                  <c:v>56012.014000000003</c:v>
                </c:pt>
                <c:pt idx="1153">
                  <c:v>56012.056000000011</c:v>
                </c:pt>
                <c:pt idx="1154">
                  <c:v>56012.097000000002</c:v>
                </c:pt>
                <c:pt idx="1155">
                  <c:v>56012.139000000003</c:v>
                </c:pt>
                <c:pt idx="1156">
                  <c:v>56012.181000000004</c:v>
                </c:pt>
                <c:pt idx="1157">
                  <c:v>56012.221999999994</c:v>
                </c:pt>
                <c:pt idx="1158">
                  <c:v>56012.263999999996</c:v>
                </c:pt>
                <c:pt idx="1159">
                  <c:v>56012.306000000011</c:v>
                </c:pt>
                <c:pt idx="1160">
                  <c:v>56012.347000000002</c:v>
                </c:pt>
                <c:pt idx="1161">
                  <c:v>56012.389000000003</c:v>
                </c:pt>
                <c:pt idx="1162">
                  <c:v>56012.431000000004</c:v>
                </c:pt>
                <c:pt idx="1163">
                  <c:v>56012.472000000002</c:v>
                </c:pt>
                <c:pt idx="1164">
                  <c:v>56012.514000000003</c:v>
                </c:pt>
                <c:pt idx="1165">
                  <c:v>56012.556000000011</c:v>
                </c:pt>
                <c:pt idx="1166">
                  <c:v>56012.597000000002</c:v>
                </c:pt>
                <c:pt idx="1167">
                  <c:v>56012.639000000003</c:v>
                </c:pt>
                <c:pt idx="1168">
                  <c:v>56012.681000000004</c:v>
                </c:pt>
                <c:pt idx="1169">
                  <c:v>56012.721999999994</c:v>
                </c:pt>
                <c:pt idx="1170">
                  <c:v>56012.763999999996</c:v>
                </c:pt>
                <c:pt idx="1171">
                  <c:v>56012.806000000011</c:v>
                </c:pt>
                <c:pt idx="1172">
                  <c:v>56012.847000000002</c:v>
                </c:pt>
                <c:pt idx="1173">
                  <c:v>56012.889000000003</c:v>
                </c:pt>
                <c:pt idx="1174">
                  <c:v>56012.931000000004</c:v>
                </c:pt>
                <c:pt idx="1175">
                  <c:v>56012.972000000002</c:v>
                </c:pt>
                <c:pt idx="1176">
                  <c:v>56013.014000000003</c:v>
                </c:pt>
                <c:pt idx="1177">
                  <c:v>56013.056000000011</c:v>
                </c:pt>
                <c:pt idx="1178">
                  <c:v>56013.097000000002</c:v>
                </c:pt>
                <c:pt idx="1179">
                  <c:v>56013.139000000003</c:v>
                </c:pt>
                <c:pt idx="1180">
                  <c:v>56013.181000000004</c:v>
                </c:pt>
                <c:pt idx="1181">
                  <c:v>56013.221999999994</c:v>
                </c:pt>
                <c:pt idx="1182">
                  <c:v>56013.263999999996</c:v>
                </c:pt>
                <c:pt idx="1183">
                  <c:v>56013.306000000011</c:v>
                </c:pt>
                <c:pt idx="1184">
                  <c:v>56013.347000000002</c:v>
                </c:pt>
                <c:pt idx="1185">
                  <c:v>56013.389000000003</c:v>
                </c:pt>
                <c:pt idx="1186">
                  <c:v>56013.431000000004</c:v>
                </c:pt>
                <c:pt idx="1187">
                  <c:v>56013.472000000002</c:v>
                </c:pt>
                <c:pt idx="1188">
                  <c:v>56013.514000000003</c:v>
                </c:pt>
                <c:pt idx="1189">
                  <c:v>56013.556000000011</c:v>
                </c:pt>
                <c:pt idx="1190">
                  <c:v>56013.597000000002</c:v>
                </c:pt>
                <c:pt idx="1191">
                  <c:v>56013.639000000003</c:v>
                </c:pt>
                <c:pt idx="1192">
                  <c:v>56013.681000000004</c:v>
                </c:pt>
                <c:pt idx="1193">
                  <c:v>56013.721999999994</c:v>
                </c:pt>
                <c:pt idx="1194">
                  <c:v>56013.763999999996</c:v>
                </c:pt>
                <c:pt idx="1195">
                  <c:v>56013.806000000011</c:v>
                </c:pt>
                <c:pt idx="1196">
                  <c:v>56013.847000000002</c:v>
                </c:pt>
                <c:pt idx="1197">
                  <c:v>56013.889000000003</c:v>
                </c:pt>
                <c:pt idx="1198">
                  <c:v>56013.931000000004</c:v>
                </c:pt>
                <c:pt idx="1199">
                  <c:v>56013.972000000002</c:v>
                </c:pt>
                <c:pt idx="1200">
                  <c:v>56014.014000000003</c:v>
                </c:pt>
                <c:pt idx="1201">
                  <c:v>56014.056000000011</c:v>
                </c:pt>
                <c:pt idx="1202">
                  <c:v>56014.097000000002</c:v>
                </c:pt>
                <c:pt idx="1203">
                  <c:v>56014.139000000003</c:v>
                </c:pt>
                <c:pt idx="1204">
                  <c:v>56014.181000000004</c:v>
                </c:pt>
                <c:pt idx="1205">
                  <c:v>56014.221999999994</c:v>
                </c:pt>
                <c:pt idx="1206">
                  <c:v>56014.263999999996</c:v>
                </c:pt>
                <c:pt idx="1207">
                  <c:v>56014.306000000011</c:v>
                </c:pt>
                <c:pt idx="1208">
                  <c:v>56014.347000000002</c:v>
                </c:pt>
                <c:pt idx="1209">
                  <c:v>56014.389000000003</c:v>
                </c:pt>
                <c:pt idx="1210">
                  <c:v>56014.431000000004</c:v>
                </c:pt>
                <c:pt idx="1211">
                  <c:v>56014.472000000002</c:v>
                </c:pt>
                <c:pt idx="1212">
                  <c:v>56014.514000000003</c:v>
                </c:pt>
                <c:pt idx="1213">
                  <c:v>56014.556000000011</c:v>
                </c:pt>
                <c:pt idx="1214">
                  <c:v>56014.597000000002</c:v>
                </c:pt>
                <c:pt idx="1215">
                  <c:v>56014.639000000003</c:v>
                </c:pt>
                <c:pt idx="1216">
                  <c:v>56014.681000000004</c:v>
                </c:pt>
                <c:pt idx="1217">
                  <c:v>56014.721999999994</c:v>
                </c:pt>
                <c:pt idx="1218">
                  <c:v>56014.763999999996</c:v>
                </c:pt>
                <c:pt idx="1219">
                  <c:v>56014.806000000011</c:v>
                </c:pt>
                <c:pt idx="1220">
                  <c:v>56014.847000000002</c:v>
                </c:pt>
                <c:pt idx="1221">
                  <c:v>56014.889000000003</c:v>
                </c:pt>
                <c:pt idx="1222">
                  <c:v>56014.931000000004</c:v>
                </c:pt>
                <c:pt idx="1223">
                  <c:v>56014.972000000002</c:v>
                </c:pt>
                <c:pt idx="1224">
                  <c:v>56015.014000000003</c:v>
                </c:pt>
                <c:pt idx="1225">
                  <c:v>56015.056000000011</c:v>
                </c:pt>
                <c:pt idx="1226">
                  <c:v>56015.097000000002</c:v>
                </c:pt>
                <c:pt idx="1227">
                  <c:v>56015.139000000003</c:v>
                </c:pt>
                <c:pt idx="1228">
                  <c:v>56015.181000000004</c:v>
                </c:pt>
                <c:pt idx="1229">
                  <c:v>56015.221999999994</c:v>
                </c:pt>
                <c:pt idx="1230">
                  <c:v>56015.263999999996</c:v>
                </c:pt>
                <c:pt idx="1231">
                  <c:v>56015.306000000011</c:v>
                </c:pt>
                <c:pt idx="1232">
                  <c:v>56015.347000000002</c:v>
                </c:pt>
                <c:pt idx="1233">
                  <c:v>56015.389000000003</c:v>
                </c:pt>
                <c:pt idx="1234">
                  <c:v>56015.431000000004</c:v>
                </c:pt>
                <c:pt idx="1235">
                  <c:v>56015.472000000002</c:v>
                </c:pt>
                <c:pt idx="1236">
                  <c:v>56015.514000000003</c:v>
                </c:pt>
                <c:pt idx="1237">
                  <c:v>56015.556000000011</c:v>
                </c:pt>
                <c:pt idx="1238">
                  <c:v>56015.597000000002</c:v>
                </c:pt>
                <c:pt idx="1239">
                  <c:v>56015.639000000003</c:v>
                </c:pt>
                <c:pt idx="1240">
                  <c:v>56015.681000000004</c:v>
                </c:pt>
                <c:pt idx="1241">
                  <c:v>56015.721999999994</c:v>
                </c:pt>
                <c:pt idx="1242">
                  <c:v>56015.763999999996</c:v>
                </c:pt>
                <c:pt idx="1243">
                  <c:v>56015.806000000011</c:v>
                </c:pt>
                <c:pt idx="1244">
                  <c:v>56015.847000000002</c:v>
                </c:pt>
                <c:pt idx="1245">
                  <c:v>56015.889000000003</c:v>
                </c:pt>
                <c:pt idx="1246">
                  <c:v>56015.931000000004</c:v>
                </c:pt>
                <c:pt idx="1247">
                  <c:v>56015.972000000002</c:v>
                </c:pt>
                <c:pt idx="1248">
                  <c:v>56016.014000000003</c:v>
                </c:pt>
                <c:pt idx="1249">
                  <c:v>56016.056000000011</c:v>
                </c:pt>
                <c:pt idx="1250">
                  <c:v>56016.097000000002</c:v>
                </c:pt>
                <c:pt idx="1251">
                  <c:v>56016.139000000003</c:v>
                </c:pt>
                <c:pt idx="1252">
                  <c:v>56016.181000000004</c:v>
                </c:pt>
                <c:pt idx="1253">
                  <c:v>56016.221999999994</c:v>
                </c:pt>
                <c:pt idx="1254">
                  <c:v>56016.263999999996</c:v>
                </c:pt>
                <c:pt idx="1255">
                  <c:v>56016.306000000011</c:v>
                </c:pt>
                <c:pt idx="1256">
                  <c:v>56016.347000000002</c:v>
                </c:pt>
                <c:pt idx="1257">
                  <c:v>56016.389000000003</c:v>
                </c:pt>
                <c:pt idx="1258">
                  <c:v>56016.431000000004</c:v>
                </c:pt>
                <c:pt idx="1259">
                  <c:v>56016.472000000002</c:v>
                </c:pt>
                <c:pt idx="1260">
                  <c:v>56016.514000000003</c:v>
                </c:pt>
                <c:pt idx="1261">
                  <c:v>56016.556000000011</c:v>
                </c:pt>
                <c:pt idx="1262">
                  <c:v>56016.597000000002</c:v>
                </c:pt>
                <c:pt idx="1263">
                  <c:v>56016.639000000003</c:v>
                </c:pt>
                <c:pt idx="1264">
                  <c:v>56016.681000000004</c:v>
                </c:pt>
                <c:pt idx="1265">
                  <c:v>56016.721999999994</c:v>
                </c:pt>
                <c:pt idx="1266">
                  <c:v>56016.763999999996</c:v>
                </c:pt>
                <c:pt idx="1267">
                  <c:v>56016.806000000011</c:v>
                </c:pt>
                <c:pt idx="1268">
                  <c:v>56016.847000000002</c:v>
                </c:pt>
                <c:pt idx="1269">
                  <c:v>56016.889000000003</c:v>
                </c:pt>
                <c:pt idx="1270">
                  <c:v>56016.931000000004</c:v>
                </c:pt>
                <c:pt idx="1271">
                  <c:v>56016.972000000002</c:v>
                </c:pt>
                <c:pt idx="1272">
                  <c:v>56017.014000000003</c:v>
                </c:pt>
                <c:pt idx="1273">
                  <c:v>56017.056000000011</c:v>
                </c:pt>
                <c:pt idx="1274">
                  <c:v>56017.097000000002</c:v>
                </c:pt>
                <c:pt idx="1275">
                  <c:v>56017.139000000003</c:v>
                </c:pt>
                <c:pt idx="1276">
                  <c:v>56017.181000000004</c:v>
                </c:pt>
                <c:pt idx="1277">
                  <c:v>56017.221999999994</c:v>
                </c:pt>
                <c:pt idx="1278">
                  <c:v>56017.263999999996</c:v>
                </c:pt>
                <c:pt idx="1279">
                  <c:v>56017.306000000011</c:v>
                </c:pt>
                <c:pt idx="1280">
                  <c:v>56017.347000000002</c:v>
                </c:pt>
                <c:pt idx="1281">
                  <c:v>56017.389000000003</c:v>
                </c:pt>
                <c:pt idx="1282">
                  <c:v>56017.431000000004</c:v>
                </c:pt>
                <c:pt idx="1283">
                  <c:v>56017.472000000002</c:v>
                </c:pt>
                <c:pt idx="1284">
                  <c:v>56017.514000000003</c:v>
                </c:pt>
                <c:pt idx="1285">
                  <c:v>56017.556000000011</c:v>
                </c:pt>
                <c:pt idx="1286">
                  <c:v>56017.597000000002</c:v>
                </c:pt>
                <c:pt idx="1287">
                  <c:v>56017.639000000003</c:v>
                </c:pt>
                <c:pt idx="1288">
                  <c:v>56017.681000000004</c:v>
                </c:pt>
                <c:pt idx="1289">
                  <c:v>56017.721999999994</c:v>
                </c:pt>
                <c:pt idx="1290">
                  <c:v>56017.763999999996</c:v>
                </c:pt>
                <c:pt idx="1291">
                  <c:v>56017.806000000011</c:v>
                </c:pt>
                <c:pt idx="1292">
                  <c:v>56017.847000000002</c:v>
                </c:pt>
                <c:pt idx="1293">
                  <c:v>56017.889000000003</c:v>
                </c:pt>
                <c:pt idx="1294">
                  <c:v>56017.931000000004</c:v>
                </c:pt>
                <c:pt idx="1295">
                  <c:v>56017.972000000002</c:v>
                </c:pt>
                <c:pt idx="1296">
                  <c:v>56018.014000000003</c:v>
                </c:pt>
                <c:pt idx="1297">
                  <c:v>56018.056000000011</c:v>
                </c:pt>
                <c:pt idx="1298">
                  <c:v>56018.097000000002</c:v>
                </c:pt>
                <c:pt idx="1299">
                  <c:v>56018.139000000003</c:v>
                </c:pt>
                <c:pt idx="1300">
                  <c:v>56018.181000000004</c:v>
                </c:pt>
                <c:pt idx="1301">
                  <c:v>56018.221999999994</c:v>
                </c:pt>
                <c:pt idx="1302">
                  <c:v>56018.263999999996</c:v>
                </c:pt>
                <c:pt idx="1303">
                  <c:v>56018.306000000011</c:v>
                </c:pt>
                <c:pt idx="1304">
                  <c:v>56018.347000000002</c:v>
                </c:pt>
                <c:pt idx="1305">
                  <c:v>56018.389000000003</c:v>
                </c:pt>
                <c:pt idx="1306">
                  <c:v>56018.431000000004</c:v>
                </c:pt>
                <c:pt idx="1307">
                  <c:v>56018.472000000002</c:v>
                </c:pt>
                <c:pt idx="1308">
                  <c:v>56018.514000000003</c:v>
                </c:pt>
                <c:pt idx="1309">
                  <c:v>56018.556000000011</c:v>
                </c:pt>
                <c:pt idx="1310">
                  <c:v>56018.597000000002</c:v>
                </c:pt>
                <c:pt idx="1311">
                  <c:v>56018.639000000003</c:v>
                </c:pt>
                <c:pt idx="1312">
                  <c:v>56018.681000000004</c:v>
                </c:pt>
                <c:pt idx="1313">
                  <c:v>56018.721999999994</c:v>
                </c:pt>
                <c:pt idx="1314">
                  <c:v>56018.763999999996</c:v>
                </c:pt>
                <c:pt idx="1315">
                  <c:v>56018.806000000011</c:v>
                </c:pt>
                <c:pt idx="1316">
                  <c:v>56018.847000000002</c:v>
                </c:pt>
                <c:pt idx="1317">
                  <c:v>56018.889000000003</c:v>
                </c:pt>
                <c:pt idx="1318">
                  <c:v>56018.931000000004</c:v>
                </c:pt>
                <c:pt idx="1319">
                  <c:v>56018.972000000002</c:v>
                </c:pt>
                <c:pt idx="1320">
                  <c:v>56019.014000000003</c:v>
                </c:pt>
                <c:pt idx="1321">
                  <c:v>56019.056000000011</c:v>
                </c:pt>
                <c:pt idx="1322">
                  <c:v>56019.097000000002</c:v>
                </c:pt>
                <c:pt idx="1323">
                  <c:v>56019.139000000003</c:v>
                </c:pt>
                <c:pt idx="1324">
                  <c:v>56019.181000000004</c:v>
                </c:pt>
                <c:pt idx="1325">
                  <c:v>56019.221999999994</c:v>
                </c:pt>
                <c:pt idx="1326">
                  <c:v>56019.263999999996</c:v>
                </c:pt>
                <c:pt idx="1327">
                  <c:v>56019.306000000011</c:v>
                </c:pt>
                <c:pt idx="1328">
                  <c:v>56019.347000000002</c:v>
                </c:pt>
                <c:pt idx="1329">
                  <c:v>56019.389000000003</c:v>
                </c:pt>
                <c:pt idx="1330">
                  <c:v>56019.431000000004</c:v>
                </c:pt>
                <c:pt idx="1331">
                  <c:v>56019.472000000002</c:v>
                </c:pt>
                <c:pt idx="1332">
                  <c:v>56019.514000000003</c:v>
                </c:pt>
                <c:pt idx="1333">
                  <c:v>56019.556000000011</c:v>
                </c:pt>
                <c:pt idx="1334">
                  <c:v>56019.597000000002</c:v>
                </c:pt>
                <c:pt idx="1335">
                  <c:v>56019.639000000003</c:v>
                </c:pt>
                <c:pt idx="1336">
                  <c:v>56019.681000000004</c:v>
                </c:pt>
                <c:pt idx="1337">
                  <c:v>56019.721999999994</c:v>
                </c:pt>
                <c:pt idx="1338">
                  <c:v>56019.763999999996</c:v>
                </c:pt>
                <c:pt idx="1339">
                  <c:v>56019.806000000011</c:v>
                </c:pt>
                <c:pt idx="1340">
                  <c:v>56019.847000000002</c:v>
                </c:pt>
                <c:pt idx="1341">
                  <c:v>56019.889000000003</c:v>
                </c:pt>
                <c:pt idx="1342">
                  <c:v>56019.931000000004</c:v>
                </c:pt>
                <c:pt idx="1343">
                  <c:v>56019.972000000002</c:v>
                </c:pt>
                <c:pt idx="1344">
                  <c:v>56020.014000000003</c:v>
                </c:pt>
                <c:pt idx="1345">
                  <c:v>56020.056000000011</c:v>
                </c:pt>
                <c:pt idx="1346">
                  <c:v>56020.097000000002</c:v>
                </c:pt>
                <c:pt idx="1347">
                  <c:v>56020.139000000003</c:v>
                </c:pt>
                <c:pt idx="1348">
                  <c:v>56020.181000000004</c:v>
                </c:pt>
                <c:pt idx="1349">
                  <c:v>56020.221999999994</c:v>
                </c:pt>
                <c:pt idx="1350">
                  <c:v>56020.263999999996</c:v>
                </c:pt>
                <c:pt idx="1351">
                  <c:v>56020.306000000011</c:v>
                </c:pt>
                <c:pt idx="1352">
                  <c:v>56020.347000000002</c:v>
                </c:pt>
                <c:pt idx="1353">
                  <c:v>56020.389000000003</c:v>
                </c:pt>
                <c:pt idx="1354">
                  <c:v>56020.431000000004</c:v>
                </c:pt>
                <c:pt idx="1355">
                  <c:v>56020.472000000002</c:v>
                </c:pt>
                <c:pt idx="1356">
                  <c:v>56020.514000000003</c:v>
                </c:pt>
                <c:pt idx="1357">
                  <c:v>56020.556000000011</c:v>
                </c:pt>
                <c:pt idx="1358">
                  <c:v>56020.597000000002</c:v>
                </c:pt>
                <c:pt idx="1359">
                  <c:v>56020.639000000003</c:v>
                </c:pt>
                <c:pt idx="1360">
                  <c:v>56020.681000000004</c:v>
                </c:pt>
                <c:pt idx="1361">
                  <c:v>56020.721999999994</c:v>
                </c:pt>
                <c:pt idx="1362">
                  <c:v>56020.763999999996</c:v>
                </c:pt>
                <c:pt idx="1363">
                  <c:v>56020.806000000011</c:v>
                </c:pt>
                <c:pt idx="1364">
                  <c:v>56020.847000000002</c:v>
                </c:pt>
                <c:pt idx="1365">
                  <c:v>56020.889000000003</c:v>
                </c:pt>
                <c:pt idx="1366">
                  <c:v>56020.931000000004</c:v>
                </c:pt>
                <c:pt idx="1367">
                  <c:v>56020.972000000002</c:v>
                </c:pt>
                <c:pt idx="1368">
                  <c:v>56021.014000000003</c:v>
                </c:pt>
                <c:pt idx="1369">
                  <c:v>56021.056000000011</c:v>
                </c:pt>
                <c:pt idx="1370">
                  <c:v>56021.097000000002</c:v>
                </c:pt>
                <c:pt idx="1371">
                  <c:v>56021.139000000003</c:v>
                </c:pt>
                <c:pt idx="1372">
                  <c:v>56021.181000000004</c:v>
                </c:pt>
                <c:pt idx="1373">
                  <c:v>56021.221999999994</c:v>
                </c:pt>
                <c:pt idx="1374">
                  <c:v>56021.263999999996</c:v>
                </c:pt>
                <c:pt idx="1375">
                  <c:v>56021.306000000011</c:v>
                </c:pt>
                <c:pt idx="1376">
                  <c:v>56021.347000000002</c:v>
                </c:pt>
                <c:pt idx="1377">
                  <c:v>56021.389000000003</c:v>
                </c:pt>
                <c:pt idx="1378">
                  <c:v>56021.431000000004</c:v>
                </c:pt>
                <c:pt idx="1379">
                  <c:v>56021.472000000002</c:v>
                </c:pt>
                <c:pt idx="1380">
                  <c:v>56021.514000000003</c:v>
                </c:pt>
                <c:pt idx="1381">
                  <c:v>56021.556000000011</c:v>
                </c:pt>
                <c:pt idx="1382">
                  <c:v>56021.597000000002</c:v>
                </c:pt>
                <c:pt idx="1383">
                  <c:v>56021.639000000003</c:v>
                </c:pt>
                <c:pt idx="1384">
                  <c:v>56021.681000000004</c:v>
                </c:pt>
                <c:pt idx="1385">
                  <c:v>56021.721999999994</c:v>
                </c:pt>
                <c:pt idx="1386">
                  <c:v>56021.763999999996</c:v>
                </c:pt>
                <c:pt idx="1387">
                  <c:v>56021.806000000011</c:v>
                </c:pt>
                <c:pt idx="1388">
                  <c:v>56021.847000000002</c:v>
                </c:pt>
                <c:pt idx="1389">
                  <c:v>56021.889000000003</c:v>
                </c:pt>
                <c:pt idx="1390">
                  <c:v>56021.931000000004</c:v>
                </c:pt>
                <c:pt idx="1391">
                  <c:v>56021.972000000002</c:v>
                </c:pt>
                <c:pt idx="1392">
                  <c:v>56022.014000000003</c:v>
                </c:pt>
                <c:pt idx="1393">
                  <c:v>56022.056000000011</c:v>
                </c:pt>
                <c:pt idx="1394">
                  <c:v>56022.097000000002</c:v>
                </c:pt>
                <c:pt idx="1395">
                  <c:v>56022.139000000003</c:v>
                </c:pt>
                <c:pt idx="1396">
                  <c:v>56022.181000000004</c:v>
                </c:pt>
                <c:pt idx="1397">
                  <c:v>56022.221999999994</c:v>
                </c:pt>
                <c:pt idx="1398">
                  <c:v>56022.263999999996</c:v>
                </c:pt>
                <c:pt idx="1399">
                  <c:v>56022.306000000011</c:v>
                </c:pt>
                <c:pt idx="1400">
                  <c:v>56022.347000000002</c:v>
                </c:pt>
                <c:pt idx="1401">
                  <c:v>56022.389000000003</c:v>
                </c:pt>
                <c:pt idx="1402">
                  <c:v>56022.431000000004</c:v>
                </c:pt>
                <c:pt idx="1403">
                  <c:v>56022.472000000002</c:v>
                </c:pt>
                <c:pt idx="1404">
                  <c:v>56022.514000000003</c:v>
                </c:pt>
                <c:pt idx="1405">
                  <c:v>56022.556000000011</c:v>
                </c:pt>
                <c:pt idx="1406">
                  <c:v>56022.597000000002</c:v>
                </c:pt>
                <c:pt idx="1407">
                  <c:v>56022.639000000003</c:v>
                </c:pt>
                <c:pt idx="1408">
                  <c:v>56022.681000000004</c:v>
                </c:pt>
                <c:pt idx="1409">
                  <c:v>56022.721999999994</c:v>
                </c:pt>
                <c:pt idx="1410">
                  <c:v>56022.763999999996</c:v>
                </c:pt>
                <c:pt idx="1411">
                  <c:v>56022.806000000011</c:v>
                </c:pt>
                <c:pt idx="1412">
                  <c:v>56022.847000000002</c:v>
                </c:pt>
                <c:pt idx="1413">
                  <c:v>56022.889000000003</c:v>
                </c:pt>
                <c:pt idx="1414">
                  <c:v>56022.931000000004</c:v>
                </c:pt>
                <c:pt idx="1415">
                  <c:v>56022.972000000002</c:v>
                </c:pt>
                <c:pt idx="1416">
                  <c:v>56023.014000000003</c:v>
                </c:pt>
                <c:pt idx="1417">
                  <c:v>56023.056000000011</c:v>
                </c:pt>
                <c:pt idx="1418">
                  <c:v>56023.097000000002</c:v>
                </c:pt>
                <c:pt idx="1419">
                  <c:v>56023.139000000003</c:v>
                </c:pt>
                <c:pt idx="1420">
                  <c:v>56023.181000000004</c:v>
                </c:pt>
                <c:pt idx="1421">
                  <c:v>56023.221999999994</c:v>
                </c:pt>
                <c:pt idx="1422">
                  <c:v>56023.263999999996</c:v>
                </c:pt>
                <c:pt idx="1423">
                  <c:v>56023.306000000011</c:v>
                </c:pt>
                <c:pt idx="1424">
                  <c:v>56023.347000000002</c:v>
                </c:pt>
                <c:pt idx="1425">
                  <c:v>56023.389000000003</c:v>
                </c:pt>
                <c:pt idx="1426">
                  <c:v>56023.431000000004</c:v>
                </c:pt>
                <c:pt idx="1427">
                  <c:v>56023.472000000002</c:v>
                </c:pt>
                <c:pt idx="1428">
                  <c:v>56023.514000000003</c:v>
                </c:pt>
                <c:pt idx="1429">
                  <c:v>56023.556000000011</c:v>
                </c:pt>
                <c:pt idx="1430">
                  <c:v>56023.597000000002</c:v>
                </c:pt>
                <c:pt idx="1431">
                  <c:v>56023.639000000003</c:v>
                </c:pt>
                <c:pt idx="1432">
                  <c:v>56023.681000000004</c:v>
                </c:pt>
                <c:pt idx="1433">
                  <c:v>56023.721999999994</c:v>
                </c:pt>
                <c:pt idx="1434">
                  <c:v>56023.763999999996</c:v>
                </c:pt>
                <c:pt idx="1435">
                  <c:v>56023.806000000011</c:v>
                </c:pt>
                <c:pt idx="1436">
                  <c:v>56023.847000000002</c:v>
                </c:pt>
                <c:pt idx="1437">
                  <c:v>56023.889000000003</c:v>
                </c:pt>
                <c:pt idx="1438">
                  <c:v>56023.931000000004</c:v>
                </c:pt>
                <c:pt idx="1439">
                  <c:v>56023.972000000002</c:v>
                </c:pt>
                <c:pt idx="1440">
                  <c:v>56024.014000000003</c:v>
                </c:pt>
                <c:pt idx="1441">
                  <c:v>56024.056000000011</c:v>
                </c:pt>
                <c:pt idx="1442">
                  <c:v>56024.097000000002</c:v>
                </c:pt>
                <c:pt idx="1443">
                  <c:v>56024.139000000003</c:v>
                </c:pt>
                <c:pt idx="1444">
                  <c:v>56024.181000000004</c:v>
                </c:pt>
                <c:pt idx="1445">
                  <c:v>56024.221999999994</c:v>
                </c:pt>
                <c:pt idx="1446">
                  <c:v>56024.263999999996</c:v>
                </c:pt>
                <c:pt idx="1447">
                  <c:v>56024.306000000011</c:v>
                </c:pt>
                <c:pt idx="1448">
                  <c:v>56024.347000000002</c:v>
                </c:pt>
                <c:pt idx="1449">
                  <c:v>56024.389000000003</c:v>
                </c:pt>
                <c:pt idx="1450">
                  <c:v>56024.431000000004</c:v>
                </c:pt>
                <c:pt idx="1451">
                  <c:v>56024.472000000002</c:v>
                </c:pt>
                <c:pt idx="1452">
                  <c:v>56024.514000000003</c:v>
                </c:pt>
                <c:pt idx="1453">
                  <c:v>56024.556000000011</c:v>
                </c:pt>
                <c:pt idx="1454">
                  <c:v>56024.597000000002</c:v>
                </c:pt>
                <c:pt idx="1455">
                  <c:v>56024.639000000003</c:v>
                </c:pt>
                <c:pt idx="1456">
                  <c:v>56024.681000000004</c:v>
                </c:pt>
                <c:pt idx="1457">
                  <c:v>56024.721999999994</c:v>
                </c:pt>
                <c:pt idx="1458">
                  <c:v>56024.763999999996</c:v>
                </c:pt>
                <c:pt idx="1459">
                  <c:v>56024.806000000011</c:v>
                </c:pt>
                <c:pt idx="1460">
                  <c:v>56024.847000000002</c:v>
                </c:pt>
                <c:pt idx="1461">
                  <c:v>56024.889000000003</c:v>
                </c:pt>
                <c:pt idx="1462">
                  <c:v>56024.931000000004</c:v>
                </c:pt>
                <c:pt idx="1463">
                  <c:v>56024.972000000002</c:v>
                </c:pt>
                <c:pt idx="1464">
                  <c:v>56025.014000000003</c:v>
                </c:pt>
                <c:pt idx="1465">
                  <c:v>56025.056000000011</c:v>
                </c:pt>
                <c:pt idx="1466">
                  <c:v>56025.097000000002</c:v>
                </c:pt>
                <c:pt idx="1467">
                  <c:v>56025.139000000003</c:v>
                </c:pt>
                <c:pt idx="1468">
                  <c:v>56025.181000000004</c:v>
                </c:pt>
                <c:pt idx="1469">
                  <c:v>56025.221999999994</c:v>
                </c:pt>
                <c:pt idx="1470">
                  <c:v>56025.263999999996</c:v>
                </c:pt>
                <c:pt idx="1471">
                  <c:v>56025.306000000011</c:v>
                </c:pt>
                <c:pt idx="1472">
                  <c:v>56025.347000000002</c:v>
                </c:pt>
                <c:pt idx="1473">
                  <c:v>56025.389000000003</c:v>
                </c:pt>
                <c:pt idx="1474">
                  <c:v>56025.431000000004</c:v>
                </c:pt>
                <c:pt idx="1475">
                  <c:v>56025.472000000002</c:v>
                </c:pt>
                <c:pt idx="1476">
                  <c:v>56025.514000000003</c:v>
                </c:pt>
                <c:pt idx="1477">
                  <c:v>56025.556000000011</c:v>
                </c:pt>
                <c:pt idx="1478">
                  <c:v>56025.597000000002</c:v>
                </c:pt>
                <c:pt idx="1479">
                  <c:v>56025.639000000003</c:v>
                </c:pt>
                <c:pt idx="1480">
                  <c:v>56025.681000000004</c:v>
                </c:pt>
                <c:pt idx="1481">
                  <c:v>56025.721999999994</c:v>
                </c:pt>
                <c:pt idx="1482">
                  <c:v>56025.763999999996</c:v>
                </c:pt>
                <c:pt idx="1483">
                  <c:v>56025.806000000011</c:v>
                </c:pt>
                <c:pt idx="1484">
                  <c:v>56025.847000000002</c:v>
                </c:pt>
                <c:pt idx="1485">
                  <c:v>56025.889000000003</c:v>
                </c:pt>
                <c:pt idx="1486">
                  <c:v>56025.931000000004</c:v>
                </c:pt>
                <c:pt idx="1487">
                  <c:v>56025.972000000002</c:v>
                </c:pt>
                <c:pt idx="1488">
                  <c:v>56026.014000000003</c:v>
                </c:pt>
                <c:pt idx="1489">
                  <c:v>56026.056000000011</c:v>
                </c:pt>
                <c:pt idx="1490">
                  <c:v>56026.097000000002</c:v>
                </c:pt>
                <c:pt idx="1491">
                  <c:v>56026.139000000003</c:v>
                </c:pt>
                <c:pt idx="1492">
                  <c:v>56026.181000000004</c:v>
                </c:pt>
                <c:pt idx="1493">
                  <c:v>56026.221999999994</c:v>
                </c:pt>
                <c:pt idx="1494">
                  <c:v>56026.263999999996</c:v>
                </c:pt>
                <c:pt idx="1495">
                  <c:v>56026.306000000011</c:v>
                </c:pt>
                <c:pt idx="1496">
                  <c:v>56026.347000000002</c:v>
                </c:pt>
                <c:pt idx="1497">
                  <c:v>56026.389000000003</c:v>
                </c:pt>
                <c:pt idx="1498">
                  <c:v>56026.431000000004</c:v>
                </c:pt>
                <c:pt idx="1499">
                  <c:v>56026.472000000002</c:v>
                </c:pt>
                <c:pt idx="1500">
                  <c:v>56026.514000000003</c:v>
                </c:pt>
                <c:pt idx="1501">
                  <c:v>56026.556000000011</c:v>
                </c:pt>
                <c:pt idx="1502">
                  <c:v>56026.597000000002</c:v>
                </c:pt>
                <c:pt idx="1503">
                  <c:v>56026.639000000003</c:v>
                </c:pt>
                <c:pt idx="1504">
                  <c:v>56026.681000000004</c:v>
                </c:pt>
                <c:pt idx="1505">
                  <c:v>56026.721999999994</c:v>
                </c:pt>
                <c:pt idx="1506">
                  <c:v>56026.763999999996</c:v>
                </c:pt>
                <c:pt idx="1507">
                  <c:v>56026.806000000011</c:v>
                </c:pt>
                <c:pt idx="1508">
                  <c:v>56026.847000000002</c:v>
                </c:pt>
                <c:pt idx="1509">
                  <c:v>56026.889000000003</c:v>
                </c:pt>
                <c:pt idx="1510">
                  <c:v>56026.931000000004</c:v>
                </c:pt>
                <c:pt idx="1511">
                  <c:v>56026.972000000002</c:v>
                </c:pt>
                <c:pt idx="1512">
                  <c:v>56027.014000000003</c:v>
                </c:pt>
                <c:pt idx="1513">
                  <c:v>56027.056000000011</c:v>
                </c:pt>
                <c:pt idx="1514">
                  <c:v>56027.097000000002</c:v>
                </c:pt>
                <c:pt idx="1515">
                  <c:v>56027.139000000003</c:v>
                </c:pt>
                <c:pt idx="1516">
                  <c:v>56027.181000000004</c:v>
                </c:pt>
                <c:pt idx="1517">
                  <c:v>56027.221999999994</c:v>
                </c:pt>
                <c:pt idx="1518">
                  <c:v>56027.263999999996</c:v>
                </c:pt>
                <c:pt idx="1519">
                  <c:v>56027.306000000011</c:v>
                </c:pt>
                <c:pt idx="1520">
                  <c:v>56027.347000000002</c:v>
                </c:pt>
                <c:pt idx="1521">
                  <c:v>56027.389000000003</c:v>
                </c:pt>
                <c:pt idx="1522">
                  <c:v>56027.431000000004</c:v>
                </c:pt>
                <c:pt idx="1523">
                  <c:v>56027.472000000002</c:v>
                </c:pt>
                <c:pt idx="1524">
                  <c:v>56027.514000000003</c:v>
                </c:pt>
                <c:pt idx="1525">
                  <c:v>56027.556000000011</c:v>
                </c:pt>
                <c:pt idx="1526">
                  <c:v>56027.597000000002</c:v>
                </c:pt>
                <c:pt idx="1527">
                  <c:v>56027.639000000003</c:v>
                </c:pt>
                <c:pt idx="1528">
                  <c:v>56027.681000000004</c:v>
                </c:pt>
                <c:pt idx="1529">
                  <c:v>56027.721999999994</c:v>
                </c:pt>
                <c:pt idx="1530">
                  <c:v>56027.763999999996</c:v>
                </c:pt>
                <c:pt idx="1531">
                  <c:v>56027.806000000011</c:v>
                </c:pt>
                <c:pt idx="1532">
                  <c:v>56027.847000000002</c:v>
                </c:pt>
                <c:pt idx="1533">
                  <c:v>56027.889000000003</c:v>
                </c:pt>
                <c:pt idx="1534">
                  <c:v>56027.931000000004</c:v>
                </c:pt>
                <c:pt idx="1535">
                  <c:v>56027.972000000002</c:v>
                </c:pt>
                <c:pt idx="1536">
                  <c:v>56028.014000000003</c:v>
                </c:pt>
                <c:pt idx="1537">
                  <c:v>56028.056000000011</c:v>
                </c:pt>
                <c:pt idx="1538">
                  <c:v>56028.097000000002</c:v>
                </c:pt>
                <c:pt idx="1539">
                  <c:v>56028.139000000003</c:v>
                </c:pt>
                <c:pt idx="1540">
                  <c:v>56028.181000000004</c:v>
                </c:pt>
                <c:pt idx="1541">
                  <c:v>56028.221999999994</c:v>
                </c:pt>
                <c:pt idx="1542">
                  <c:v>56028.263999999996</c:v>
                </c:pt>
                <c:pt idx="1543">
                  <c:v>56028.306000000011</c:v>
                </c:pt>
                <c:pt idx="1544">
                  <c:v>56028.347000000002</c:v>
                </c:pt>
                <c:pt idx="1545">
                  <c:v>56028.389000000003</c:v>
                </c:pt>
                <c:pt idx="1546">
                  <c:v>56028.431000000004</c:v>
                </c:pt>
                <c:pt idx="1547">
                  <c:v>56028.472000000002</c:v>
                </c:pt>
                <c:pt idx="1548">
                  <c:v>56028.514000000003</c:v>
                </c:pt>
                <c:pt idx="1549">
                  <c:v>56028.556000000011</c:v>
                </c:pt>
                <c:pt idx="1550">
                  <c:v>56028.597000000002</c:v>
                </c:pt>
                <c:pt idx="1551">
                  <c:v>56028.639000000003</c:v>
                </c:pt>
                <c:pt idx="1552">
                  <c:v>56028.681000000004</c:v>
                </c:pt>
                <c:pt idx="1553">
                  <c:v>56028.721999999994</c:v>
                </c:pt>
                <c:pt idx="1554">
                  <c:v>56028.763999999996</c:v>
                </c:pt>
                <c:pt idx="1555">
                  <c:v>56028.806000000011</c:v>
                </c:pt>
                <c:pt idx="1556">
                  <c:v>56028.847000000002</c:v>
                </c:pt>
                <c:pt idx="1557">
                  <c:v>56028.889000000003</c:v>
                </c:pt>
                <c:pt idx="1558">
                  <c:v>56028.931000000004</c:v>
                </c:pt>
                <c:pt idx="1559">
                  <c:v>56028.972000000002</c:v>
                </c:pt>
                <c:pt idx="1560">
                  <c:v>56029.014000000003</c:v>
                </c:pt>
                <c:pt idx="1561">
                  <c:v>56029.056000000011</c:v>
                </c:pt>
                <c:pt idx="1562">
                  <c:v>56029.097000000002</c:v>
                </c:pt>
                <c:pt idx="1563">
                  <c:v>56029.139000000003</c:v>
                </c:pt>
                <c:pt idx="1564">
                  <c:v>56029.181000000004</c:v>
                </c:pt>
                <c:pt idx="1565">
                  <c:v>56029.221999999994</c:v>
                </c:pt>
                <c:pt idx="1566">
                  <c:v>56029.263999999996</c:v>
                </c:pt>
                <c:pt idx="1567">
                  <c:v>56029.306000000011</c:v>
                </c:pt>
                <c:pt idx="1568">
                  <c:v>56029.347000000002</c:v>
                </c:pt>
                <c:pt idx="1569">
                  <c:v>56029.389000000003</c:v>
                </c:pt>
                <c:pt idx="1570">
                  <c:v>56029.431000000004</c:v>
                </c:pt>
                <c:pt idx="1571">
                  <c:v>56029.472000000002</c:v>
                </c:pt>
                <c:pt idx="1572">
                  <c:v>56029.514000000003</c:v>
                </c:pt>
                <c:pt idx="1573">
                  <c:v>56029.556000000011</c:v>
                </c:pt>
                <c:pt idx="1574">
                  <c:v>56029.597000000002</c:v>
                </c:pt>
                <c:pt idx="1575">
                  <c:v>56029.639000000003</c:v>
                </c:pt>
                <c:pt idx="1576">
                  <c:v>56029.681000000004</c:v>
                </c:pt>
                <c:pt idx="1577">
                  <c:v>56029.721999999994</c:v>
                </c:pt>
                <c:pt idx="1578">
                  <c:v>56029.763999999996</c:v>
                </c:pt>
                <c:pt idx="1579">
                  <c:v>56029.806000000011</c:v>
                </c:pt>
                <c:pt idx="1580">
                  <c:v>56029.847000000002</c:v>
                </c:pt>
                <c:pt idx="1581">
                  <c:v>56029.889000000003</c:v>
                </c:pt>
                <c:pt idx="1582">
                  <c:v>56029.931000000004</c:v>
                </c:pt>
                <c:pt idx="1583">
                  <c:v>56029.972000000002</c:v>
                </c:pt>
                <c:pt idx="1584">
                  <c:v>56030.014000000003</c:v>
                </c:pt>
                <c:pt idx="1585">
                  <c:v>56030.056000000011</c:v>
                </c:pt>
                <c:pt idx="1586">
                  <c:v>56030.097000000002</c:v>
                </c:pt>
                <c:pt idx="1587">
                  <c:v>56030.139000000003</c:v>
                </c:pt>
                <c:pt idx="1588">
                  <c:v>56030.181000000004</c:v>
                </c:pt>
                <c:pt idx="1589">
                  <c:v>56030.221999999994</c:v>
                </c:pt>
                <c:pt idx="1590">
                  <c:v>56030.263999999996</c:v>
                </c:pt>
                <c:pt idx="1591">
                  <c:v>56030.306000000011</c:v>
                </c:pt>
                <c:pt idx="1592">
                  <c:v>56030.347000000002</c:v>
                </c:pt>
                <c:pt idx="1593">
                  <c:v>56030.389000000003</c:v>
                </c:pt>
                <c:pt idx="1594">
                  <c:v>56030.431000000004</c:v>
                </c:pt>
                <c:pt idx="1595">
                  <c:v>56030.472000000002</c:v>
                </c:pt>
                <c:pt idx="1596">
                  <c:v>56030.514000000003</c:v>
                </c:pt>
                <c:pt idx="1597">
                  <c:v>56030.556000000011</c:v>
                </c:pt>
                <c:pt idx="1598">
                  <c:v>56030.597000000002</c:v>
                </c:pt>
                <c:pt idx="1599">
                  <c:v>56030.639000000003</c:v>
                </c:pt>
                <c:pt idx="1600">
                  <c:v>56030.681000000004</c:v>
                </c:pt>
                <c:pt idx="1601">
                  <c:v>56030.721999999994</c:v>
                </c:pt>
                <c:pt idx="1602">
                  <c:v>56030.763999999996</c:v>
                </c:pt>
                <c:pt idx="1603">
                  <c:v>56030.806000000011</c:v>
                </c:pt>
                <c:pt idx="1604">
                  <c:v>56030.847000000002</c:v>
                </c:pt>
                <c:pt idx="1605">
                  <c:v>56030.889000000003</c:v>
                </c:pt>
                <c:pt idx="1606">
                  <c:v>56030.931000000004</c:v>
                </c:pt>
                <c:pt idx="1607">
                  <c:v>56030.972000000002</c:v>
                </c:pt>
                <c:pt idx="1608">
                  <c:v>56031.014000000003</c:v>
                </c:pt>
                <c:pt idx="1609">
                  <c:v>56031.056000000011</c:v>
                </c:pt>
                <c:pt idx="1610">
                  <c:v>56031.097000000002</c:v>
                </c:pt>
                <c:pt idx="1611">
                  <c:v>56031.139000000003</c:v>
                </c:pt>
                <c:pt idx="1612">
                  <c:v>56031.181000000004</c:v>
                </c:pt>
                <c:pt idx="1613">
                  <c:v>56031.221999999994</c:v>
                </c:pt>
                <c:pt idx="1614">
                  <c:v>56031.263999999996</c:v>
                </c:pt>
                <c:pt idx="1615">
                  <c:v>56031.306000000011</c:v>
                </c:pt>
                <c:pt idx="1616">
                  <c:v>56031.347000000002</c:v>
                </c:pt>
                <c:pt idx="1617">
                  <c:v>56031.389000000003</c:v>
                </c:pt>
                <c:pt idx="1618">
                  <c:v>56031.431000000004</c:v>
                </c:pt>
                <c:pt idx="1619">
                  <c:v>56031.472000000002</c:v>
                </c:pt>
                <c:pt idx="1620">
                  <c:v>56031.514000000003</c:v>
                </c:pt>
                <c:pt idx="1621">
                  <c:v>56031.556000000011</c:v>
                </c:pt>
                <c:pt idx="1622">
                  <c:v>56031.597000000002</c:v>
                </c:pt>
                <c:pt idx="1623">
                  <c:v>56031.639000000003</c:v>
                </c:pt>
                <c:pt idx="1624">
                  <c:v>56031.681000000004</c:v>
                </c:pt>
                <c:pt idx="1625">
                  <c:v>56031.721999999994</c:v>
                </c:pt>
                <c:pt idx="1626">
                  <c:v>56031.763999999996</c:v>
                </c:pt>
                <c:pt idx="1627">
                  <c:v>56031.806000000011</c:v>
                </c:pt>
                <c:pt idx="1628">
                  <c:v>56031.847000000002</c:v>
                </c:pt>
                <c:pt idx="1629">
                  <c:v>56031.889000000003</c:v>
                </c:pt>
                <c:pt idx="1630">
                  <c:v>56031.931000000004</c:v>
                </c:pt>
                <c:pt idx="1631">
                  <c:v>56031.972000000002</c:v>
                </c:pt>
                <c:pt idx="1632">
                  <c:v>56032.014000000003</c:v>
                </c:pt>
                <c:pt idx="1633">
                  <c:v>56032.056000000011</c:v>
                </c:pt>
                <c:pt idx="1634">
                  <c:v>56032.097000000002</c:v>
                </c:pt>
                <c:pt idx="1635">
                  <c:v>56032.139000000003</c:v>
                </c:pt>
                <c:pt idx="1636">
                  <c:v>56032.181000000004</c:v>
                </c:pt>
                <c:pt idx="1637">
                  <c:v>56032.221999999994</c:v>
                </c:pt>
                <c:pt idx="1638">
                  <c:v>56032.263999999996</c:v>
                </c:pt>
                <c:pt idx="1639">
                  <c:v>56032.306000000011</c:v>
                </c:pt>
                <c:pt idx="1640">
                  <c:v>56032.347000000002</c:v>
                </c:pt>
                <c:pt idx="1641">
                  <c:v>56032.389000000003</c:v>
                </c:pt>
                <c:pt idx="1642">
                  <c:v>56032.431000000004</c:v>
                </c:pt>
                <c:pt idx="1643">
                  <c:v>56032.472000000002</c:v>
                </c:pt>
                <c:pt idx="1644">
                  <c:v>56032.514000000003</c:v>
                </c:pt>
                <c:pt idx="1645">
                  <c:v>56032.556000000011</c:v>
                </c:pt>
                <c:pt idx="1646">
                  <c:v>56032.597000000002</c:v>
                </c:pt>
                <c:pt idx="1647">
                  <c:v>56032.639000000003</c:v>
                </c:pt>
                <c:pt idx="1648">
                  <c:v>56032.681000000004</c:v>
                </c:pt>
                <c:pt idx="1649">
                  <c:v>56032.721999999994</c:v>
                </c:pt>
                <c:pt idx="1650">
                  <c:v>56032.763999999996</c:v>
                </c:pt>
                <c:pt idx="1651">
                  <c:v>56032.806000000011</c:v>
                </c:pt>
                <c:pt idx="1652">
                  <c:v>56032.847000000002</c:v>
                </c:pt>
                <c:pt idx="1653">
                  <c:v>56032.889000000003</c:v>
                </c:pt>
                <c:pt idx="1654">
                  <c:v>56032.931000000004</c:v>
                </c:pt>
                <c:pt idx="1655">
                  <c:v>56032.972000000002</c:v>
                </c:pt>
                <c:pt idx="1656">
                  <c:v>56033.014000000003</c:v>
                </c:pt>
                <c:pt idx="1657">
                  <c:v>56033.056000000011</c:v>
                </c:pt>
                <c:pt idx="1658">
                  <c:v>56033.097000000002</c:v>
                </c:pt>
                <c:pt idx="1659">
                  <c:v>56033.139000000003</c:v>
                </c:pt>
                <c:pt idx="1660">
                  <c:v>56033.181000000004</c:v>
                </c:pt>
                <c:pt idx="1661">
                  <c:v>56033.221999999994</c:v>
                </c:pt>
                <c:pt idx="1662">
                  <c:v>56033.263999999996</c:v>
                </c:pt>
                <c:pt idx="1663">
                  <c:v>56033.306000000011</c:v>
                </c:pt>
                <c:pt idx="1664">
                  <c:v>56033.347000000002</c:v>
                </c:pt>
                <c:pt idx="1665">
                  <c:v>56033.389000000003</c:v>
                </c:pt>
                <c:pt idx="1666">
                  <c:v>56033.431000000004</c:v>
                </c:pt>
                <c:pt idx="1667">
                  <c:v>56033.472000000002</c:v>
                </c:pt>
                <c:pt idx="1668">
                  <c:v>56033.514000000003</c:v>
                </c:pt>
                <c:pt idx="1669">
                  <c:v>56033.556000000011</c:v>
                </c:pt>
                <c:pt idx="1670">
                  <c:v>56033.597000000002</c:v>
                </c:pt>
                <c:pt idx="1671">
                  <c:v>56033.639000000003</c:v>
                </c:pt>
                <c:pt idx="1672">
                  <c:v>56033.681000000004</c:v>
                </c:pt>
                <c:pt idx="1673">
                  <c:v>56033.721999999994</c:v>
                </c:pt>
                <c:pt idx="1674">
                  <c:v>56033.763999999996</c:v>
                </c:pt>
                <c:pt idx="1675">
                  <c:v>56033.806000000011</c:v>
                </c:pt>
                <c:pt idx="1676">
                  <c:v>56033.847000000002</c:v>
                </c:pt>
                <c:pt idx="1677">
                  <c:v>56033.889000000003</c:v>
                </c:pt>
                <c:pt idx="1678">
                  <c:v>56033.931000000004</c:v>
                </c:pt>
                <c:pt idx="1679">
                  <c:v>56033.972000000002</c:v>
                </c:pt>
                <c:pt idx="1680">
                  <c:v>56034.014000000003</c:v>
                </c:pt>
                <c:pt idx="1681">
                  <c:v>56034.056000000011</c:v>
                </c:pt>
                <c:pt idx="1682">
                  <c:v>56034.097000000002</c:v>
                </c:pt>
                <c:pt idx="1683">
                  <c:v>56034.139000000003</c:v>
                </c:pt>
                <c:pt idx="1684">
                  <c:v>56034.181000000004</c:v>
                </c:pt>
                <c:pt idx="1685">
                  <c:v>56034.221999999994</c:v>
                </c:pt>
                <c:pt idx="1686">
                  <c:v>56034.263999999996</c:v>
                </c:pt>
                <c:pt idx="1687">
                  <c:v>56034.306000000011</c:v>
                </c:pt>
                <c:pt idx="1688">
                  <c:v>56034.347000000002</c:v>
                </c:pt>
                <c:pt idx="1689">
                  <c:v>56034.389000000003</c:v>
                </c:pt>
                <c:pt idx="1690">
                  <c:v>56034.431000000004</c:v>
                </c:pt>
                <c:pt idx="1691">
                  <c:v>56034.472000000002</c:v>
                </c:pt>
                <c:pt idx="1692">
                  <c:v>56034.514000000003</c:v>
                </c:pt>
                <c:pt idx="1693">
                  <c:v>56034.556000000011</c:v>
                </c:pt>
                <c:pt idx="1694">
                  <c:v>56034.597000000002</c:v>
                </c:pt>
                <c:pt idx="1695">
                  <c:v>56034.639000000003</c:v>
                </c:pt>
                <c:pt idx="1696">
                  <c:v>56034.681000000004</c:v>
                </c:pt>
                <c:pt idx="1697">
                  <c:v>56034.721999999994</c:v>
                </c:pt>
                <c:pt idx="1698">
                  <c:v>56034.763999999996</c:v>
                </c:pt>
                <c:pt idx="1699">
                  <c:v>56034.806000000011</c:v>
                </c:pt>
                <c:pt idx="1700">
                  <c:v>56034.847000000002</c:v>
                </c:pt>
                <c:pt idx="1701">
                  <c:v>56034.889000000003</c:v>
                </c:pt>
                <c:pt idx="1702">
                  <c:v>56034.931000000004</c:v>
                </c:pt>
                <c:pt idx="1703">
                  <c:v>56034.972000000002</c:v>
                </c:pt>
                <c:pt idx="1704">
                  <c:v>56035.014000000003</c:v>
                </c:pt>
                <c:pt idx="1705">
                  <c:v>56035.056000000011</c:v>
                </c:pt>
                <c:pt idx="1706">
                  <c:v>56035.097000000002</c:v>
                </c:pt>
                <c:pt idx="1707">
                  <c:v>56035.139000000003</c:v>
                </c:pt>
                <c:pt idx="1708">
                  <c:v>56035.181000000004</c:v>
                </c:pt>
                <c:pt idx="1709">
                  <c:v>56035.221999999994</c:v>
                </c:pt>
                <c:pt idx="1710">
                  <c:v>56035.263999999996</c:v>
                </c:pt>
                <c:pt idx="1711">
                  <c:v>56035.306000000011</c:v>
                </c:pt>
                <c:pt idx="1712">
                  <c:v>56035.347000000002</c:v>
                </c:pt>
                <c:pt idx="1713">
                  <c:v>56035.389000000003</c:v>
                </c:pt>
                <c:pt idx="1714">
                  <c:v>56035.431000000004</c:v>
                </c:pt>
                <c:pt idx="1715">
                  <c:v>56035.472000000002</c:v>
                </c:pt>
                <c:pt idx="1716">
                  <c:v>56035.514000000003</c:v>
                </c:pt>
                <c:pt idx="1717">
                  <c:v>56035.556000000011</c:v>
                </c:pt>
                <c:pt idx="1718">
                  <c:v>56035.597000000002</c:v>
                </c:pt>
                <c:pt idx="1719">
                  <c:v>56035.639000000003</c:v>
                </c:pt>
                <c:pt idx="1720">
                  <c:v>56035.681000000004</c:v>
                </c:pt>
                <c:pt idx="1721">
                  <c:v>56035.721999999994</c:v>
                </c:pt>
                <c:pt idx="1722">
                  <c:v>56035.763999999996</c:v>
                </c:pt>
                <c:pt idx="1723">
                  <c:v>56035.806000000011</c:v>
                </c:pt>
                <c:pt idx="1724">
                  <c:v>56035.847000000002</c:v>
                </c:pt>
                <c:pt idx="1725">
                  <c:v>56035.889000000003</c:v>
                </c:pt>
                <c:pt idx="1726">
                  <c:v>56035.931000000004</c:v>
                </c:pt>
                <c:pt idx="1727">
                  <c:v>56035.972000000002</c:v>
                </c:pt>
                <c:pt idx="1728">
                  <c:v>56036.014000000003</c:v>
                </c:pt>
                <c:pt idx="1729">
                  <c:v>56036.056000000011</c:v>
                </c:pt>
                <c:pt idx="1730">
                  <c:v>56036.097000000002</c:v>
                </c:pt>
                <c:pt idx="1731">
                  <c:v>56036.139000000003</c:v>
                </c:pt>
                <c:pt idx="1732">
                  <c:v>56036.181000000004</c:v>
                </c:pt>
                <c:pt idx="1733">
                  <c:v>56036.221999999994</c:v>
                </c:pt>
                <c:pt idx="1734">
                  <c:v>56036.263999999996</c:v>
                </c:pt>
                <c:pt idx="1735">
                  <c:v>56036.306000000011</c:v>
                </c:pt>
                <c:pt idx="1736">
                  <c:v>56036.347000000002</c:v>
                </c:pt>
                <c:pt idx="1737">
                  <c:v>56036.389000000003</c:v>
                </c:pt>
                <c:pt idx="1738">
                  <c:v>56036.431000000004</c:v>
                </c:pt>
                <c:pt idx="1739">
                  <c:v>56036.472000000002</c:v>
                </c:pt>
                <c:pt idx="1740">
                  <c:v>56036.514000000003</c:v>
                </c:pt>
                <c:pt idx="1741">
                  <c:v>56036.556000000011</c:v>
                </c:pt>
                <c:pt idx="1742">
                  <c:v>56036.597000000002</c:v>
                </c:pt>
                <c:pt idx="1743">
                  <c:v>56036.639000000003</c:v>
                </c:pt>
                <c:pt idx="1744">
                  <c:v>56036.681000000004</c:v>
                </c:pt>
                <c:pt idx="1745">
                  <c:v>56036.721999999994</c:v>
                </c:pt>
                <c:pt idx="1746">
                  <c:v>56036.763999999996</c:v>
                </c:pt>
                <c:pt idx="1747">
                  <c:v>56036.806000000011</c:v>
                </c:pt>
                <c:pt idx="1748">
                  <c:v>56036.847000000002</c:v>
                </c:pt>
                <c:pt idx="1749">
                  <c:v>56036.889000000003</c:v>
                </c:pt>
                <c:pt idx="1750">
                  <c:v>56036.931000000004</c:v>
                </c:pt>
                <c:pt idx="1751">
                  <c:v>56036.972000000002</c:v>
                </c:pt>
                <c:pt idx="1752">
                  <c:v>56037.014000000003</c:v>
                </c:pt>
                <c:pt idx="1753">
                  <c:v>56037.056000000011</c:v>
                </c:pt>
                <c:pt idx="1754">
                  <c:v>56037.097000000002</c:v>
                </c:pt>
                <c:pt idx="1755">
                  <c:v>56037.139000000003</c:v>
                </c:pt>
                <c:pt idx="1756">
                  <c:v>56037.181000000004</c:v>
                </c:pt>
                <c:pt idx="1757">
                  <c:v>56037.221999999994</c:v>
                </c:pt>
                <c:pt idx="1758">
                  <c:v>56037.263999999996</c:v>
                </c:pt>
                <c:pt idx="1759">
                  <c:v>56037.306000000011</c:v>
                </c:pt>
                <c:pt idx="1760">
                  <c:v>56037.347000000002</c:v>
                </c:pt>
                <c:pt idx="1761">
                  <c:v>56037.389000000003</c:v>
                </c:pt>
                <c:pt idx="1762">
                  <c:v>56037.431000000004</c:v>
                </c:pt>
                <c:pt idx="1763">
                  <c:v>56037.472000000002</c:v>
                </c:pt>
                <c:pt idx="1764">
                  <c:v>56037.514000000003</c:v>
                </c:pt>
                <c:pt idx="1765">
                  <c:v>56037.556000000011</c:v>
                </c:pt>
                <c:pt idx="1766">
                  <c:v>56037.597000000002</c:v>
                </c:pt>
                <c:pt idx="1767">
                  <c:v>56037.639000000003</c:v>
                </c:pt>
                <c:pt idx="1768">
                  <c:v>56037.681000000004</c:v>
                </c:pt>
                <c:pt idx="1769">
                  <c:v>56037.721999999994</c:v>
                </c:pt>
                <c:pt idx="1770">
                  <c:v>56037.763999999996</c:v>
                </c:pt>
                <c:pt idx="1771">
                  <c:v>56037.806000000011</c:v>
                </c:pt>
                <c:pt idx="1772">
                  <c:v>56037.847000000002</c:v>
                </c:pt>
                <c:pt idx="1773">
                  <c:v>56037.889000000003</c:v>
                </c:pt>
                <c:pt idx="1774">
                  <c:v>56037.931000000004</c:v>
                </c:pt>
                <c:pt idx="1775">
                  <c:v>56037.972000000002</c:v>
                </c:pt>
                <c:pt idx="1776">
                  <c:v>56038.014000000003</c:v>
                </c:pt>
                <c:pt idx="1777">
                  <c:v>56038.056000000011</c:v>
                </c:pt>
                <c:pt idx="1778">
                  <c:v>56038.097000000002</c:v>
                </c:pt>
                <c:pt idx="1779">
                  <c:v>56038.139000000003</c:v>
                </c:pt>
                <c:pt idx="1780">
                  <c:v>56038.181000000004</c:v>
                </c:pt>
                <c:pt idx="1781">
                  <c:v>56038.221999999994</c:v>
                </c:pt>
                <c:pt idx="1782">
                  <c:v>56038.263999999996</c:v>
                </c:pt>
                <c:pt idx="1783">
                  <c:v>56038.306000000011</c:v>
                </c:pt>
                <c:pt idx="1784">
                  <c:v>56038.347000000002</c:v>
                </c:pt>
                <c:pt idx="1785">
                  <c:v>56038.389000000003</c:v>
                </c:pt>
                <c:pt idx="1786">
                  <c:v>56038.431000000004</c:v>
                </c:pt>
                <c:pt idx="1787">
                  <c:v>56038.472000000002</c:v>
                </c:pt>
                <c:pt idx="1788">
                  <c:v>56038.514000000003</c:v>
                </c:pt>
                <c:pt idx="1789">
                  <c:v>56038.556000000011</c:v>
                </c:pt>
                <c:pt idx="1790">
                  <c:v>56038.597000000002</c:v>
                </c:pt>
                <c:pt idx="1791">
                  <c:v>56038.639000000003</c:v>
                </c:pt>
                <c:pt idx="1792">
                  <c:v>56038.681000000004</c:v>
                </c:pt>
                <c:pt idx="1793">
                  <c:v>56038.721999999994</c:v>
                </c:pt>
                <c:pt idx="1794">
                  <c:v>56038.763999999996</c:v>
                </c:pt>
                <c:pt idx="1795">
                  <c:v>56038.806000000011</c:v>
                </c:pt>
                <c:pt idx="1796">
                  <c:v>56038.847000000002</c:v>
                </c:pt>
                <c:pt idx="1797">
                  <c:v>56038.889000000003</c:v>
                </c:pt>
                <c:pt idx="1798">
                  <c:v>56038.931000000004</c:v>
                </c:pt>
                <c:pt idx="1799">
                  <c:v>56038.972000000002</c:v>
                </c:pt>
                <c:pt idx="1800">
                  <c:v>56039.014000000003</c:v>
                </c:pt>
                <c:pt idx="1801">
                  <c:v>56039.056000000011</c:v>
                </c:pt>
                <c:pt idx="1802">
                  <c:v>56039.097000000002</c:v>
                </c:pt>
                <c:pt idx="1803">
                  <c:v>56039.139000000003</c:v>
                </c:pt>
                <c:pt idx="1804">
                  <c:v>56039.181000000004</c:v>
                </c:pt>
                <c:pt idx="1805">
                  <c:v>56039.221999999994</c:v>
                </c:pt>
                <c:pt idx="1806">
                  <c:v>56039.263999999996</c:v>
                </c:pt>
                <c:pt idx="1807">
                  <c:v>56039.306000000011</c:v>
                </c:pt>
                <c:pt idx="1808">
                  <c:v>56039.347000000002</c:v>
                </c:pt>
                <c:pt idx="1809">
                  <c:v>56039.389000000003</c:v>
                </c:pt>
                <c:pt idx="1810">
                  <c:v>56039.431000000004</c:v>
                </c:pt>
                <c:pt idx="1811">
                  <c:v>56039.472000000002</c:v>
                </c:pt>
                <c:pt idx="1812">
                  <c:v>56039.514000000003</c:v>
                </c:pt>
                <c:pt idx="1813">
                  <c:v>56039.556000000011</c:v>
                </c:pt>
                <c:pt idx="1814">
                  <c:v>56039.597000000002</c:v>
                </c:pt>
                <c:pt idx="1815">
                  <c:v>56039.639000000003</c:v>
                </c:pt>
                <c:pt idx="1816">
                  <c:v>56039.681000000004</c:v>
                </c:pt>
                <c:pt idx="1817">
                  <c:v>56039.721999999994</c:v>
                </c:pt>
                <c:pt idx="1818">
                  <c:v>56039.763999999996</c:v>
                </c:pt>
                <c:pt idx="1819">
                  <c:v>56039.806000000011</c:v>
                </c:pt>
                <c:pt idx="1820">
                  <c:v>56039.847000000002</c:v>
                </c:pt>
                <c:pt idx="1821">
                  <c:v>56039.889000000003</c:v>
                </c:pt>
                <c:pt idx="1822">
                  <c:v>56039.931000000004</c:v>
                </c:pt>
                <c:pt idx="1823">
                  <c:v>56039.972000000002</c:v>
                </c:pt>
                <c:pt idx="1824">
                  <c:v>56040.014000000003</c:v>
                </c:pt>
                <c:pt idx="1825">
                  <c:v>56040.056000000011</c:v>
                </c:pt>
                <c:pt idx="1826">
                  <c:v>56040.097000000002</c:v>
                </c:pt>
                <c:pt idx="1827">
                  <c:v>56040.139000000003</c:v>
                </c:pt>
                <c:pt idx="1828">
                  <c:v>56040.181000000004</c:v>
                </c:pt>
                <c:pt idx="1829">
                  <c:v>56040.221999999994</c:v>
                </c:pt>
                <c:pt idx="1830">
                  <c:v>56040.263999999996</c:v>
                </c:pt>
                <c:pt idx="1831">
                  <c:v>56040.306000000011</c:v>
                </c:pt>
                <c:pt idx="1832">
                  <c:v>56040.347000000002</c:v>
                </c:pt>
                <c:pt idx="1833">
                  <c:v>56040.389000000003</c:v>
                </c:pt>
                <c:pt idx="1834">
                  <c:v>56040.431000000004</c:v>
                </c:pt>
                <c:pt idx="1835">
                  <c:v>56040.472000000002</c:v>
                </c:pt>
                <c:pt idx="1836">
                  <c:v>56040.514000000003</c:v>
                </c:pt>
                <c:pt idx="1837">
                  <c:v>56040.556000000011</c:v>
                </c:pt>
                <c:pt idx="1838">
                  <c:v>56040.597000000002</c:v>
                </c:pt>
                <c:pt idx="1839">
                  <c:v>56040.639000000003</c:v>
                </c:pt>
                <c:pt idx="1840">
                  <c:v>56040.681000000004</c:v>
                </c:pt>
                <c:pt idx="1841">
                  <c:v>56040.721999999994</c:v>
                </c:pt>
                <c:pt idx="1842">
                  <c:v>56040.763999999996</c:v>
                </c:pt>
                <c:pt idx="1843">
                  <c:v>56040.806000000011</c:v>
                </c:pt>
                <c:pt idx="1844">
                  <c:v>56040.847000000002</c:v>
                </c:pt>
                <c:pt idx="1845">
                  <c:v>56040.889000000003</c:v>
                </c:pt>
                <c:pt idx="1846">
                  <c:v>56040.931000000004</c:v>
                </c:pt>
                <c:pt idx="1847">
                  <c:v>56040.972000000002</c:v>
                </c:pt>
                <c:pt idx="1848">
                  <c:v>56041.014000000003</c:v>
                </c:pt>
                <c:pt idx="1849">
                  <c:v>56041.056000000011</c:v>
                </c:pt>
                <c:pt idx="1850">
                  <c:v>56041.097000000002</c:v>
                </c:pt>
                <c:pt idx="1851">
                  <c:v>56041.139000000003</c:v>
                </c:pt>
                <c:pt idx="1852">
                  <c:v>56041.181000000004</c:v>
                </c:pt>
                <c:pt idx="1853">
                  <c:v>56041.221999999994</c:v>
                </c:pt>
                <c:pt idx="1854">
                  <c:v>56041.263999999996</c:v>
                </c:pt>
                <c:pt idx="1855">
                  <c:v>56041.306000000011</c:v>
                </c:pt>
                <c:pt idx="1856">
                  <c:v>56041.347000000002</c:v>
                </c:pt>
                <c:pt idx="1857">
                  <c:v>56041.389000000003</c:v>
                </c:pt>
                <c:pt idx="1858">
                  <c:v>56041.431000000004</c:v>
                </c:pt>
                <c:pt idx="1859">
                  <c:v>56041.472000000002</c:v>
                </c:pt>
                <c:pt idx="1860">
                  <c:v>56041.514000000003</c:v>
                </c:pt>
                <c:pt idx="1861">
                  <c:v>56041.556000000011</c:v>
                </c:pt>
                <c:pt idx="1862">
                  <c:v>56041.597000000002</c:v>
                </c:pt>
                <c:pt idx="1863">
                  <c:v>56041.639000000003</c:v>
                </c:pt>
                <c:pt idx="1864">
                  <c:v>56041.681000000004</c:v>
                </c:pt>
                <c:pt idx="1865">
                  <c:v>56041.721999999994</c:v>
                </c:pt>
                <c:pt idx="1866">
                  <c:v>56041.763999999996</c:v>
                </c:pt>
                <c:pt idx="1867">
                  <c:v>56041.806000000011</c:v>
                </c:pt>
                <c:pt idx="1868">
                  <c:v>56041.847000000002</c:v>
                </c:pt>
                <c:pt idx="1869">
                  <c:v>56041.889000000003</c:v>
                </c:pt>
                <c:pt idx="1870">
                  <c:v>56041.931000000004</c:v>
                </c:pt>
                <c:pt idx="1871">
                  <c:v>56041.972000000002</c:v>
                </c:pt>
                <c:pt idx="1872">
                  <c:v>56042.014000000003</c:v>
                </c:pt>
                <c:pt idx="1873">
                  <c:v>56042.056000000011</c:v>
                </c:pt>
                <c:pt idx="1874">
                  <c:v>56042.097000000002</c:v>
                </c:pt>
                <c:pt idx="1875">
                  <c:v>56042.139000000003</c:v>
                </c:pt>
                <c:pt idx="1876">
                  <c:v>56042.181000000004</c:v>
                </c:pt>
                <c:pt idx="1877">
                  <c:v>56042.221999999994</c:v>
                </c:pt>
                <c:pt idx="1878">
                  <c:v>56042.263999999996</c:v>
                </c:pt>
                <c:pt idx="1879">
                  <c:v>56042.306000000011</c:v>
                </c:pt>
                <c:pt idx="1880">
                  <c:v>56042.347000000002</c:v>
                </c:pt>
                <c:pt idx="1881">
                  <c:v>56042.389000000003</c:v>
                </c:pt>
                <c:pt idx="1882">
                  <c:v>56042.431000000004</c:v>
                </c:pt>
                <c:pt idx="1883">
                  <c:v>56042.472000000002</c:v>
                </c:pt>
                <c:pt idx="1884">
                  <c:v>56042.514000000003</c:v>
                </c:pt>
                <c:pt idx="1885">
                  <c:v>56042.556000000011</c:v>
                </c:pt>
                <c:pt idx="1886">
                  <c:v>56042.597000000002</c:v>
                </c:pt>
                <c:pt idx="1887">
                  <c:v>56042.639000000003</c:v>
                </c:pt>
                <c:pt idx="1888">
                  <c:v>56042.681000000004</c:v>
                </c:pt>
                <c:pt idx="1889">
                  <c:v>56042.721999999994</c:v>
                </c:pt>
                <c:pt idx="1890">
                  <c:v>56042.763999999996</c:v>
                </c:pt>
                <c:pt idx="1891">
                  <c:v>56042.806000000011</c:v>
                </c:pt>
                <c:pt idx="1892">
                  <c:v>56042.847000000002</c:v>
                </c:pt>
                <c:pt idx="1893">
                  <c:v>56042.889000000003</c:v>
                </c:pt>
                <c:pt idx="1894">
                  <c:v>56042.931000000004</c:v>
                </c:pt>
                <c:pt idx="1895">
                  <c:v>56042.972000000002</c:v>
                </c:pt>
                <c:pt idx="1896">
                  <c:v>56043.014000000003</c:v>
                </c:pt>
                <c:pt idx="1897">
                  <c:v>56043.056000000011</c:v>
                </c:pt>
                <c:pt idx="1898">
                  <c:v>56043.097000000002</c:v>
                </c:pt>
                <c:pt idx="1899">
                  <c:v>56043.139000000003</c:v>
                </c:pt>
                <c:pt idx="1900">
                  <c:v>56043.181000000004</c:v>
                </c:pt>
                <c:pt idx="1901">
                  <c:v>56043.221999999994</c:v>
                </c:pt>
                <c:pt idx="1902">
                  <c:v>56043.263999999996</c:v>
                </c:pt>
                <c:pt idx="1903">
                  <c:v>56043.306000000011</c:v>
                </c:pt>
                <c:pt idx="1904">
                  <c:v>56043.347000000002</c:v>
                </c:pt>
                <c:pt idx="1905">
                  <c:v>56043.389000000003</c:v>
                </c:pt>
                <c:pt idx="1906">
                  <c:v>56043.431000000004</c:v>
                </c:pt>
                <c:pt idx="1907">
                  <c:v>56043.472000000002</c:v>
                </c:pt>
                <c:pt idx="1908">
                  <c:v>56043.514000000003</c:v>
                </c:pt>
                <c:pt idx="1909">
                  <c:v>56043.556000000011</c:v>
                </c:pt>
                <c:pt idx="1910">
                  <c:v>56043.597000000002</c:v>
                </c:pt>
                <c:pt idx="1911">
                  <c:v>56043.639000000003</c:v>
                </c:pt>
                <c:pt idx="1912">
                  <c:v>56043.681000000004</c:v>
                </c:pt>
                <c:pt idx="1913">
                  <c:v>56043.721999999994</c:v>
                </c:pt>
                <c:pt idx="1914">
                  <c:v>56043.763999999996</c:v>
                </c:pt>
                <c:pt idx="1915">
                  <c:v>56043.806000000011</c:v>
                </c:pt>
                <c:pt idx="1916">
                  <c:v>56043.847000000002</c:v>
                </c:pt>
                <c:pt idx="1917">
                  <c:v>56043.889000000003</c:v>
                </c:pt>
                <c:pt idx="1918">
                  <c:v>56043.931000000004</c:v>
                </c:pt>
                <c:pt idx="1919">
                  <c:v>56043.972000000002</c:v>
                </c:pt>
                <c:pt idx="1920">
                  <c:v>56044.014000000003</c:v>
                </c:pt>
                <c:pt idx="1921">
                  <c:v>56044.056000000011</c:v>
                </c:pt>
                <c:pt idx="1922">
                  <c:v>56044.097000000002</c:v>
                </c:pt>
                <c:pt idx="1923">
                  <c:v>56044.139000000003</c:v>
                </c:pt>
                <c:pt idx="1924">
                  <c:v>56044.181000000004</c:v>
                </c:pt>
                <c:pt idx="1925">
                  <c:v>56044.221999999994</c:v>
                </c:pt>
                <c:pt idx="1926">
                  <c:v>56044.263999999996</c:v>
                </c:pt>
                <c:pt idx="1927">
                  <c:v>56044.306000000011</c:v>
                </c:pt>
                <c:pt idx="1928">
                  <c:v>56044.347000000002</c:v>
                </c:pt>
                <c:pt idx="1929">
                  <c:v>56044.389000000003</c:v>
                </c:pt>
                <c:pt idx="1930">
                  <c:v>56044.431000000004</c:v>
                </c:pt>
                <c:pt idx="1931">
                  <c:v>56044.472000000002</c:v>
                </c:pt>
                <c:pt idx="1932">
                  <c:v>56044.514000000003</c:v>
                </c:pt>
                <c:pt idx="1933">
                  <c:v>56044.556000000011</c:v>
                </c:pt>
                <c:pt idx="1934">
                  <c:v>56044.597000000002</c:v>
                </c:pt>
                <c:pt idx="1935">
                  <c:v>56044.639000000003</c:v>
                </c:pt>
                <c:pt idx="1936">
                  <c:v>56044.681000000004</c:v>
                </c:pt>
                <c:pt idx="1937">
                  <c:v>56044.721999999994</c:v>
                </c:pt>
                <c:pt idx="1938">
                  <c:v>56044.763999999996</c:v>
                </c:pt>
                <c:pt idx="1939">
                  <c:v>56044.806000000011</c:v>
                </c:pt>
                <c:pt idx="1940">
                  <c:v>56044.847000000002</c:v>
                </c:pt>
                <c:pt idx="1941">
                  <c:v>56044.889000000003</c:v>
                </c:pt>
                <c:pt idx="1942">
                  <c:v>56044.931000000004</c:v>
                </c:pt>
                <c:pt idx="1943">
                  <c:v>56044.972000000002</c:v>
                </c:pt>
                <c:pt idx="1944">
                  <c:v>56045.014000000003</c:v>
                </c:pt>
                <c:pt idx="1945">
                  <c:v>56045.056000000011</c:v>
                </c:pt>
                <c:pt idx="1946">
                  <c:v>56045.097000000002</c:v>
                </c:pt>
                <c:pt idx="1947">
                  <c:v>56045.139000000003</c:v>
                </c:pt>
                <c:pt idx="1948">
                  <c:v>56045.181000000004</c:v>
                </c:pt>
                <c:pt idx="1949">
                  <c:v>56045.221999999994</c:v>
                </c:pt>
                <c:pt idx="1950">
                  <c:v>56045.263999999996</c:v>
                </c:pt>
                <c:pt idx="1951">
                  <c:v>56045.306000000011</c:v>
                </c:pt>
                <c:pt idx="1952">
                  <c:v>56045.347000000002</c:v>
                </c:pt>
                <c:pt idx="1953">
                  <c:v>56045.389000000003</c:v>
                </c:pt>
                <c:pt idx="1954">
                  <c:v>56045.431000000004</c:v>
                </c:pt>
                <c:pt idx="1955">
                  <c:v>56045.472000000002</c:v>
                </c:pt>
                <c:pt idx="1956">
                  <c:v>56045.514000000003</c:v>
                </c:pt>
                <c:pt idx="1957">
                  <c:v>56045.556000000011</c:v>
                </c:pt>
                <c:pt idx="1958">
                  <c:v>56045.597000000002</c:v>
                </c:pt>
                <c:pt idx="1959">
                  <c:v>56045.639000000003</c:v>
                </c:pt>
                <c:pt idx="1960">
                  <c:v>56045.681000000004</c:v>
                </c:pt>
                <c:pt idx="1961">
                  <c:v>56045.721999999994</c:v>
                </c:pt>
                <c:pt idx="1962">
                  <c:v>56045.763999999996</c:v>
                </c:pt>
                <c:pt idx="1963">
                  <c:v>56045.806000000011</c:v>
                </c:pt>
                <c:pt idx="1964">
                  <c:v>56045.847000000002</c:v>
                </c:pt>
                <c:pt idx="1965">
                  <c:v>56045.889000000003</c:v>
                </c:pt>
                <c:pt idx="1966">
                  <c:v>56045.931000000004</c:v>
                </c:pt>
                <c:pt idx="1967">
                  <c:v>56045.972000000002</c:v>
                </c:pt>
                <c:pt idx="1968">
                  <c:v>56046.014000000003</c:v>
                </c:pt>
                <c:pt idx="1969">
                  <c:v>56046.056000000011</c:v>
                </c:pt>
                <c:pt idx="1970">
                  <c:v>56046.097000000002</c:v>
                </c:pt>
                <c:pt idx="1971">
                  <c:v>56046.139000000003</c:v>
                </c:pt>
                <c:pt idx="1972">
                  <c:v>56046.181000000004</c:v>
                </c:pt>
                <c:pt idx="1973">
                  <c:v>56046.221999999994</c:v>
                </c:pt>
                <c:pt idx="1974">
                  <c:v>56046.263999999996</c:v>
                </c:pt>
                <c:pt idx="1975">
                  <c:v>56046.306000000011</c:v>
                </c:pt>
                <c:pt idx="1976">
                  <c:v>56046.347000000002</c:v>
                </c:pt>
                <c:pt idx="1977">
                  <c:v>56046.389000000003</c:v>
                </c:pt>
                <c:pt idx="1978">
                  <c:v>56046.431000000004</c:v>
                </c:pt>
                <c:pt idx="1979">
                  <c:v>56046.472000000002</c:v>
                </c:pt>
                <c:pt idx="1980">
                  <c:v>56046.514000000003</c:v>
                </c:pt>
                <c:pt idx="1981">
                  <c:v>56046.556000000011</c:v>
                </c:pt>
                <c:pt idx="1982">
                  <c:v>56046.597000000002</c:v>
                </c:pt>
                <c:pt idx="1983">
                  <c:v>56046.639000000003</c:v>
                </c:pt>
                <c:pt idx="1984">
                  <c:v>56046.681000000004</c:v>
                </c:pt>
                <c:pt idx="1985">
                  <c:v>56046.721999999994</c:v>
                </c:pt>
                <c:pt idx="1986">
                  <c:v>56046.763999999996</c:v>
                </c:pt>
                <c:pt idx="1987">
                  <c:v>56046.806000000011</c:v>
                </c:pt>
                <c:pt idx="1988">
                  <c:v>56046.847000000002</c:v>
                </c:pt>
                <c:pt idx="1989">
                  <c:v>56046.889000000003</c:v>
                </c:pt>
                <c:pt idx="1990">
                  <c:v>56046.931000000004</c:v>
                </c:pt>
                <c:pt idx="1991">
                  <c:v>56046.972000000002</c:v>
                </c:pt>
                <c:pt idx="1992">
                  <c:v>56047.014000000003</c:v>
                </c:pt>
                <c:pt idx="1993">
                  <c:v>56047.056000000011</c:v>
                </c:pt>
                <c:pt idx="1994">
                  <c:v>56047.097000000002</c:v>
                </c:pt>
                <c:pt idx="1995">
                  <c:v>56047.139000000003</c:v>
                </c:pt>
                <c:pt idx="1996">
                  <c:v>56047.181000000004</c:v>
                </c:pt>
                <c:pt idx="1997">
                  <c:v>56047.221999999994</c:v>
                </c:pt>
                <c:pt idx="1998">
                  <c:v>56047.263999999996</c:v>
                </c:pt>
                <c:pt idx="1999">
                  <c:v>56047.306000000011</c:v>
                </c:pt>
                <c:pt idx="2000">
                  <c:v>56047.347000000002</c:v>
                </c:pt>
                <c:pt idx="2001">
                  <c:v>56047.389000000003</c:v>
                </c:pt>
                <c:pt idx="2002">
                  <c:v>56047.431000000004</c:v>
                </c:pt>
                <c:pt idx="2003">
                  <c:v>56047.472000000002</c:v>
                </c:pt>
                <c:pt idx="2004">
                  <c:v>56047.514000000003</c:v>
                </c:pt>
                <c:pt idx="2005">
                  <c:v>56047.556000000011</c:v>
                </c:pt>
                <c:pt idx="2006">
                  <c:v>56047.597000000002</c:v>
                </c:pt>
                <c:pt idx="2007">
                  <c:v>56047.639000000003</c:v>
                </c:pt>
                <c:pt idx="2008">
                  <c:v>56047.681000000004</c:v>
                </c:pt>
                <c:pt idx="2009">
                  <c:v>56047.721999999994</c:v>
                </c:pt>
                <c:pt idx="2010">
                  <c:v>56047.763999999996</c:v>
                </c:pt>
                <c:pt idx="2011">
                  <c:v>56047.806000000011</c:v>
                </c:pt>
                <c:pt idx="2012">
                  <c:v>56047.847000000002</c:v>
                </c:pt>
                <c:pt idx="2013">
                  <c:v>56047.889000000003</c:v>
                </c:pt>
                <c:pt idx="2014">
                  <c:v>56047.931000000004</c:v>
                </c:pt>
                <c:pt idx="2015">
                  <c:v>56047.972000000002</c:v>
                </c:pt>
                <c:pt idx="2016">
                  <c:v>56048.014000000003</c:v>
                </c:pt>
                <c:pt idx="2017">
                  <c:v>56048.056000000011</c:v>
                </c:pt>
                <c:pt idx="2018">
                  <c:v>56048.097000000002</c:v>
                </c:pt>
                <c:pt idx="2019">
                  <c:v>56048.139000000003</c:v>
                </c:pt>
                <c:pt idx="2020">
                  <c:v>56048.181000000004</c:v>
                </c:pt>
                <c:pt idx="2021">
                  <c:v>56048.221999999994</c:v>
                </c:pt>
                <c:pt idx="2022">
                  <c:v>56048.263999999996</c:v>
                </c:pt>
                <c:pt idx="2023">
                  <c:v>56048.306000000011</c:v>
                </c:pt>
                <c:pt idx="2024">
                  <c:v>56048.347000000002</c:v>
                </c:pt>
                <c:pt idx="2025">
                  <c:v>56048.389000000003</c:v>
                </c:pt>
                <c:pt idx="2026">
                  <c:v>56048.431000000004</c:v>
                </c:pt>
                <c:pt idx="2027">
                  <c:v>56048.472000000002</c:v>
                </c:pt>
                <c:pt idx="2028">
                  <c:v>56048.514000000003</c:v>
                </c:pt>
                <c:pt idx="2029">
                  <c:v>56048.556000000011</c:v>
                </c:pt>
                <c:pt idx="2030">
                  <c:v>56048.597000000002</c:v>
                </c:pt>
                <c:pt idx="2031">
                  <c:v>56048.639000000003</c:v>
                </c:pt>
                <c:pt idx="2032">
                  <c:v>56048.681000000004</c:v>
                </c:pt>
                <c:pt idx="2033">
                  <c:v>56048.721999999994</c:v>
                </c:pt>
                <c:pt idx="2034">
                  <c:v>56048.763999999996</c:v>
                </c:pt>
                <c:pt idx="2035">
                  <c:v>56048.806000000011</c:v>
                </c:pt>
                <c:pt idx="2036">
                  <c:v>56048.847000000002</c:v>
                </c:pt>
                <c:pt idx="2037">
                  <c:v>56048.889000000003</c:v>
                </c:pt>
                <c:pt idx="2038">
                  <c:v>56048.931000000004</c:v>
                </c:pt>
                <c:pt idx="2039">
                  <c:v>56048.972000000002</c:v>
                </c:pt>
                <c:pt idx="2040">
                  <c:v>56049.014000000003</c:v>
                </c:pt>
                <c:pt idx="2041">
                  <c:v>56049.056000000011</c:v>
                </c:pt>
                <c:pt idx="2042">
                  <c:v>56049.097000000002</c:v>
                </c:pt>
                <c:pt idx="2043">
                  <c:v>56049.139000000003</c:v>
                </c:pt>
                <c:pt idx="2044">
                  <c:v>56049.181000000004</c:v>
                </c:pt>
                <c:pt idx="2045">
                  <c:v>56049.221999999994</c:v>
                </c:pt>
                <c:pt idx="2046">
                  <c:v>56049.263999999996</c:v>
                </c:pt>
                <c:pt idx="2047">
                  <c:v>56049.306000000011</c:v>
                </c:pt>
                <c:pt idx="2048">
                  <c:v>56049.347000000002</c:v>
                </c:pt>
                <c:pt idx="2049">
                  <c:v>56049.389000000003</c:v>
                </c:pt>
                <c:pt idx="2050">
                  <c:v>56049.431000000004</c:v>
                </c:pt>
                <c:pt idx="2051">
                  <c:v>56049.472000000002</c:v>
                </c:pt>
                <c:pt idx="2052">
                  <c:v>56049.514000000003</c:v>
                </c:pt>
                <c:pt idx="2053">
                  <c:v>56049.556000000011</c:v>
                </c:pt>
                <c:pt idx="2054">
                  <c:v>56049.597000000002</c:v>
                </c:pt>
                <c:pt idx="2055">
                  <c:v>56049.639000000003</c:v>
                </c:pt>
                <c:pt idx="2056">
                  <c:v>56049.681000000004</c:v>
                </c:pt>
                <c:pt idx="2057">
                  <c:v>56049.721999999994</c:v>
                </c:pt>
                <c:pt idx="2058">
                  <c:v>56049.763999999996</c:v>
                </c:pt>
                <c:pt idx="2059">
                  <c:v>56049.806000000011</c:v>
                </c:pt>
                <c:pt idx="2060">
                  <c:v>56049.847000000002</c:v>
                </c:pt>
                <c:pt idx="2061">
                  <c:v>56049.889000000003</c:v>
                </c:pt>
                <c:pt idx="2062">
                  <c:v>56049.931000000004</c:v>
                </c:pt>
                <c:pt idx="2063">
                  <c:v>56049.972000000002</c:v>
                </c:pt>
                <c:pt idx="2064">
                  <c:v>56050.014000000003</c:v>
                </c:pt>
                <c:pt idx="2065">
                  <c:v>56050.056000000011</c:v>
                </c:pt>
                <c:pt idx="2066">
                  <c:v>56050.097000000002</c:v>
                </c:pt>
                <c:pt idx="2067">
                  <c:v>56050.139000000003</c:v>
                </c:pt>
                <c:pt idx="2068">
                  <c:v>56050.181000000004</c:v>
                </c:pt>
                <c:pt idx="2069">
                  <c:v>56050.221999999994</c:v>
                </c:pt>
                <c:pt idx="2070">
                  <c:v>56050.263999999996</c:v>
                </c:pt>
                <c:pt idx="2071">
                  <c:v>56050.306000000011</c:v>
                </c:pt>
                <c:pt idx="2072">
                  <c:v>56050.347000000002</c:v>
                </c:pt>
                <c:pt idx="2073">
                  <c:v>56050.389000000003</c:v>
                </c:pt>
                <c:pt idx="2074">
                  <c:v>56050.431000000004</c:v>
                </c:pt>
                <c:pt idx="2075">
                  <c:v>56050.472000000002</c:v>
                </c:pt>
                <c:pt idx="2076">
                  <c:v>56050.514000000003</c:v>
                </c:pt>
                <c:pt idx="2077">
                  <c:v>56050.556000000011</c:v>
                </c:pt>
                <c:pt idx="2078">
                  <c:v>56050.597000000002</c:v>
                </c:pt>
                <c:pt idx="2079">
                  <c:v>56050.639000000003</c:v>
                </c:pt>
                <c:pt idx="2080">
                  <c:v>56050.681000000004</c:v>
                </c:pt>
                <c:pt idx="2081">
                  <c:v>56050.721999999994</c:v>
                </c:pt>
                <c:pt idx="2082">
                  <c:v>56050.763999999996</c:v>
                </c:pt>
                <c:pt idx="2083">
                  <c:v>56050.806000000011</c:v>
                </c:pt>
                <c:pt idx="2084">
                  <c:v>56050.847000000002</c:v>
                </c:pt>
                <c:pt idx="2085">
                  <c:v>56050.889000000003</c:v>
                </c:pt>
                <c:pt idx="2086">
                  <c:v>56050.931000000004</c:v>
                </c:pt>
                <c:pt idx="2087">
                  <c:v>56050.972000000002</c:v>
                </c:pt>
                <c:pt idx="2088">
                  <c:v>56051.014000000003</c:v>
                </c:pt>
                <c:pt idx="2089">
                  <c:v>56051.056000000011</c:v>
                </c:pt>
                <c:pt idx="2090">
                  <c:v>56051.097000000002</c:v>
                </c:pt>
                <c:pt idx="2091">
                  <c:v>56051.139000000003</c:v>
                </c:pt>
                <c:pt idx="2092">
                  <c:v>56051.181000000004</c:v>
                </c:pt>
                <c:pt idx="2093">
                  <c:v>56051.221999999994</c:v>
                </c:pt>
                <c:pt idx="2094">
                  <c:v>56051.263999999996</c:v>
                </c:pt>
                <c:pt idx="2095">
                  <c:v>56051.306000000011</c:v>
                </c:pt>
                <c:pt idx="2096">
                  <c:v>56051.347000000002</c:v>
                </c:pt>
                <c:pt idx="2097">
                  <c:v>56051.389000000003</c:v>
                </c:pt>
                <c:pt idx="2098">
                  <c:v>56051.431000000004</c:v>
                </c:pt>
                <c:pt idx="2099">
                  <c:v>56051.472000000002</c:v>
                </c:pt>
                <c:pt idx="2100">
                  <c:v>56051.514000000003</c:v>
                </c:pt>
                <c:pt idx="2101">
                  <c:v>56051.556000000011</c:v>
                </c:pt>
                <c:pt idx="2102">
                  <c:v>56051.597000000002</c:v>
                </c:pt>
                <c:pt idx="2103">
                  <c:v>56051.639000000003</c:v>
                </c:pt>
                <c:pt idx="2104">
                  <c:v>56051.681000000004</c:v>
                </c:pt>
                <c:pt idx="2105">
                  <c:v>56051.721999999994</c:v>
                </c:pt>
                <c:pt idx="2106">
                  <c:v>56051.763999999996</c:v>
                </c:pt>
                <c:pt idx="2107">
                  <c:v>56051.806000000011</c:v>
                </c:pt>
                <c:pt idx="2108">
                  <c:v>56051.847000000002</c:v>
                </c:pt>
                <c:pt idx="2109">
                  <c:v>56051.889000000003</c:v>
                </c:pt>
                <c:pt idx="2110">
                  <c:v>56051.931000000004</c:v>
                </c:pt>
                <c:pt idx="2111">
                  <c:v>56051.972000000002</c:v>
                </c:pt>
                <c:pt idx="2112">
                  <c:v>56052.014000000003</c:v>
                </c:pt>
                <c:pt idx="2113">
                  <c:v>56052.056000000011</c:v>
                </c:pt>
                <c:pt idx="2114">
                  <c:v>56052.097000000002</c:v>
                </c:pt>
                <c:pt idx="2115">
                  <c:v>56052.139000000003</c:v>
                </c:pt>
                <c:pt idx="2116">
                  <c:v>56052.181000000004</c:v>
                </c:pt>
                <c:pt idx="2117">
                  <c:v>56052.221999999994</c:v>
                </c:pt>
                <c:pt idx="2118">
                  <c:v>56052.263999999996</c:v>
                </c:pt>
                <c:pt idx="2119">
                  <c:v>56052.306000000011</c:v>
                </c:pt>
                <c:pt idx="2120">
                  <c:v>56052.347000000002</c:v>
                </c:pt>
                <c:pt idx="2121">
                  <c:v>56052.389000000003</c:v>
                </c:pt>
                <c:pt idx="2122">
                  <c:v>56052.431000000004</c:v>
                </c:pt>
                <c:pt idx="2123">
                  <c:v>56052.472000000002</c:v>
                </c:pt>
                <c:pt idx="2124">
                  <c:v>56052.514000000003</c:v>
                </c:pt>
                <c:pt idx="2125">
                  <c:v>56052.556000000011</c:v>
                </c:pt>
                <c:pt idx="2126">
                  <c:v>56052.597000000002</c:v>
                </c:pt>
                <c:pt idx="2127">
                  <c:v>56052.639000000003</c:v>
                </c:pt>
                <c:pt idx="2128">
                  <c:v>56052.681000000004</c:v>
                </c:pt>
                <c:pt idx="2129">
                  <c:v>56052.721999999994</c:v>
                </c:pt>
                <c:pt idx="2130">
                  <c:v>56052.763999999996</c:v>
                </c:pt>
                <c:pt idx="2131">
                  <c:v>56052.806000000011</c:v>
                </c:pt>
                <c:pt idx="2132">
                  <c:v>56052.847000000002</c:v>
                </c:pt>
                <c:pt idx="2133">
                  <c:v>56052.889000000003</c:v>
                </c:pt>
                <c:pt idx="2134">
                  <c:v>56052.931000000004</c:v>
                </c:pt>
                <c:pt idx="2135">
                  <c:v>56052.972000000002</c:v>
                </c:pt>
                <c:pt idx="2136">
                  <c:v>56053.014000000003</c:v>
                </c:pt>
                <c:pt idx="2137">
                  <c:v>56053.056000000011</c:v>
                </c:pt>
                <c:pt idx="2138">
                  <c:v>56053.097000000002</c:v>
                </c:pt>
                <c:pt idx="2139">
                  <c:v>56053.139000000003</c:v>
                </c:pt>
                <c:pt idx="2140">
                  <c:v>56053.181000000004</c:v>
                </c:pt>
                <c:pt idx="2141">
                  <c:v>56053.221999999994</c:v>
                </c:pt>
                <c:pt idx="2142">
                  <c:v>56053.263999999996</c:v>
                </c:pt>
                <c:pt idx="2143">
                  <c:v>56053.306000000011</c:v>
                </c:pt>
                <c:pt idx="2144">
                  <c:v>56053.347000000002</c:v>
                </c:pt>
                <c:pt idx="2145">
                  <c:v>56053.389000000003</c:v>
                </c:pt>
                <c:pt idx="2146">
                  <c:v>56053.431000000004</c:v>
                </c:pt>
                <c:pt idx="2147">
                  <c:v>56053.472000000002</c:v>
                </c:pt>
                <c:pt idx="2148">
                  <c:v>56053.514000000003</c:v>
                </c:pt>
                <c:pt idx="2149">
                  <c:v>56053.556000000011</c:v>
                </c:pt>
                <c:pt idx="2150">
                  <c:v>56053.597000000002</c:v>
                </c:pt>
                <c:pt idx="2151">
                  <c:v>56053.639000000003</c:v>
                </c:pt>
                <c:pt idx="2152">
                  <c:v>56053.681000000004</c:v>
                </c:pt>
                <c:pt idx="2153">
                  <c:v>56053.721999999994</c:v>
                </c:pt>
                <c:pt idx="2154">
                  <c:v>56053.763999999996</c:v>
                </c:pt>
                <c:pt idx="2155">
                  <c:v>56053.806000000011</c:v>
                </c:pt>
                <c:pt idx="2156">
                  <c:v>56053.847000000002</c:v>
                </c:pt>
                <c:pt idx="2157">
                  <c:v>56053.889000000003</c:v>
                </c:pt>
                <c:pt idx="2158">
                  <c:v>56053.931000000004</c:v>
                </c:pt>
                <c:pt idx="2159">
                  <c:v>56053.972000000002</c:v>
                </c:pt>
                <c:pt idx="2160">
                  <c:v>56054.014000000003</c:v>
                </c:pt>
                <c:pt idx="2161">
                  <c:v>56054.056000000011</c:v>
                </c:pt>
                <c:pt idx="2162">
                  <c:v>56054.097000000002</c:v>
                </c:pt>
                <c:pt idx="2163">
                  <c:v>56054.139000000003</c:v>
                </c:pt>
                <c:pt idx="2164">
                  <c:v>56054.181000000004</c:v>
                </c:pt>
                <c:pt idx="2165">
                  <c:v>56054.221999999994</c:v>
                </c:pt>
                <c:pt idx="2166">
                  <c:v>56054.263999999996</c:v>
                </c:pt>
                <c:pt idx="2167">
                  <c:v>56054.306000000011</c:v>
                </c:pt>
                <c:pt idx="2168">
                  <c:v>56054.347000000002</c:v>
                </c:pt>
                <c:pt idx="2169">
                  <c:v>56054.389000000003</c:v>
                </c:pt>
                <c:pt idx="2170">
                  <c:v>56054.431000000004</c:v>
                </c:pt>
                <c:pt idx="2171">
                  <c:v>56054.472000000002</c:v>
                </c:pt>
                <c:pt idx="2172">
                  <c:v>56054.514000000003</c:v>
                </c:pt>
                <c:pt idx="2173">
                  <c:v>56054.556000000011</c:v>
                </c:pt>
                <c:pt idx="2174">
                  <c:v>56054.597000000002</c:v>
                </c:pt>
                <c:pt idx="2175">
                  <c:v>56054.639000000003</c:v>
                </c:pt>
                <c:pt idx="2176">
                  <c:v>56054.681000000004</c:v>
                </c:pt>
                <c:pt idx="2177">
                  <c:v>56054.721999999994</c:v>
                </c:pt>
                <c:pt idx="2178">
                  <c:v>56054.763999999996</c:v>
                </c:pt>
                <c:pt idx="2179">
                  <c:v>56054.806000000011</c:v>
                </c:pt>
                <c:pt idx="2180">
                  <c:v>56054.847000000002</c:v>
                </c:pt>
                <c:pt idx="2181">
                  <c:v>56054.889000000003</c:v>
                </c:pt>
                <c:pt idx="2182">
                  <c:v>56054.931000000004</c:v>
                </c:pt>
                <c:pt idx="2183">
                  <c:v>56054.972000000002</c:v>
                </c:pt>
                <c:pt idx="2184">
                  <c:v>56055.014000000003</c:v>
                </c:pt>
                <c:pt idx="2185">
                  <c:v>56055.056000000011</c:v>
                </c:pt>
                <c:pt idx="2186">
                  <c:v>56055.097000000002</c:v>
                </c:pt>
                <c:pt idx="2187">
                  <c:v>56055.139000000003</c:v>
                </c:pt>
                <c:pt idx="2188">
                  <c:v>56055.181000000004</c:v>
                </c:pt>
                <c:pt idx="2189">
                  <c:v>56055.221999999994</c:v>
                </c:pt>
                <c:pt idx="2190">
                  <c:v>56055.263999999996</c:v>
                </c:pt>
                <c:pt idx="2191">
                  <c:v>56055.306000000011</c:v>
                </c:pt>
                <c:pt idx="2192">
                  <c:v>56055.347000000002</c:v>
                </c:pt>
                <c:pt idx="2193">
                  <c:v>56055.389000000003</c:v>
                </c:pt>
                <c:pt idx="2194">
                  <c:v>56055.431000000004</c:v>
                </c:pt>
                <c:pt idx="2195">
                  <c:v>56055.472000000002</c:v>
                </c:pt>
                <c:pt idx="2196">
                  <c:v>56055.514000000003</c:v>
                </c:pt>
                <c:pt idx="2197">
                  <c:v>56055.556000000011</c:v>
                </c:pt>
                <c:pt idx="2198">
                  <c:v>56055.597000000002</c:v>
                </c:pt>
                <c:pt idx="2199">
                  <c:v>56055.639000000003</c:v>
                </c:pt>
                <c:pt idx="2200">
                  <c:v>56055.681000000004</c:v>
                </c:pt>
                <c:pt idx="2201">
                  <c:v>56055.721999999994</c:v>
                </c:pt>
                <c:pt idx="2202">
                  <c:v>56055.763999999996</c:v>
                </c:pt>
                <c:pt idx="2203">
                  <c:v>56055.806000000011</c:v>
                </c:pt>
                <c:pt idx="2204">
                  <c:v>56055.847000000002</c:v>
                </c:pt>
                <c:pt idx="2205">
                  <c:v>56055.889000000003</c:v>
                </c:pt>
                <c:pt idx="2206">
                  <c:v>56055.931000000004</c:v>
                </c:pt>
                <c:pt idx="2207">
                  <c:v>56055.972000000002</c:v>
                </c:pt>
                <c:pt idx="2208">
                  <c:v>56056.014000000003</c:v>
                </c:pt>
                <c:pt idx="2209">
                  <c:v>56056.056000000011</c:v>
                </c:pt>
                <c:pt idx="2210">
                  <c:v>56056.097000000002</c:v>
                </c:pt>
                <c:pt idx="2211">
                  <c:v>56056.139000000003</c:v>
                </c:pt>
                <c:pt idx="2212">
                  <c:v>56056.181000000004</c:v>
                </c:pt>
                <c:pt idx="2213">
                  <c:v>56056.221999999994</c:v>
                </c:pt>
                <c:pt idx="2214">
                  <c:v>56056.263999999996</c:v>
                </c:pt>
                <c:pt idx="2215">
                  <c:v>56056.306000000011</c:v>
                </c:pt>
                <c:pt idx="2216">
                  <c:v>56056.347000000002</c:v>
                </c:pt>
                <c:pt idx="2217">
                  <c:v>56056.389000000003</c:v>
                </c:pt>
                <c:pt idx="2218">
                  <c:v>56056.431000000004</c:v>
                </c:pt>
                <c:pt idx="2219">
                  <c:v>56056.472000000002</c:v>
                </c:pt>
                <c:pt idx="2220">
                  <c:v>56056.514000000003</c:v>
                </c:pt>
                <c:pt idx="2221">
                  <c:v>56056.556000000011</c:v>
                </c:pt>
                <c:pt idx="2222">
                  <c:v>56056.597000000002</c:v>
                </c:pt>
                <c:pt idx="2223">
                  <c:v>56056.639000000003</c:v>
                </c:pt>
                <c:pt idx="2224">
                  <c:v>56056.681000000004</c:v>
                </c:pt>
                <c:pt idx="2225">
                  <c:v>56056.721999999994</c:v>
                </c:pt>
                <c:pt idx="2226">
                  <c:v>56056.763999999996</c:v>
                </c:pt>
                <c:pt idx="2227">
                  <c:v>56056.806000000011</c:v>
                </c:pt>
                <c:pt idx="2228">
                  <c:v>56056.847000000002</c:v>
                </c:pt>
                <c:pt idx="2229">
                  <c:v>56056.889000000003</c:v>
                </c:pt>
                <c:pt idx="2230">
                  <c:v>56056.931000000004</c:v>
                </c:pt>
                <c:pt idx="2231">
                  <c:v>56056.972000000002</c:v>
                </c:pt>
                <c:pt idx="2232">
                  <c:v>56057.014000000003</c:v>
                </c:pt>
                <c:pt idx="2233">
                  <c:v>56057.056000000011</c:v>
                </c:pt>
                <c:pt idx="2234">
                  <c:v>56057.097000000002</c:v>
                </c:pt>
                <c:pt idx="2235">
                  <c:v>56057.139000000003</c:v>
                </c:pt>
                <c:pt idx="2236">
                  <c:v>56057.181000000004</c:v>
                </c:pt>
                <c:pt idx="2237">
                  <c:v>56057.221999999994</c:v>
                </c:pt>
                <c:pt idx="2238">
                  <c:v>56057.263999999996</c:v>
                </c:pt>
                <c:pt idx="2239">
                  <c:v>56057.306000000011</c:v>
                </c:pt>
                <c:pt idx="2240">
                  <c:v>56057.347000000002</c:v>
                </c:pt>
                <c:pt idx="2241">
                  <c:v>56057.389000000003</c:v>
                </c:pt>
                <c:pt idx="2242">
                  <c:v>56057.431000000004</c:v>
                </c:pt>
                <c:pt idx="2243">
                  <c:v>56057.472000000002</c:v>
                </c:pt>
                <c:pt idx="2244">
                  <c:v>56057.514000000003</c:v>
                </c:pt>
                <c:pt idx="2245">
                  <c:v>56057.556000000011</c:v>
                </c:pt>
                <c:pt idx="2246">
                  <c:v>56057.597000000002</c:v>
                </c:pt>
                <c:pt idx="2247">
                  <c:v>56057.639000000003</c:v>
                </c:pt>
                <c:pt idx="2248">
                  <c:v>56057.681000000004</c:v>
                </c:pt>
                <c:pt idx="2249">
                  <c:v>56057.721999999994</c:v>
                </c:pt>
                <c:pt idx="2250">
                  <c:v>56057.763999999996</c:v>
                </c:pt>
                <c:pt idx="2251">
                  <c:v>56057.806000000011</c:v>
                </c:pt>
                <c:pt idx="2252">
                  <c:v>56057.847000000002</c:v>
                </c:pt>
                <c:pt idx="2253">
                  <c:v>56057.889000000003</c:v>
                </c:pt>
                <c:pt idx="2254">
                  <c:v>56057.931000000004</c:v>
                </c:pt>
                <c:pt idx="2255">
                  <c:v>56057.972000000002</c:v>
                </c:pt>
                <c:pt idx="2256">
                  <c:v>56058.014000000003</c:v>
                </c:pt>
                <c:pt idx="2257">
                  <c:v>56058.056000000011</c:v>
                </c:pt>
                <c:pt idx="2258">
                  <c:v>56058.097000000002</c:v>
                </c:pt>
                <c:pt idx="2259">
                  <c:v>56058.139000000003</c:v>
                </c:pt>
                <c:pt idx="2260">
                  <c:v>56058.181000000004</c:v>
                </c:pt>
                <c:pt idx="2261">
                  <c:v>56058.221999999994</c:v>
                </c:pt>
                <c:pt idx="2262">
                  <c:v>56058.263999999996</c:v>
                </c:pt>
                <c:pt idx="2263">
                  <c:v>56058.306000000011</c:v>
                </c:pt>
                <c:pt idx="2264">
                  <c:v>56058.347000000002</c:v>
                </c:pt>
                <c:pt idx="2265">
                  <c:v>56058.389000000003</c:v>
                </c:pt>
                <c:pt idx="2266">
                  <c:v>56058.431000000004</c:v>
                </c:pt>
                <c:pt idx="2267">
                  <c:v>56058.472000000002</c:v>
                </c:pt>
                <c:pt idx="2268">
                  <c:v>56058.514000000003</c:v>
                </c:pt>
                <c:pt idx="2269">
                  <c:v>56058.556000000011</c:v>
                </c:pt>
                <c:pt idx="2270">
                  <c:v>56058.597000000002</c:v>
                </c:pt>
                <c:pt idx="2271">
                  <c:v>56058.639000000003</c:v>
                </c:pt>
                <c:pt idx="2272">
                  <c:v>56058.681000000004</c:v>
                </c:pt>
                <c:pt idx="2273">
                  <c:v>56058.721999999994</c:v>
                </c:pt>
                <c:pt idx="2274">
                  <c:v>56058.763999999996</c:v>
                </c:pt>
                <c:pt idx="2275">
                  <c:v>56058.806000000011</c:v>
                </c:pt>
                <c:pt idx="2276">
                  <c:v>56058.847000000002</c:v>
                </c:pt>
                <c:pt idx="2277">
                  <c:v>56058.889000000003</c:v>
                </c:pt>
                <c:pt idx="2278">
                  <c:v>56058.931000000004</c:v>
                </c:pt>
                <c:pt idx="2279">
                  <c:v>56058.972000000002</c:v>
                </c:pt>
                <c:pt idx="2280">
                  <c:v>56059.014000000003</c:v>
                </c:pt>
                <c:pt idx="2281">
                  <c:v>56059.056000000011</c:v>
                </c:pt>
                <c:pt idx="2282">
                  <c:v>56059.097000000002</c:v>
                </c:pt>
                <c:pt idx="2283">
                  <c:v>56059.139000000003</c:v>
                </c:pt>
                <c:pt idx="2284">
                  <c:v>56059.181000000004</c:v>
                </c:pt>
                <c:pt idx="2285">
                  <c:v>56059.221999999994</c:v>
                </c:pt>
                <c:pt idx="2286">
                  <c:v>56059.263999999996</c:v>
                </c:pt>
                <c:pt idx="2287">
                  <c:v>56059.306000000011</c:v>
                </c:pt>
                <c:pt idx="2288">
                  <c:v>56059.347000000002</c:v>
                </c:pt>
                <c:pt idx="2289">
                  <c:v>56059.389000000003</c:v>
                </c:pt>
                <c:pt idx="2290">
                  <c:v>56059.431000000004</c:v>
                </c:pt>
                <c:pt idx="2291">
                  <c:v>56059.472000000002</c:v>
                </c:pt>
                <c:pt idx="2292">
                  <c:v>56059.514000000003</c:v>
                </c:pt>
                <c:pt idx="2293">
                  <c:v>56059.556000000011</c:v>
                </c:pt>
                <c:pt idx="2294">
                  <c:v>56059.597000000002</c:v>
                </c:pt>
                <c:pt idx="2295">
                  <c:v>56059.639000000003</c:v>
                </c:pt>
                <c:pt idx="2296">
                  <c:v>56059.681000000004</c:v>
                </c:pt>
                <c:pt idx="2297">
                  <c:v>56059.721999999994</c:v>
                </c:pt>
                <c:pt idx="2298">
                  <c:v>56059.763999999996</c:v>
                </c:pt>
                <c:pt idx="2299">
                  <c:v>56059.806000000011</c:v>
                </c:pt>
                <c:pt idx="2300">
                  <c:v>56059.847000000002</c:v>
                </c:pt>
                <c:pt idx="2301">
                  <c:v>56059.889000000003</c:v>
                </c:pt>
                <c:pt idx="2302">
                  <c:v>56059.931000000004</c:v>
                </c:pt>
                <c:pt idx="2303">
                  <c:v>56059.972000000002</c:v>
                </c:pt>
                <c:pt idx="2304">
                  <c:v>56060.014000000003</c:v>
                </c:pt>
                <c:pt idx="2305">
                  <c:v>56060.056000000011</c:v>
                </c:pt>
                <c:pt idx="2306">
                  <c:v>56060.097000000002</c:v>
                </c:pt>
                <c:pt idx="2307">
                  <c:v>56060.139000000003</c:v>
                </c:pt>
                <c:pt idx="2308">
                  <c:v>56060.181000000004</c:v>
                </c:pt>
                <c:pt idx="2309">
                  <c:v>56060.221999999994</c:v>
                </c:pt>
                <c:pt idx="2310">
                  <c:v>56060.263999999996</c:v>
                </c:pt>
                <c:pt idx="2311">
                  <c:v>56060.306000000011</c:v>
                </c:pt>
                <c:pt idx="2312">
                  <c:v>56060.347000000002</c:v>
                </c:pt>
                <c:pt idx="2313">
                  <c:v>56060.389000000003</c:v>
                </c:pt>
                <c:pt idx="2314">
                  <c:v>56060.431000000004</c:v>
                </c:pt>
                <c:pt idx="2315">
                  <c:v>56060.472000000002</c:v>
                </c:pt>
                <c:pt idx="2316">
                  <c:v>56060.514000000003</c:v>
                </c:pt>
                <c:pt idx="2317">
                  <c:v>56060.556000000011</c:v>
                </c:pt>
                <c:pt idx="2318">
                  <c:v>56060.597000000002</c:v>
                </c:pt>
                <c:pt idx="2319">
                  <c:v>56060.639000000003</c:v>
                </c:pt>
                <c:pt idx="2320">
                  <c:v>56060.681000000004</c:v>
                </c:pt>
                <c:pt idx="2321">
                  <c:v>56060.721999999994</c:v>
                </c:pt>
                <c:pt idx="2322">
                  <c:v>56060.763999999996</c:v>
                </c:pt>
                <c:pt idx="2323">
                  <c:v>56060.806000000011</c:v>
                </c:pt>
                <c:pt idx="2324">
                  <c:v>56060.847000000002</c:v>
                </c:pt>
                <c:pt idx="2325">
                  <c:v>56060.889000000003</c:v>
                </c:pt>
                <c:pt idx="2326">
                  <c:v>56060.931000000004</c:v>
                </c:pt>
                <c:pt idx="2327">
                  <c:v>56060.972000000002</c:v>
                </c:pt>
                <c:pt idx="2328">
                  <c:v>56061.014000000003</c:v>
                </c:pt>
                <c:pt idx="2329">
                  <c:v>56061.056000000011</c:v>
                </c:pt>
                <c:pt idx="2330">
                  <c:v>56061.097000000002</c:v>
                </c:pt>
                <c:pt idx="2331">
                  <c:v>56061.139000000003</c:v>
                </c:pt>
                <c:pt idx="2332">
                  <c:v>56061.181000000004</c:v>
                </c:pt>
                <c:pt idx="2333">
                  <c:v>56061.221999999994</c:v>
                </c:pt>
                <c:pt idx="2334">
                  <c:v>56061.263999999996</c:v>
                </c:pt>
                <c:pt idx="2335">
                  <c:v>56061.306000000011</c:v>
                </c:pt>
                <c:pt idx="2336">
                  <c:v>56061.347000000002</c:v>
                </c:pt>
                <c:pt idx="2337">
                  <c:v>56061.389000000003</c:v>
                </c:pt>
                <c:pt idx="2338">
                  <c:v>56061.431000000004</c:v>
                </c:pt>
                <c:pt idx="2339">
                  <c:v>56061.472000000002</c:v>
                </c:pt>
                <c:pt idx="2340">
                  <c:v>56061.514000000003</c:v>
                </c:pt>
                <c:pt idx="2341">
                  <c:v>56061.556000000011</c:v>
                </c:pt>
                <c:pt idx="2342">
                  <c:v>56061.597000000002</c:v>
                </c:pt>
                <c:pt idx="2343">
                  <c:v>56061.639000000003</c:v>
                </c:pt>
                <c:pt idx="2344">
                  <c:v>56061.681000000004</c:v>
                </c:pt>
                <c:pt idx="2345">
                  <c:v>56061.721999999994</c:v>
                </c:pt>
                <c:pt idx="2346">
                  <c:v>56061.763999999996</c:v>
                </c:pt>
                <c:pt idx="2347">
                  <c:v>56061.806000000011</c:v>
                </c:pt>
                <c:pt idx="2348">
                  <c:v>56061.847000000002</c:v>
                </c:pt>
                <c:pt idx="2349">
                  <c:v>56061.889000000003</c:v>
                </c:pt>
                <c:pt idx="2350">
                  <c:v>56061.931000000004</c:v>
                </c:pt>
                <c:pt idx="2351">
                  <c:v>56061.972000000002</c:v>
                </c:pt>
                <c:pt idx="2352">
                  <c:v>56062.014000000003</c:v>
                </c:pt>
                <c:pt idx="2353">
                  <c:v>56062.056000000011</c:v>
                </c:pt>
                <c:pt idx="2354">
                  <c:v>56062.097000000002</c:v>
                </c:pt>
                <c:pt idx="2355">
                  <c:v>56062.139000000003</c:v>
                </c:pt>
                <c:pt idx="2356">
                  <c:v>56062.181000000004</c:v>
                </c:pt>
                <c:pt idx="2357">
                  <c:v>56062.221999999994</c:v>
                </c:pt>
                <c:pt idx="2358">
                  <c:v>56062.263999999996</c:v>
                </c:pt>
                <c:pt idx="2359">
                  <c:v>56062.306000000011</c:v>
                </c:pt>
                <c:pt idx="2360">
                  <c:v>56062.347000000002</c:v>
                </c:pt>
                <c:pt idx="2361">
                  <c:v>56062.389000000003</c:v>
                </c:pt>
                <c:pt idx="2362">
                  <c:v>56062.431000000004</c:v>
                </c:pt>
                <c:pt idx="2363">
                  <c:v>56062.472000000002</c:v>
                </c:pt>
                <c:pt idx="2364">
                  <c:v>56062.514000000003</c:v>
                </c:pt>
                <c:pt idx="2365">
                  <c:v>56062.556000000011</c:v>
                </c:pt>
                <c:pt idx="2366">
                  <c:v>56062.597000000002</c:v>
                </c:pt>
                <c:pt idx="2367">
                  <c:v>56062.639000000003</c:v>
                </c:pt>
                <c:pt idx="2368">
                  <c:v>56062.681000000004</c:v>
                </c:pt>
                <c:pt idx="2369">
                  <c:v>56062.721999999994</c:v>
                </c:pt>
                <c:pt idx="2370">
                  <c:v>56062.763999999996</c:v>
                </c:pt>
                <c:pt idx="2371">
                  <c:v>56062.806000000011</c:v>
                </c:pt>
                <c:pt idx="2372">
                  <c:v>56062.847000000002</c:v>
                </c:pt>
                <c:pt idx="2373">
                  <c:v>56062.889000000003</c:v>
                </c:pt>
                <c:pt idx="2374">
                  <c:v>56062.931000000004</c:v>
                </c:pt>
                <c:pt idx="2375">
                  <c:v>56062.972000000002</c:v>
                </c:pt>
                <c:pt idx="2376">
                  <c:v>56063.014000000003</c:v>
                </c:pt>
                <c:pt idx="2377">
                  <c:v>56063.056000000011</c:v>
                </c:pt>
                <c:pt idx="2378">
                  <c:v>56063.097000000002</c:v>
                </c:pt>
                <c:pt idx="2379">
                  <c:v>56063.139000000003</c:v>
                </c:pt>
                <c:pt idx="2380">
                  <c:v>56063.181000000004</c:v>
                </c:pt>
                <c:pt idx="2381">
                  <c:v>56063.221999999994</c:v>
                </c:pt>
                <c:pt idx="2382">
                  <c:v>56063.263999999996</c:v>
                </c:pt>
                <c:pt idx="2383">
                  <c:v>56063.306000000011</c:v>
                </c:pt>
                <c:pt idx="2384">
                  <c:v>56063.347000000002</c:v>
                </c:pt>
                <c:pt idx="2385">
                  <c:v>56063.389000000003</c:v>
                </c:pt>
                <c:pt idx="2386">
                  <c:v>56063.431000000004</c:v>
                </c:pt>
                <c:pt idx="2387">
                  <c:v>56063.472000000002</c:v>
                </c:pt>
                <c:pt idx="2388">
                  <c:v>56063.514000000003</c:v>
                </c:pt>
                <c:pt idx="2389">
                  <c:v>56063.556000000011</c:v>
                </c:pt>
                <c:pt idx="2390">
                  <c:v>56063.597000000002</c:v>
                </c:pt>
                <c:pt idx="2391">
                  <c:v>56063.639000000003</c:v>
                </c:pt>
                <c:pt idx="2392">
                  <c:v>56063.681000000004</c:v>
                </c:pt>
                <c:pt idx="2393">
                  <c:v>56063.721999999994</c:v>
                </c:pt>
                <c:pt idx="2394">
                  <c:v>56063.763999999996</c:v>
                </c:pt>
                <c:pt idx="2395">
                  <c:v>56063.806000000011</c:v>
                </c:pt>
                <c:pt idx="2396">
                  <c:v>56063.847000000002</c:v>
                </c:pt>
                <c:pt idx="2397">
                  <c:v>56063.889000000003</c:v>
                </c:pt>
                <c:pt idx="2398">
                  <c:v>56063.931000000004</c:v>
                </c:pt>
                <c:pt idx="2399">
                  <c:v>56063.972000000002</c:v>
                </c:pt>
                <c:pt idx="2400">
                  <c:v>56064.014000000003</c:v>
                </c:pt>
                <c:pt idx="2401">
                  <c:v>56064.056000000011</c:v>
                </c:pt>
                <c:pt idx="2402">
                  <c:v>56064.097000000002</c:v>
                </c:pt>
                <c:pt idx="2403">
                  <c:v>56064.139000000003</c:v>
                </c:pt>
                <c:pt idx="2404">
                  <c:v>56064.181000000004</c:v>
                </c:pt>
                <c:pt idx="2405">
                  <c:v>56064.221999999994</c:v>
                </c:pt>
                <c:pt idx="2406">
                  <c:v>56064.263999999996</c:v>
                </c:pt>
                <c:pt idx="2407">
                  <c:v>56064.306000000011</c:v>
                </c:pt>
                <c:pt idx="2408">
                  <c:v>56064.347000000002</c:v>
                </c:pt>
                <c:pt idx="2409">
                  <c:v>56064.389000000003</c:v>
                </c:pt>
                <c:pt idx="2410">
                  <c:v>56064.431000000004</c:v>
                </c:pt>
                <c:pt idx="2411">
                  <c:v>56064.472000000002</c:v>
                </c:pt>
                <c:pt idx="2412">
                  <c:v>56064.514000000003</c:v>
                </c:pt>
                <c:pt idx="2413">
                  <c:v>56064.556000000011</c:v>
                </c:pt>
                <c:pt idx="2414">
                  <c:v>56064.597000000002</c:v>
                </c:pt>
                <c:pt idx="2415">
                  <c:v>56064.639000000003</c:v>
                </c:pt>
                <c:pt idx="2416">
                  <c:v>56064.681000000004</c:v>
                </c:pt>
                <c:pt idx="2417">
                  <c:v>56064.721999999994</c:v>
                </c:pt>
                <c:pt idx="2418">
                  <c:v>56064.763999999996</c:v>
                </c:pt>
                <c:pt idx="2419">
                  <c:v>56064.806000000011</c:v>
                </c:pt>
                <c:pt idx="2420">
                  <c:v>56064.847000000002</c:v>
                </c:pt>
                <c:pt idx="2421">
                  <c:v>56064.889000000003</c:v>
                </c:pt>
                <c:pt idx="2422">
                  <c:v>56064.931000000004</c:v>
                </c:pt>
                <c:pt idx="2423">
                  <c:v>56064.972000000002</c:v>
                </c:pt>
                <c:pt idx="2424">
                  <c:v>56065.014000000003</c:v>
                </c:pt>
                <c:pt idx="2425">
                  <c:v>56065.056000000011</c:v>
                </c:pt>
                <c:pt idx="2426">
                  <c:v>56065.097000000002</c:v>
                </c:pt>
                <c:pt idx="2427">
                  <c:v>56065.139000000003</c:v>
                </c:pt>
                <c:pt idx="2428">
                  <c:v>56065.181000000004</c:v>
                </c:pt>
                <c:pt idx="2429">
                  <c:v>56065.221999999994</c:v>
                </c:pt>
                <c:pt idx="2430">
                  <c:v>56065.263999999996</c:v>
                </c:pt>
                <c:pt idx="2431">
                  <c:v>56065.306000000011</c:v>
                </c:pt>
                <c:pt idx="2432">
                  <c:v>56065.347000000002</c:v>
                </c:pt>
                <c:pt idx="2433">
                  <c:v>56065.389000000003</c:v>
                </c:pt>
                <c:pt idx="2434">
                  <c:v>56065.431000000004</c:v>
                </c:pt>
                <c:pt idx="2435">
                  <c:v>56065.472000000002</c:v>
                </c:pt>
                <c:pt idx="2436">
                  <c:v>56065.514000000003</c:v>
                </c:pt>
                <c:pt idx="2437">
                  <c:v>56065.556000000011</c:v>
                </c:pt>
                <c:pt idx="2438">
                  <c:v>56065.597000000002</c:v>
                </c:pt>
                <c:pt idx="2439">
                  <c:v>56065.639000000003</c:v>
                </c:pt>
                <c:pt idx="2440">
                  <c:v>56065.681000000004</c:v>
                </c:pt>
                <c:pt idx="2441">
                  <c:v>56065.721999999994</c:v>
                </c:pt>
                <c:pt idx="2442">
                  <c:v>56065.763999999996</c:v>
                </c:pt>
                <c:pt idx="2443">
                  <c:v>56065.806000000011</c:v>
                </c:pt>
                <c:pt idx="2444">
                  <c:v>56065.847000000002</c:v>
                </c:pt>
                <c:pt idx="2445">
                  <c:v>56065.889000000003</c:v>
                </c:pt>
                <c:pt idx="2446">
                  <c:v>56065.931000000004</c:v>
                </c:pt>
                <c:pt idx="2447">
                  <c:v>56065.972000000002</c:v>
                </c:pt>
                <c:pt idx="2448">
                  <c:v>56066.014000000003</c:v>
                </c:pt>
                <c:pt idx="2449">
                  <c:v>56066.056000000011</c:v>
                </c:pt>
                <c:pt idx="2450">
                  <c:v>56066.097000000002</c:v>
                </c:pt>
                <c:pt idx="2451">
                  <c:v>56066.139000000003</c:v>
                </c:pt>
                <c:pt idx="2452">
                  <c:v>56066.181000000004</c:v>
                </c:pt>
                <c:pt idx="2453">
                  <c:v>56066.221999999994</c:v>
                </c:pt>
                <c:pt idx="2454">
                  <c:v>56066.263999999996</c:v>
                </c:pt>
                <c:pt idx="2455">
                  <c:v>56066.306000000011</c:v>
                </c:pt>
                <c:pt idx="2456">
                  <c:v>56066.347000000002</c:v>
                </c:pt>
                <c:pt idx="2457">
                  <c:v>56066.389000000003</c:v>
                </c:pt>
                <c:pt idx="2458">
                  <c:v>56066.431000000004</c:v>
                </c:pt>
                <c:pt idx="2459">
                  <c:v>56066.472000000002</c:v>
                </c:pt>
                <c:pt idx="2460">
                  <c:v>56066.514000000003</c:v>
                </c:pt>
                <c:pt idx="2461">
                  <c:v>56066.556000000011</c:v>
                </c:pt>
                <c:pt idx="2462">
                  <c:v>56066.597000000002</c:v>
                </c:pt>
                <c:pt idx="2463">
                  <c:v>56066.639000000003</c:v>
                </c:pt>
                <c:pt idx="2464">
                  <c:v>56066.681000000004</c:v>
                </c:pt>
                <c:pt idx="2465">
                  <c:v>56066.721999999994</c:v>
                </c:pt>
                <c:pt idx="2466">
                  <c:v>56066.763999999996</c:v>
                </c:pt>
                <c:pt idx="2467">
                  <c:v>56066.806000000011</c:v>
                </c:pt>
                <c:pt idx="2468">
                  <c:v>56066.847000000002</c:v>
                </c:pt>
                <c:pt idx="2469">
                  <c:v>56066.889000000003</c:v>
                </c:pt>
                <c:pt idx="2470">
                  <c:v>56066.931000000004</c:v>
                </c:pt>
                <c:pt idx="2471">
                  <c:v>56066.972000000002</c:v>
                </c:pt>
                <c:pt idx="2472">
                  <c:v>56067.014000000003</c:v>
                </c:pt>
                <c:pt idx="2473">
                  <c:v>56067.056000000011</c:v>
                </c:pt>
                <c:pt idx="2474">
                  <c:v>56067.097000000002</c:v>
                </c:pt>
                <c:pt idx="2475">
                  <c:v>56067.139000000003</c:v>
                </c:pt>
                <c:pt idx="2476">
                  <c:v>56067.181000000004</c:v>
                </c:pt>
                <c:pt idx="2477">
                  <c:v>56067.221999999994</c:v>
                </c:pt>
                <c:pt idx="2478">
                  <c:v>56067.263999999996</c:v>
                </c:pt>
                <c:pt idx="2479">
                  <c:v>56067.306000000011</c:v>
                </c:pt>
                <c:pt idx="2480">
                  <c:v>56067.347000000002</c:v>
                </c:pt>
                <c:pt idx="2481">
                  <c:v>56067.389000000003</c:v>
                </c:pt>
                <c:pt idx="2482">
                  <c:v>56067.431000000004</c:v>
                </c:pt>
                <c:pt idx="2483">
                  <c:v>56067.472000000002</c:v>
                </c:pt>
                <c:pt idx="2484">
                  <c:v>56067.514000000003</c:v>
                </c:pt>
                <c:pt idx="2485">
                  <c:v>56067.556000000011</c:v>
                </c:pt>
                <c:pt idx="2486">
                  <c:v>56067.597000000002</c:v>
                </c:pt>
                <c:pt idx="2487">
                  <c:v>56067.639000000003</c:v>
                </c:pt>
                <c:pt idx="2488">
                  <c:v>56067.681000000004</c:v>
                </c:pt>
                <c:pt idx="2489">
                  <c:v>56067.721999999994</c:v>
                </c:pt>
                <c:pt idx="2490">
                  <c:v>56067.763999999996</c:v>
                </c:pt>
                <c:pt idx="2491">
                  <c:v>56067.806000000011</c:v>
                </c:pt>
                <c:pt idx="2492">
                  <c:v>56067.847000000002</c:v>
                </c:pt>
                <c:pt idx="2493">
                  <c:v>56067.889000000003</c:v>
                </c:pt>
                <c:pt idx="2494">
                  <c:v>56067.931000000004</c:v>
                </c:pt>
                <c:pt idx="2495">
                  <c:v>56067.972000000002</c:v>
                </c:pt>
                <c:pt idx="2496">
                  <c:v>56068.014000000003</c:v>
                </c:pt>
                <c:pt idx="2497">
                  <c:v>56068.056000000011</c:v>
                </c:pt>
                <c:pt idx="2498">
                  <c:v>56068.097000000002</c:v>
                </c:pt>
                <c:pt idx="2499">
                  <c:v>56068.139000000003</c:v>
                </c:pt>
                <c:pt idx="2500">
                  <c:v>56068.181000000004</c:v>
                </c:pt>
                <c:pt idx="2501">
                  <c:v>56068.221999999994</c:v>
                </c:pt>
                <c:pt idx="2502">
                  <c:v>56068.263999999996</c:v>
                </c:pt>
                <c:pt idx="2503">
                  <c:v>56068.306000000011</c:v>
                </c:pt>
                <c:pt idx="2504">
                  <c:v>56068.347000000002</c:v>
                </c:pt>
                <c:pt idx="2505">
                  <c:v>56068.389000000003</c:v>
                </c:pt>
                <c:pt idx="2506">
                  <c:v>56068.431000000004</c:v>
                </c:pt>
                <c:pt idx="2507">
                  <c:v>56068.472000000002</c:v>
                </c:pt>
                <c:pt idx="2508">
                  <c:v>56068.514000000003</c:v>
                </c:pt>
                <c:pt idx="2509">
                  <c:v>56068.556000000011</c:v>
                </c:pt>
                <c:pt idx="2510">
                  <c:v>56068.597000000002</c:v>
                </c:pt>
                <c:pt idx="2511">
                  <c:v>56068.639000000003</c:v>
                </c:pt>
                <c:pt idx="2512">
                  <c:v>56068.681000000004</c:v>
                </c:pt>
                <c:pt idx="2513">
                  <c:v>56068.721999999994</c:v>
                </c:pt>
                <c:pt idx="2514">
                  <c:v>56068.763999999996</c:v>
                </c:pt>
                <c:pt idx="2515">
                  <c:v>56068.806000000011</c:v>
                </c:pt>
                <c:pt idx="2516">
                  <c:v>56068.847000000002</c:v>
                </c:pt>
                <c:pt idx="2517">
                  <c:v>56068.889000000003</c:v>
                </c:pt>
                <c:pt idx="2518">
                  <c:v>56068.931000000004</c:v>
                </c:pt>
                <c:pt idx="2519">
                  <c:v>56068.972000000002</c:v>
                </c:pt>
                <c:pt idx="2520">
                  <c:v>56069.014000000003</c:v>
                </c:pt>
                <c:pt idx="2521">
                  <c:v>56069.056000000011</c:v>
                </c:pt>
                <c:pt idx="2522">
                  <c:v>56069.097000000002</c:v>
                </c:pt>
                <c:pt idx="2523">
                  <c:v>56069.139000000003</c:v>
                </c:pt>
                <c:pt idx="2524">
                  <c:v>56069.181000000004</c:v>
                </c:pt>
                <c:pt idx="2525">
                  <c:v>56069.221999999994</c:v>
                </c:pt>
                <c:pt idx="2526">
                  <c:v>56069.263999999996</c:v>
                </c:pt>
                <c:pt idx="2527">
                  <c:v>56069.306000000011</c:v>
                </c:pt>
                <c:pt idx="2528">
                  <c:v>56069.347000000002</c:v>
                </c:pt>
                <c:pt idx="2529">
                  <c:v>56069.389000000003</c:v>
                </c:pt>
                <c:pt idx="2530">
                  <c:v>56069.431000000004</c:v>
                </c:pt>
                <c:pt idx="2531">
                  <c:v>56069.472000000002</c:v>
                </c:pt>
                <c:pt idx="2532">
                  <c:v>56069.514000000003</c:v>
                </c:pt>
                <c:pt idx="2533">
                  <c:v>56069.556000000011</c:v>
                </c:pt>
                <c:pt idx="2534">
                  <c:v>56069.597000000002</c:v>
                </c:pt>
                <c:pt idx="2535">
                  <c:v>56069.639000000003</c:v>
                </c:pt>
                <c:pt idx="2536">
                  <c:v>56069.681000000004</c:v>
                </c:pt>
                <c:pt idx="2537">
                  <c:v>56069.721999999994</c:v>
                </c:pt>
                <c:pt idx="2538">
                  <c:v>56069.763999999996</c:v>
                </c:pt>
                <c:pt idx="2539">
                  <c:v>56069.806000000011</c:v>
                </c:pt>
                <c:pt idx="2540">
                  <c:v>56069.847000000002</c:v>
                </c:pt>
                <c:pt idx="2541">
                  <c:v>56069.889000000003</c:v>
                </c:pt>
                <c:pt idx="2542">
                  <c:v>56069.931000000004</c:v>
                </c:pt>
                <c:pt idx="2543">
                  <c:v>56069.972000000002</c:v>
                </c:pt>
                <c:pt idx="2544">
                  <c:v>56070.014000000003</c:v>
                </c:pt>
                <c:pt idx="2545">
                  <c:v>56070.056000000011</c:v>
                </c:pt>
                <c:pt idx="2546">
                  <c:v>56070.097000000002</c:v>
                </c:pt>
                <c:pt idx="2547">
                  <c:v>56070.139000000003</c:v>
                </c:pt>
                <c:pt idx="2548">
                  <c:v>56070.181000000004</c:v>
                </c:pt>
                <c:pt idx="2549">
                  <c:v>56070.221999999994</c:v>
                </c:pt>
                <c:pt idx="2550">
                  <c:v>56070.263999999996</c:v>
                </c:pt>
                <c:pt idx="2551">
                  <c:v>56070.306000000011</c:v>
                </c:pt>
                <c:pt idx="2552">
                  <c:v>56070.347000000002</c:v>
                </c:pt>
                <c:pt idx="2553">
                  <c:v>56070.389000000003</c:v>
                </c:pt>
                <c:pt idx="2554">
                  <c:v>56070.431000000004</c:v>
                </c:pt>
                <c:pt idx="2555">
                  <c:v>56070.472000000002</c:v>
                </c:pt>
                <c:pt idx="2556">
                  <c:v>56070.514000000003</c:v>
                </c:pt>
                <c:pt idx="2557">
                  <c:v>56070.556000000011</c:v>
                </c:pt>
                <c:pt idx="2558">
                  <c:v>56070.597000000002</c:v>
                </c:pt>
                <c:pt idx="2559">
                  <c:v>56070.639000000003</c:v>
                </c:pt>
                <c:pt idx="2560">
                  <c:v>56070.681000000004</c:v>
                </c:pt>
                <c:pt idx="2561">
                  <c:v>56070.721999999994</c:v>
                </c:pt>
                <c:pt idx="2562">
                  <c:v>56070.763999999996</c:v>
                </c:pt>
                <c:pt idx="2563">
                  <c:v>56070.806000000011</c:v>
                </c:pt>
                <c:pt idx="2564">
                  <c:v>56070.847000000002</c:v>
                </c:pt>
                <c:pt idx="2565">
                  <c:v>56070.889000000003</c:v>
                </c:pt>
                <c:pt idx="2566">
                  <c:v>56070.931000000004</c:v>
                </c:pt>
                <c:pt idx="2567">
                  <c:v>56070.972000000002</c:v>
                </c:pt>
                <c:pt idx="2568">
                  <c:v>56071.014000000003</c:v>
                </c:pt>
                <c:pt idx="2569">
                  <c:v>56071.056000000011</c:v>
                </c:pt>
                <c:pt idx="2570">
                  <c:v>56071.097000000002</c:v>
                </c:pt>
                <c:pt idx="2571">
                  <c:v>56071.139000000003</c:v>
                </c:pt>
                <c:pt idx="2572">
                  <c:v>56071.181000000004</c:v>
                </c:pt>
                <c:pt idx="2573">
                  <c:v>56071.221999999994</c:v>
                </c:pt>
                <c:pt idx="2574">
                  <c:v>56071.263999999996</c:v>
                </c:pt>
                <c:pt idx="2575">
                  <c:v>56071.306000000011</c:v>
                </c:pt>
                <c:pt idx="2576">
                  <c:v>56071.347000000002</c:v>
                </c:pt>
                <c:pt idx="2577">
                  <c:v>56071.389000000003</c:v>
                </c:pt>
                <c:pt idx="2578">
                  <c:v>56071.431000000004</c:v>
                </c:pt>
                <c:pt idx="2579">
                  <c:v>56071.472000000002</c:v>
                </c:pt>
                <c:pt idx="2580">
                  <c:v>56071.514000000003</c:v>
                </c:pt>
                <c:pt idx="2581">
                  <c:v>56071.556000000011</c:v>
                </c:pt>
                <c:pt idx="2582">
                  <c:v>56071.597000000002</c:v>
                </c:pt>
                <c:pt idx="2583">
                  <c:v>56071.639000000003</c:v>
                </c:pt>
                <c:pt idx="2584">
                  <c:v>56071.681000000004</c:v>
                </c:pt>
                <c:pt idx="2585">
                  <c:v>56071.721999999994</c:v>
                </c:pt>
                <c:pt idx="2586">
                  <c:v>56071.763999999996</c:v>
                </c:pt>
                <c:pt idx="2587">
                  <c:v>56071.806000000011</c:v>
                </c:pt>
                <c:pt idx="2588">
                  <c:v>56071.847000000002</c:v>
                </c:pt>
                <c:pt idx="2589">
                  <c:v>56071.889000000003</c:v>
                </c:pt>
                <c:pt idx="2590">
                  <c:v>56071.931000000004</c:v>
                </c:pt>
                <c:pt idx="2591">
                  <c:v>56071.972000000002</c:v>
                </c:pt>
                <c:pt idx="2592">
                  <c:v>56072.014000000003</c:v>
                </c:pt>
                <c:pt idx="2593">
                  <c:v>56072.056000000011</c:v>
                </c:pt>
                <c:pt idx="2594">
                  <c:v>56072.097000000002</c:v>
                </c:pt>
                <c:pt idx="2595">
                  <c:v>56072.139000000003</c:v>
                </c:pt>
                <c:pt idx="2596">
                  <c:v>56072.181000000004</c:v>
                </c:pt>
                <c:pt idx="2597">
                  <c:v>56072.221999999994</c:v>
                </c:pt>
                <c:pt idx="2598">
                  <c:v>56072.263999999996</c:v>
                </c:pt>
                <c:pt idx="2599">
                  <c:v>56072.306000000011</c:v>
                </c:pt>
                <c:pt idx="2600">
                  <c:v>56072.347000000002</c:v>
                </c:pt>
                <c:pt idx="2601">
                  <c:v>56072.389000000003</c:v>
                </c:pt>
                <c:pt idx="2602">
                  <c:v>56072.431000000004</c:v>
                </c:pt>
                <c:pt idx="2603">
                  <c:v>56072.472000000002</c:v>
                </c:pt>
                <c:pt idx="2604">
                  <c:v>56072.514000000003</c:v>
                </c:pt>
                <c:pt idx="2605">
                  <c:v>56072.556000000011</c:v>
                </c:pt>
                <c:pt idx="2606">
                  <c:v>56072.597000000002</c:v>
                </c:pt>
                <c:pt idx="2607">
                  <c:v>56072.639000000003</c:v>
                </c:pt>
                <c:pt idx="2608">
                  <c:v>56072.681000000004</c:v>
                </c:pt>
                <c:pt idx="2609">
                  <c:v>56072.721999999994</c:v>
                </c:pt>
                <c:pt idx="2610">
                  <c:v>56072.763999999996</c:v>
                </c:pt>
                <c:pt idx="2611">
                  <c:v>56072.806000000011</c:v>
                </c:pt>
                <c:pt idx="2612">
                  <c:v>56072.847000000002</c:v>
                </c:pt>
                <c:pt idx="2613">
                  <c:v>56072.889000000003</c:v>
                </c:pt>
                <c:pt idx="2614">
                  <c:v>56072.931000000004</c:v>
                </c:pt>
                <c:pt idx="2615">
                  <c:v>56072.972000000002</c:v>
                </c:pt>
                <c:pt idx="2616">
                  <c:v>56073.014000000003</c:v>
                </c:pt>
                <c:pt idx="2617">
                  <c:v>56073.056000000011</c:v>
                </c:pt>
                <c:pt idx="2618">
                  <c:v>56073.097000000002</c:v>
                </c:pt>
                <c:pt idx="2619">
                  <c:v>56073.139000000003</c:v>
                </c:pt>
                <c:pt idx="2620">
                  <c:v>56073.181000000004</c:v>
                </c:pt>
                <c:pt idx="2621">
                  <c:v>56073.221999999994</c:v>
                </c:pt>
                <c:pt idx="2622">
                  <c:v>56073.263999999996</c:v>
                </c:pt>
                <c:pt idx="2623">
                  <c:v>56073.306000000011</c:v>
                </c:pt>
                <c:pt idx="2624">
                  <c:v>56073.347000000002</c:v>
                </c:pt>
                <c:pt idx="2625">
                  <c:v>56073.389000000003</c:v>
                </c:pt>
                <c:pt idx="2626">
                  <c:v>56073.431000000004</c:v>
                </c:pt>
                <c:pt idx="2627">
                  <c:v>56073.472000000002</c:v>
                </c:pt>
                <c:pt idx="2628">
                  <c:v>56073.514000000003</c:v>
                </c:pt>
                <c:pt idx="2629">
                  <c:v>56073.556000000011</c:v>
                </c:pt>
                <c:pt idx="2630">
                  <c:v>56073.597000000002</c:v>
                </c:pt>
                <c:pt idx="2631">
                  <c:v>56073.639000000003</c:v>
                </c:pt>
                <c:pt idx="2632">
                  <c:v>56073.681000000004</c:v>
                </c:pt>
                <c:pt idx="2633">
                  <c:v>56073.721999999994</c:v>
                </c:pt>
                <c:pt idx="2634">
                  <c:v>56073.763999999996</c:v>
                </c:pt>
                <c:pt idx="2635">
                  <c:v>56073.806000000011</c:v>
                </c:pt>
                <c:pt idx="2636">
                  <c:v>56073.847000000002</c:v>
                </c:pt>
                <c:pt idx="2637">
                  <c:v>56073.889000000003</c:v>
                </c:pt>
                <c:pt idx="2638">
                  <c:v>56073.931000000004</c:v>
                </c:pt>
                <c:pt idx="2639">
                  <c:v>56073.972000000002</c:v>
                </c:pt>
                <c:pt idx="2640">
                  <c:v>56074.014000000003</c:v>
                </c:pt>
                <c:pt idx="2641">
                  <c:v>56074.056000000011</c:v>
                </c:pt>
                <c:pt idx="2642">
                  <c:v>56074.097000000002</c:v>
                </c:pt>
                <c:pt idx="2643">
                  <c:v>56074.139000000003</c:v>
                </c:pt>
                <c:pt idx="2644">
                  <c:v>56074.181000000004</c:v>
                </c:pt>
                <c:pt idx="2645">
                  <c:v>56074.221999999994</c:v>
                </c:pt>
                <c:pt idx="2646">
                  <c:v>56074.263999999996</c:v>
                </c:pt>
                <c:pt idx="2647">
                  <c:v>56074.306000000011</c:v>
                </c:pt>
                <c:pt idx="2648">
                  <c:v>56074.347000000002</c:v>
                </c:pt>
                <c:pt idx="2649">
                  <c:v>56074.389000000003</c:v>
                </c:pt>
                <c:pt idx="2650">
                  <c:v>56074.431000000004</c:v>
                </c:pt>
                <c:pt idx="2651">
                  <c:v>56074.472000000002</c:v>
                </c:pt>
                <c:pt idx="2652">
                  <c:v>56074.514000000003</c:v>
                </c:pt>
                <c:pt idx="2653">
                  <c:v>56074.556000000011</c:v>
                </c:pt>
                <c:pt idx="2654">
                  <c:v>56074.597000000002</c:v>
                </c:pt>
                <c:pt idx="2655">
                  <c:v>56074.639000000003</c:v>
                </c:pt>
                <c:pt idx="2656">
                  <c:v>56074.681000000004</c:v>
                </c:pt>
                <c:pt idx="2657">
                  <c:v>56074.721999999994</c:v>
                </c:pt>
                <c:pt idx="2658">
                  <c:v>56074.763999999996</c:v>
                </c:pt>
                <c:pt idx="2659">
                  <c:v>56074.806000000011</c:v>
                </c:pt>
                <c:pt idx="2660">
                  <c:v>56074.847000000002</c:v>
                </c:pt>
                <c:pt idx="2661">
                  <c:v>56074.889000000003</c:v>
                </c:pt>
                <c:pt idx="2662">
                  <c:v>56074.931000000004</c:v>
                </c:pt>
                <c:pt idx="2663">
                  <c:v>56074.972000000002</c:v>
                </c:pt>
                <c:pt idx="2664">
                  <c:v>56075.014000000003</c:v>
                </c:pt>
                <c:pt idx="2665">
                  <c:v>56075.056000000011</c:v>
                </c:pt>
                <c:pt idx="2666">
                  <c:v>56075.097000000002</c:v>
                </c:pt>
                <c:pt idx="2667">
                  <c:v>56075.139000000003</c:v>
                </c:pt>
                <c:pt idx="2668">
                  <c:v>56075.181000000004</c:v>
                </c:pt>
                <c:pt idx="2669">
                  <c:v>56075.221999999994</c:v>
                </c:pt>
                <c:pt idx="2670">
                  <c:v>56075.263999999996</c:v>
                </c:pt>
                <c:pt idx="2671">
                  <c:v>56075.306000000011</c:v>
                </c:pt>
                <c:pt idx="2672">
                  <c:v>56075.347000000002</c:v>
                </c:pt>
                <c:pt idx="2673">
                  <c:v>56075.389000000003</c:v>
                </c:pt>
                <c:pt idx="2674">
                  <c:v>56075.431000000004</c:v>
                </c:pt>
                <c:pt idx="2675">
                  <c:v>56075.472000000002</c:v>
                </c:pt>
                <c:pt idx="2676">
                  <c:v>56075.514000000003</c:v>
                </c:pt>
                <c:pt idx="2677">
                  <c:v>56075.556000000011</c:v>
                </c:pt>
                <c:pt idx="2678">
                  <c:v>56075.597000000002</c:v>
                </c:pt>
                <c:pt idx="2679">
                  <c:v>56075.639000000003</c:v>
                </c:pt>
                <c:pt idx="2680">
                  <c:v>56075.681000000004</c:v>
                </c:pt>
                <c:pt idx="2681">
                  <c:v>56075.721999999994</c:v>
                </c:pt>
                <c:pt idx="2682">
                  <c:v>56075.763999999996</c:v>
                </c:pt>
                <c:pt idx="2683">
                  <c:v>56075.806000000011</c:v>
                </c:pt>
                <c:pt idx="2684">
                  <c:v>56075.847000000002</c:v>
                </c:pt>
                <c:pt idx="2685">
                  <c:v>56075.889000000003</c:v>
                </c:pt>
                <c:pt idx="2686">
                  <c:v>56075.931000000004</c:v>
                </c:pt>
                <c:pt idx="2687">
                  <c:v>56075.972000000002</c:v>
                </c:pt>
                <c:pt idx="2688">
                  <c:v>56076.014000000003</c:v>
                </c:pt>
                <c:pt idx="2689">
                  <c:v>56076.056000000011</c:v>
                </c:pt>
                <c:pt idx="2690">
                  <c:v>56076.097000000002</c:v>
                </c:pt>
                <c:pt idx="2691">
                  <c:v>56076.139000000003</c:v>
                </c:pt>
                <c:pt idx="2692">
                  <c:v>56076.181000000004</c:v>
                </c:pt>
                <c:pt idx="2693">
                  <c:v>56076.221999999994</c:v>
                </c:pt>
                <c:pt idx="2694">
                  <c:v>56076.263999999996</c:v>
                </c:pt>
                <c:pt idx="2695">
                  <c:v>56076.306000000011</c:v>
                </c:pt>
                <c:pt idx="2696">
                  <c:v>56076.347000000002</c:v>
                </c:pt>
                <c:pt idx="2697">
                  <c:v>56076.389000000003</c:v>
                </c:pt>
                <c:pt idx="2698">
                  <c:v>56076.431000000004</c:v>
                </c:pt>
                <c:pt idx="2699">
                  <c:v>56076.472000000002</c:v>
                </c:pt>
                <c:pt idx="2700">
                  <c:v>56076.514000000003</c:v>
                </c:pt>
                <c:pt idx="2701">
                  <c:v>56076.556000000011</c:v>
                </c:pt>
                <c:pt idx="2702">
                  <c:v>56076.597000000002</c:v>
                </c:pt>
                <c:pt idx="2703">
                  <c:v>56076.639000000003</c:v>
                </c:pt>
                <c:pt idx="2704">
                  <c:v>56076.681000000004</c:v>
                </c:pt>
                <c:pt idx="2705">
                  <c:v>56076.721999999994</c:v>
                </c:pt>
                <c:pt idx="2706">
                  <c:v>56076.763999999996</c:v>
                </c:pt>
                <c:pt idx="2707">
                  <c:v>56076.806000000011</c:v>
                </c:pt>
                <c:pt idx="2708">
                  <c:v>56076.847000000002</c:v>
                </c:pt>
                <c:pt idx="2709">
                  <c:v>56076.889000000003</c:v>
                </c:pt>
                <c:pt idx="2710">
                  <c:v>56076.931000000004</c:v>
                </c:pt>
                <c:pt idx="2711">
                  <c:v>56076.972000000002</c:v>
                </c:pt>
                <c:pt idx="2712">
                  <c:v>56077.014000000003</c:v>
                </c:pt>
                <c:pt idx="2713">
                  <c:v>56077.056000000011</c:v>
                </c:pt>
                <c:pt idx="2714">
                  <c:v>56077.097000000002</c:v>
                </c:pt>
                <c:pt idx="2715">
                  <c:v>56077.139000000003</c:v>
                </c:pt>
                <c:pt idx="2716">
                  <c:v>56077.181000000004</c:v>
                </c:pt>
                <c:pt idx="2717">
                  <c:v>56077.221999999994</c:v>
                </c:pt>
                <c:pt idx="2718">
                  <c:v>56077.263999999996</c:v>
                </c:pt>
                <c:pt idx="2719">
                  <c:v>56077.306000000011</c:v>
                </c:pt>
                <c:pt idx="2720">
                  <c:v>56077.347000000002</c:v>
                </c:pt>
                <c:pt idx="2721">
                  <c:v>56077.389000000003</c:v>
                </c:pt>
                <c:pt idx="2722">
                  <c:v>56077.431000000004</c:v>
                </c:pt>
                <c:pt idx="2723">
                  <c:v>56077.472000000002</c:v>
                </c:pt>
                <c:pt idx="2724">
                  <c:v>56077.514000000003</c:v>
                </c:pt>
                <c:pt idx="2725">
                  <c:v>56077.556000000011</c:v>
                </c:pt>
                <c:pt idx="2726">
                  <c:v>56077.597000000002</c:v>
                </c:pt>
                <c:pt idx="2727">
                  <c:v>56077.639000000003</c:v>
                </c:pt>
                <c:pt idx="2728">
                  <c:v>56077.681000000004</c:v>
                </c:pt>
                <c:pt idx="2729">
                  <c:v>56077.721999999994</c:v>
                </c:pt>
                <c:pt idx="2730">
                  <c:v>56077.763999999996</c:v>
                </c:pt>
                <c:pt idx="2731">
                  <c:v>56077.806000000011</c:v>
                </c:pt>
                <c:pt idx="2732">
                  <c:v>56077.847000000002</c:v>
                </c:pt>
                <c:pt idx="2733">
                  <c:v>56077.889000000003</c:v>
                </c:pt>
                <c:pt idx="2734">
                  <c:v>56077.931000000004</c:v>
                </c:pt>
                <c:pt idx="2735">
                  <c:v>56077.972000000002</c:v>
                </c:pt>
                <c:pt idx="2736">
                  <c:v>56078.014000000003</c:v>
                </c:pt>
                <c:pt idx="2737">
                  <c:v>56078.056000000011</c:v>
                </c:pt>
                <c:pt idx="2738">
                  <c:v>56078.097000000002</c:v>
                </c:pt>
                <c:pt idx="2739">
                  <c:v>56078.139000000003</c:v>
                </c:pt>
                <c:pt idx="2740">
                  <c:v>56078.181000000004</c:v>
                </c:pt>
                <c:pt idx="2741">
                  <c:v>56078.221999999994</c:v>
                </c:pt>
                <c:pt idx="2742">
                  <c:v>56078.263999999996</c:v>
                </c:pt>
                <c:pt idx="2743">
                  <c:v>56078.306000000011</c:v>
                </c:pt>
                <c:pt idx="2744">
                  <c:v>56078.347000000002</c:v>
                </c:pt>
                <c:pt idx="2745">
                  <c:v>56078.389000000003</c:v>
                </c:pt>
                <c:pt idx="2746">
                  <c:v>56078.431000000004</c:v>
                </c:pt>
                <c:pt idx="2747">
                  <c:v>56078.472000000002</c:v>
                </c:pt>
                <c:pt idx="2748">
                  <c:v>56078.514000000003</c:v>
                </c:pt>
                <c:pt idx="2749">
                  <c:v>56078.556000000011</c:v>
                </c:pt>
                <c:pt idx="2750">
                  <c:v>56078.597000000002</c:v>
                </c:pt>
                <c:pt idx="2751">
                  <c:v>56078.639000000003</c:v>
                </c:pt>
                <c:pt idx="2752">
                  <c:v>56078.681000000004</c:v>
                </c:pt>
                <c:pt idx="2753">
                  <c:v>56078.721999999994</c:v>
                </c:pt>
                <c:pt idx="2754">
                  <c:v>56078.763999999996</c:v>
                </c:pt>
                <c:pt idx="2755">
                  <c:v>56078.806000000011</c:v>
                </c:pt>
                <c:pt idx="2756">
                  <c:v>56078.847000000002</c:v>
                </c:pt>
                <c:pt idx="2757">
                  <c:v>56078.889000000003</c:v>
                </c:pt>
                <c:pt idx="2758">
                  <c:v>56078.931000000004</c:v>
                </c:pt>
                <c:pt idx="2759">
                  <c:v>56078.972000000002</c:v>
                </c:pt>
                <c:pt idx="2760">
                  <c:v>56079.014000000003</c:v>
                </c:pt>
                <c:pt idx="2761">
                  <c:v>56079.056000000011</c:v>
                </c:pt>
                <c:pt idx="2762">
                  <c:v>56079.097000000002</c:v>
                </c:pt>
                <c:pt idx="2763">
                  <c:v>56079.139000000003</c:v>
                </c:pt>
                <c:pt idx="2764">
                  <c:v>56079.181000000004</c:v>
                </c:pt>
                <c:pt idx="2765">
                  <c:v>56079.221999999994</c:v>
                </c:pt>
                <c:pt idx="2766">
                  <c:v>56079.263999999996</c:v>
                </c:pt>
                <c:pt idx="2767">
                  <c:v>56079.306000000011</c:v>
                </c:pt>
                <c:pt idx="2768">
                  <c:v>56079.347000000002</c:v>
                </c:pt>
                <c:pt idx="2769">
                  <c:v>56079.389000000003</c:v>
                </c:pt>
                <c:pt idx="2770">
                  <c:v>56079.431000000004</c:v>
                </c:pt>
                <c:pt idx="2771">
                  <c:v>56079.472000000002</c:v>
                </c:pt>
                <c:pt idx="2772">
                  <c:v>56079.514000000003</c:v>
                </c:pt>
                <c:pt idx="2773">
                  <c:v>56079.556000000011</c:v>
                </c:pt>
                <c:pt idx="2774">
                  <c:v>56079.597000000002</c:v>
                </c:pt>
                <c:pt idx="2775">
                  <c:v>56079.639000000003</c:v>
                </c:pt>
                <c:pt idx="2776">
                  <c:v>56079.681000000004</c:v>
                </c:pt>
                <c:pt idx="2777">
                  <c:v>56079.721999999994</c:v>
                </c:pt>
                <c:pt idx="2778">
                  <c:v>56079.763999999996</c:v>
                </c:pt>
                <c:pt idx="2779">
                  <c:v>56079.806000000011</c:v>
                </c:pt>
                <c:pt idx="2780">
                  <c:v>56079.847000000002</c:v>
                </c:pt>
                <c:pt idx="2781">
                  <c:v>56079.889000000003</c:v>
                </c:pt>
                <c:pt idx="2782">
                  <c:v>56079.931000000004</c:v>
                </c:pt>
                <c:pt idx="2783">
                  <c:v>56079.972000000002</c:v>
                </c:pt>
                <c:pt idx="2784">
                  <c:v>56080.014000000003</c:v>
                </c:pt>
                <c:pt idx="2785">
                  <c:v>56080.056000000011</c:v>
                </c:pt>
                <c:pt idx="2786">
                  <c:v>56080.097000000002</c:v>
                </c:pt>
                <c:pt idx="2787">
                  <c:v>56080.139000000003</c:v>
                </c:pt>
                <c:pt idx="2788">
                  <c:v>56080.181000000004</c:v>
                </c:pt>
                <c:pt idx="2789">
                  <c:v>56080.221999999994</c:v>
                </c:pt>
                <c:pt idx="2790">
                  <c:v>56080.263999999996</c:v>
                </c:pt>
                <c:pt idx="2791">
                  <c:v>56080.306000000011</c:v>
                </c:pt>
                <c:pt idx="2792">
                  <c:v>56080.347000000002</c:v>
                </c:pt>
                <c:pt idx="2793">
                  <c:v>56080.389000000003</c:v>
                </c:pt>
                <c:pt idx="2794">
                  <c:v>56080.431000000004</c:v>
                </c:pt>
                <c:pt idx="2795">
                  <c:v>56080.472000000002</c:v>
                </c:pt>
                <c:pt idx="2796">
                  <c:v>56080.514000000003</c:v>
                </c:pt>
                <c:pt idx="2797">
                  <c:v>56080.556000000011</c:v>
                </c:pt>
                <c:pt idx="2798">
                  <c:v>56080.597000000002</c:v>
                </c:pt>
                <c:pt idx="2799">
                  <c:v>56080.639000000003</c:v>
                </c:pt>
                <c:pt idx="2800">
                  <c:v>56080.681000000004</c:v>
                </c:pt>
                <c:pt idx="2801">
                  <c:v>56080.721999999994</c:v>
                </c:pt>
                <c:pt idx="2802">
                  <c:v>56080.763999999996</c:v>
                </c:pt>
                <c:pt idx="2803">
                  <c:v>56080.806000000011</c:v>
                </c:pt>
                <c:pt idx="2804">
                  <c:v>56080.847000000002</c:v>
                </c:pt>
                <c:pt idx="2805">
                  <c:v>56080.889000000003</c:v>
                </c:pt>
                <c:pt idx="2806">
                  <c:v>56080.931000000004</c:v>
                </c:pt>
                <c:pt idx="2807">
                  <c:v>56080.972000000002</c:v>
                </c:pt>
                <c:pt idx="2808">
                  <c:v>56081.014000000003</c:v>
                </c:pt>
                <c:pt idx="2809">
                  <c:v>56081.056000000011</c:v>
                </c:pt>
                <c:pt idx="2810">
                  <c:v>56081.097000000002</c:v>
                </c:pt>
                <c:pt idx="2811">
                  <c:v>56081.139000000003</c:v>
                </c:pt>
                <c:pt idx="2812">
                  <c:v>56081.181000000004</c:v>
                </c:pt>
                <c:pt idx="2813">
                  <c:v>56081.221999999994</c:v>
                </c:pt>
                <c:pt idx="2814">
                  <c:v>56081.263999999996</c:v>
                </c:pt>
                <c:pt idx="2815">
                  <c:v>56081.306000000011</c:v>
                </c:pt>
                <c:pt idx="2816">
                  <c:v>56081.347000000002</c:v>
                </c:pt>
                <c:pt idx="2817">
                  <c:v>56081.389000000003</c:v>
                </c:pt>
                <c:pt idx="2818">
                  <c:v>56081.431000000004</c:v>
                </c:pt>
                <c:pt idx="2819">
                  <c:v>56081.472000000002</c:v>
                </c:pt>
                <c:pt idx="2820">
                  <c:v>56081.514000000003</c:v>
                </c:pt>
                <c:pt idx="2821">
                  <c:v>56081.556000000011</c:v>
                </c:pt>
                <c:pt idx="2822">
                  <c:v>56081.597000000002</c:v>
                </c:pt>
                <c:pt idx="2823">
                  <c:v>56081.639000000003</c:v>
                </c:pt>
                <c:pt idx="2824">
                  <c:v>56081.681000000004</c:v>
                </c:pt>
                <c:pt idx="2825">
                  <c:v>56081.721999999994</c:v>
                </c:pt>
                <c:pt idx="2826">
                  <c:v>56081.763999999996</c:v>
                </c:pt>
                <c:pt idx="2827">
                  <c:v>56081.806000000011</c:v>
                </c:pt>
                <c:pt idx="2828">
                  <c:v>56081.847000000002</c:v>
                </c:pt>
                <c:pt idx="2829">
                  <c:v>56081.889000000003</c:v>
                </c:pt>
                <c:pt idx="2830">
                  <c:v>56081.931000000004</c:v>
                </c:pt>
                <c:pt idx="2831">
                  <c:v>56081.972000000002</c:v>
                </c:pt>
                <c:pt idx="2832">
                  <c:v>56082.014000000003</c:v>
                </c:pt>
                <c:pt idx="2833">
                  <c:v>56082.056000000011</c:v>
                </c:pt>
                <c:pt idx="2834">
                  <c:v>56082.097000000002</c:v>
                </c:pt>
                <c:pt idx="2835">
                  <c:v>56082.139000000003</c:v>
                </c:pt>
                <c:pt idx="2836">
                  <c:v>56082.181000000004</c:v>
                </c:pt>
                <c:pt idx="2837">
                  <c:v>56082.221999999994</c:v>
                </c:pt>
                <c:pt idx="2838">
                  <c:v>56082.263999999996</c:v>
                </c:pt>
                <c:pt idx="2839">
                  <c:v>56082.306000000011</c:v>
                </c:pt>
                <c:pt idx="2840">
                  <c:v>56082.347000000002</c:v>
                </c:pt>
                <c:pt idx="2841">
                  <c:v>56082.389000000003</c:v>
                </c:pt>
                <c:pt idx="2842">
                  <c:v>56082.431000000004</c:v>
                </c:pt>
                <c:pt idx="2843">
                  <c:v>56082.472000000002</c:v>
                </c:pt>
                <c:pt idx="2844">
                  <c:v>56082.514000000003</c:v>
                </c:pt>
                <c:pt idx="2845">
                  <c:v>56082.556000000011</c:v>
                </c:pt>
                <c:pt idx="2846">
                  <c:v>56082.597000000002</c:v>
                </c:pt>
                <c:pt idx="2847">
                  <c:v>56082.639000000003</c:v>
                </c:pt>
                <c:pt idx="2848">
                  <c:v>56082.681000000004</c:v>
                </c:pt>
                <c:pt idx="2849">
                  <c:v>56082.721999999994</c:v>
                </c:pt>
                <c:pt idx="2850">
                  <c:v>56082.763999999996</c:v>
                </c:pt>
                <c:pt idx="2851">
                  <c:v>56082.806000000011</c:v>
                </c:pt>
                <c:pt idx="2852">
                  <c:v>56082.847000000002</c:v>
                </c:pt>
                <c:pt idx="2853">
                  <c:v>56082.889000000003</c:v>
                </c:pt>
                <c:pt idx="2854">
                  <c:v>56082.931000000004</c:v>
                </c:pt>
                <c:pt idx="2855">
                  <c:v>56082.972000000002</c:v>
                </c:pt>
                <c:pt idx="2856">
                  <c:v>56083.014000000003</c:v>
                </c:pt>
                <c:pt idx="2857">
                  <c:v>56083.056000000011</c:v>
                </c:pt>
                <c:pt idx="2858">
                  <c:v>56083.097000000002</c:v>
                </c:pt>
                <c:pt idx="2859">
                  <c:v>56083.139000000003</c:v>
                </c:pt>
                <c:pt idx="2860">
                  <c:v>56083.181000000004</c:v>
                </c:pt>
                <c:pt idx="2861">
                  <c:v>56083.221999999994</c:v>
                </c:pt>
                <c:pt idx="2862">
                  <c:v>56083.263999999996</c:v>
                </c:pt>
                <c:pt idx="2863">
                  <c:v>56083.306000000011</c:v>
                </c:pt>
                <c:pt idx="2864">
                  <c:v>56083.347000000002</c:v>
                </c:pt>
                <c:pt idx="2865">
                  <c:v>56083.389000000003</c:v>
                </c:pt>
                <c:pt idx="2866">
                  <c:v>56083.431000000004</c:v>
                </c:pt>
                <c:pt idx="2867">
                  <c:v>56083.472000000002</c:v>
                </c:pt>
                <c:pt idx="2868">
                  <c:v>56083.514000000003</c:v>
                </c:pt>
                <c:pt idx="2869">
                  <c:v>56083.556000000011</c:v>
                </c:pt>
                <c:pt idx="2870">
                  <c:v>56083.597000000002</c:v>
                </c:pt>
                <c:pt idx="2871">
                  <c:v>56083.639000000003</c:v>
                </c:pt>
                <c:pt idx="2872">
                  <c:v>56083.681000000004</c:v>
                </c:pt>
                <c:pt idx="2873">
                  <c:v>56083.721999999994</c:v>
                </c:pt>
                <c:pt idx="2874">
                  <c:v>56083.763999999996</c:v>
                </c:pt>
                <c:pt idx="2875">
                  <c:v>56083.806000000011</c:v>
                </c:pt>
                <c:pt idx="2876">
                  <c:v>56083.847000000002</c:v>
                </c:pt>
                <c:pt idx="2877">
                  <c:v>56083.889000000003</c:v>
                </c:pt>
                <c:pt idx="2878">
                  <c:v>56083.931000000004</c:v>
                </c:pt>
                <c:pt idx="2879">
                  <c:v>56083.972000000002</c:v>
                </c:pt>
                <c:pt idx="2880">
                  <c:v>56084.014000000003</c:v>
                </c:pt>
                <c:pt idx="2881">
                  <c:v>56084.056000000011</c:v>
                </c:pt>
                <c:pt idx="2882">
                  <c:v>56084.097000000002</c:v>
                </c:pt>
                <c:pt idx="2883">
                  <c:v>56084.139000000003</c:v>
                </c:pt>
                <c:pt idx="2884">
                  <c:v>56084.181000000004</c:v>
                </c:pt>
                <c:pt idx="2885">
                  <c:v>56084.221999999994</c:v>
                </c:pt>
                <c:pt idx="2886">
                  <c:v>56084.263999999996</c:v>
                </c:pt>
                <c:pt idx="2887">
                  <c:v>56084.306000000011</c:v>
                </c:pt>
                <c:pt idx="2888">
                  <c:v>56084.347000000002</c:v>
                </c:pt>
                <c:pt idx="2889">
                  <c:v>56084.389000000003</c:v>
                </c:pt>
                <c:pt idx="2890">
                  <c:v>56084.431000000004</c:v>
                </c:pt>
                <c:pt idx="2891">
                  <c:v>56084.472000000002</c:v>
                </c:pt>
                <c:pt idx="2892">
                  <c:v>56084.514000000003</c:v>
                </c:pt>
                <c:pt idx="2893">
                  <c:v>56084.556000000011</c:v>
                </c:pt>
                <c:pt idx="2894">
                  <c:v>56084.597000000002</c:v>
                </c:pt>
                <c:pt idx="2895">
                  <c:v>56084.639000000003</c:v>
                </c:pt>
                <c:pt idx="2896">
                  <c:v>56084.681000000004</c:v>
                </c:pt>
                <c:pt idx="2897">
                  <c:v>56084.721999999994</c:v>
                </c:pt>
                <c:pt idx="2898">
                  <c:v>56084.763999999996</c:v>
                </c:pt>
                <c:pt idx="2899">
                  <c:v>56084.806000000011</c:v>
                </c:pt>
                <c:pt idx="2900">
                  <c:v>56084.847000000002</c:v>
                </c:pt>
                <c:pt idx="2901">
                  <c:v>56084.889000000003</c:v>
                </c:pt>
                <c:pt idx="2902">
                  <c:v>56084.931000000004</c:v>
                </c:pt>
                <c:pt idx="2903">
                  <c:v>56084.972000000002</c:v>
                </c:pt>
                <c:pt idx="2904">
                  <c:v>56085.014000000003</c:v>
                </c:pt>
                <c:pt idx="2905">
                  <c:v>56085.056000000011</c:v>
                </c:pt>
                <c:pt idx="2906">
                  <c:v>56085.097000000002</c:v>
                </c:pt>
                <c:pt idx="2907">
                  <c:v>56085.139000000003</c:v>
                </c:pt>
                <c:pt idx="2908">
                  <c:v>56085.181000000004</c:v>
                </c:pt>
                <c:pt idx="2909">
                  <c:v>56085.221999999994</c:v>
                </c:pt>
                <c:pt idx="2910">
                  <c:v>56085.263999999996</c:v>
                </c:pt>
                <c:pt idx="2911">
                  <c:v>56085.306000000011</c:v>
                </c:pt>
                <c:pt idx="2912">
                  <c:v>56085.347000000002</c:v>
                </c:pt>
                <c:pt idx="2913">
                  <c:v>56085.389000000003</c:v>
                </c:pt>
                <c:pt idx="2914">
                  <c:v>56085.431000000004</c:v>
                </c:pt>
                <c:pt idx="2915">
                  <c:v>56085.472000000002</c:v>
                </c:pt>
                <c:pt idx="2916">
                  <c:v>56085.514000000003</c:v>
                </c:pt>
                <c:pt idx="2917">
                  <c:v>56085.556000000011</c:v>
                </c:pt>
                <c:pt idx="2918">
                  <c:v>56085.597000000002</c:v>
                </c:pt>
                <c:pt idx="2919">
                  <c:v>56085.639000000003</c:v>
                </c:pt>
                <c:pt idx="2920">
                  <c:v>56085.681000000004</c:v>
                </c:pt>
                <c:pt idx="2921">
                  <c:v>56085.721999999994</c:v>
                </c:pt>
                <c:pt idx="2922">
                  <c:v>56085.763999999996</c:v>
                </c:pt>
                <c:pt idx="2923">
                  <c:v>56085.806000000011</c:v>
                </c:pt>
                <c:pt idx="2924">
                  <c:v>56085.847000000002</c:v>
                </c:pt>
                <c:pt idx="2925">
                  <c:v>56085.889000000003</c:v>
                </c:pt>
                <c:pt idx="2926">
                  <c:v>56085.931000000004</c:v>
                </c:pt>
                <c:pt idx="2927">
                  <c:v>56085.972000000002</c:v>
                </c:pt>
                <c:pt idx="2928">
                  <c:v>56086.014000000003</c:v>
                </c:pt>
                <c:pt idx="2929">
                  <c:v>56086.056000000011</c:v>
                </c:pt>
                <c:pt idx="2930">
                  <c:v>56086.097000000002</c:v>
                </c:pt>
                <c:pt idx="2931">
                  <c:v>56086.139000000003</c:v>
                </c:pt>
                <c:pt idx="2932">
                  <c:v>56086.181000000004</c:v>
                </c:pt>
                <c:pt idx="2933">
                  <c:v>56086.221999999994</c:v>
                </c:pt>
                <c:pt idx="2934">
                  <c:v>56086.263999999996</c:v>
                </c:pt>
                <c:pt idx="2935">
                  <c:v>56086.306000000011</c:v>
                </c:pt>
                <c:pt idx="2936">
                  <c:v>56086.347000000002</c:v>
                </c:pt>
                <c:pt idx="2937">
                  <c:v>56086.389000000003</c:v>
                </c:pt>
                <c:pt idx="2938">
                  <c:v>56086.431000000004</c:v>
                </c:pt>
                <c:pt idx="2939">
                  <c:v>56086.472000000002</c:v>
                </c:pt>
                <c:pt idx="2940">
                  <c:v>56086.514000000003</c:v>
                </c:pt>
                <c:pt idx="2941">
                  <c:v>56086.556000000011</c:v>
                </c:pt>
                <c:pt idx="2942">
                  <c:v>56086.597000000002</c:v>
                </c:pt>
                <c:pt idx="2943">
                  <c:v>56086.639000000003</c:v>
                </c:pt>
                <c:pt idx="2944">
                  <c:v>56086.681000000004</c:v>
                </c:pt>
                <c:pt idx="2945">
                  <c:v>56086.721999999994</c:v>
                </c:pt>
                <c:pt idx="2946">
                  <c:v>56086.763999999996</c:v>
                </c:pt>
                <c:pt idx="2947">
                  <c:v>56086.806000000011</c:v>
                </c:pt>
                <c:pt idx="2948">
                  <c:v>56086.847000000002</c:v>
                </c:pt>
                <c:pt idx="2949">
                  <c:v>56086.889000000003</c:v>
                </c:pt>
                <c:pt idx="2950">
                  <c:v>56086.931000000004</c:v>
                </c:pt>
                <c:pt idx="2951">
                  <c:v>56086.972000000002</c:v>
                </c:pt>
                <c:pt idx="2952">
                  <c:v>56087.014000000003</c:v>
                </c:pt>
                <c:pt idx="2953">
                  <c:v>56087.056000000011</c:v>
                </c:pt>
                <c:pt idx="2954">
                  <c:v>56087.097000000002</c:v>
                </c:pt>
                <c:pt idx="2955">
                  <c:v>56087.139000000003</c:v>
                </c:pt>
                <c:pt idx="2956">
                  <c:v>56087.181000000004</c:v>
                </c:pt>
                <c:pt idx="2957">
                  <c:v>56087.221999999994</c:v>
                </c:pt>
                <c:pt idx="2958">
                  <c:v>56087.263999999996</c:v>
                </c:pt>
                <c:pt idx="2959">
                  <c:v>56087.306000000011</c:v>
                </c:pt>
                <c:pt idx="2960">
                  <c:v>56087.347000000002</c:v>
                </c:pt>
                <c:pt idx="2961">
                  <c:v>56087.389000000003</c:v>
                </c:pt>
                <c:pt idx="2962">
                  <c:v>56087.431000000004</c:v>
                </c:pt>
                <c:pt idx="2963">
                  <c:v>56087.472000000002</c:v>
                </c:pt>
                <c:pt idx="2964">
                  <c:v>56087.514000000003</c:v>
                </c:pt>
                <c:pt idx="2965">
                  <c:v>56087.556000000011</c:v>
                </c:pt>
                <c:pt idx="2966">
                  <c:v>56087.597000000002</c:v>
                </c:pt>
                <c:pt idx="2967">
                  <c:v>56087.639000000003</c:v>
                </c:pt>
                <c:pt idx="2968">
                  <c:v>56087.681000000004</c:v>
                </c:pt>
                <c:pt idx="2969">
                  <c:v>56087.721999999994</c:v>
                </c:pt>
                <c:pt idx="2970">
                  <c:v>56087.763999999996</c:v>
                </c:pt>
                <c:pt idx="2971">
                  <c:v>56087.806000000011</c:v>
                </c:pt>
                <c:pt idx="2972">
                  <c:v>56087.847000000002</c:v>
                </c:pt>
                <c:pt idx="2973">
                  <c:v>56087.889000000003</c:v>
                </c:pt>
                <c:pt idx="2974">
                  <c:v>56087.931000000004</c:v>
                </c:pt>
                <c:pt idx="2975">
                  <c:v>56087.972000000002</c:v>
                </c:pt>
                <c:pt idx="2976">
                  <c:v>56088.014000000003</c:v>
                </c:pt>
                <c:pt idx="2977">
                  <c:v>56088.056000000011</c:v>
                </c:pt>
                <c:pt idx="2978">
                  <c:v>56088.097000000002</c:v>
                </c:pt>
                <c:pt idx="2979">
                  <c:v>56088.139000000003</c:v>
                </c:pt>
                <c:pt idx="2980">
                  <c:v>56088.181000000004</c:v>
                </c:pt>
                <c:pt idx="2981">
                  <c:v>56088.221999999994</c:v>
                </c:pt>
                <c:pt idx="2982">
                  <c:v>56088.263999999996</c:v>
                </c:pt>
                <c:pt idx="2983">
                  <c:v>56088.306000000011</c:v>
                </c:pt>
                <c:pt idx="2984">
                  <c:v>56088.347000000002</c:v>
                </c:pt>
                <c:pt idx="2985">
                  <c:v>56088.389000000003</c:v>
                </c:pt>
                <c:pt idx="2986">
                  <c:v>56088.431000000004</c:v>
                </c:pt>
                <c:pt idx="2987">
                  <c:v>56088.472000000002</c:v>
                </c:pt>
                <c:pt idx="2988">
                  <c:v>56088.514000000003</c:v>
                </c:pt>
                <c:pt idx="2989">
                  <c:v>56088.556000000011</c:v>
                </c:pt>
                <c:pt idx="2990">
                  <c:v>56088.597000000002</c:v>
                </c:pt>
                <c:pt idx="2991">
                  <c:v>56088.639000000003</c:v>
                </c:pt>
                <c:pt idx="2992">
                  <c:v>56088.681000000004</c:v>
                </c:pt>
                <c:pt idx="2993">
                  <c:v>56088.721999999994</c:v>
                </c:pt>
                <c:pt idx="2994">
                  <c:v>56088.763999999996</c:v>
                </c:pt>
                <c:pt idx="2995">
                  <c:v>56088.806000000011</c:v>
                </c:pt>
                <c:pt idx="2996">
                  <c:v>56088.847000000002</c:v>
                </c:pt>
                <c:pt idx="2997">
                  <c:v>56088.889000000003</c:v>
                </c:pt>
                <c:pt idx="2998">
                  <c:v>56088.931000000004</c:v>
                </c:pt>
                <c:pt idx="2999">
                  <c:v>56088.972000000002</c:v>
                </c:pt>
                <c:pt idx="3000">
                  <c:v>56089.014000000003</c:v>
                </c:pt>
                <c:pt idx="3001">
                  <c:v>56089.056000000011</c:v>
                </c:pt>
                <c:pt idx="3002">
                  <c:v>56089.097000000002</c:v>
                </c:pt>
                <c:pt idx="3003">
                  <c:v>56089.139000000003</c:v>
                </c:pt>
                <c:pt idx="3004">
                  <c:v>56089.181000000004</c:v>
                </c:pt>
                <c:pt idx="3005">
                  <c:v>56089.221999999994</c:v>
                </c:pt>
                <c:pt idx="3006">
                  <c:v>56089.263999999996</c:v>
                </c:pt>
                <c:pt idx="3007">
                  <c:v>56089.306000000011</c:v>
                </c:pt>
                <c:pt idx="3008">
                  <c:v>56089.347000000002</c:v>
                </c:pt>
                <c:pt idx="3009">
                  <c:v>56089.389000000003</c:v>
                </c:pt>
                <c:pt idx="3010">
                  <c:v>56089.431000000004</c:v>
                </c:pt>
                <c:pt idx="3011">
                  <c:v>56089.472000000002</c:v>
                </c:pt>
                <c:pt idx="3012">
                  <c:v>56089.514000000003</c:v>
                </c:pt>
                <c:pt idx="3013">
                  <c:v>56089.556000000011</c:v>
                </c:pt>
                <c:pt idx="3014">
                  <c:v>56089.597000000002</c:v>
                </c:pt>
                <c:pt idx="3015">
                  <c:v>56089.639000000003</c:v>
                </c:pt>
                <c:pt idx="3016">
                  <c:v>56089.681000000004</c:v>
                </c:pt>
                <c:pt idx="3017">
                  <c:v>56089.721999999994</c:v>
                </c:pt>
                <c:pt idx="3018">
                  <c:v>56089.763999999996</c:v>
                </c:pt>
                <c:pt idx="3019">
                  <c:v>56089.806000000011</c:v>
                </c:pt>
                <c:pt idx="3020">
                  <c:v>56089.847000000002</c:v>
                </c:pt>
                <c:pt idx="3021">
                  <c:v>56089.889000000003</c:v>
                </c:pt>
                <c:pt idx="3022">
                  <c:v>56089.931000000004</c:v>
                </c:pt>
                <c:pt idx="3023">
                  <c:v>56089.972000000002</c:v>
                </c:pt>
                <c:pt idx="3024">
                  <c:v>56090.014000000003</c:v>
                </c:pt>
                <c:pt idx="3025">
                  <c:v>56090.056000000011</c:v>
                </c:pt>
                <c:pt idx="3026">
                  <c:v>56090.097000000002</c:v>
                </c:pt>
                <c:pt idx="3027">
                  <c:v>56090.139000000003</c:v>
                </c:pt>
                <c:pt idx="3028">
                  <c:v>56090.181000000004</c:v>
                </c:pt>
                <c:pt idx="3029">
                  <c:v>56090.221999999994</c:v>
                </c:pt>
                <c:pt idx="3030">
                  <c:v>56090.263999999996</c:v>
                </c:pt>
                <c:pt idx="3031">
                  <c:v>56090.306000000011</c:v>
                </c:pt>
                <c:pt idx="3032">
                  <c:v>56090.347000000002</c:v>
                </c:pt>
                <c:pt idx="3033">
                  <c:v>56090.389000000003</c:v>
                </c:pt>
                <c:pt idx="3034">
                  <c:v>56090.431000000004</c:v>
                </c:pt>
                <c:pt idx="3035">
                  <c:v>56090.472000000002</c:v>
                </c:pt>
                <c:pt idx="3036">
                  <c:v>56090.514000000003</c:v>
                </c:pt>
                <c:pt idx="3037">
                  <c:v>56090.556000000011</c:v>
                </c:pt>
                <c:pt idx="3038">
                  <c:v>56090.597000000002</c:v>
                </c:pt>
                <c:pt idx="3039">
                  <c:v>56090.639000000003</c:v>
                </c:pt>
                <c:pt idx="3040">
                  <c:v>56090.681000000004</c:v>
                </c:pt>
                <c:pt idx="3041">
                  <c:v>56090.721999999994</c:v>
                </c:pt>
                <c:pt idx="3042">
                  <c:v>56090.763999999996</c:v>
                </c:pt>
                <c:pt idx="3043">
                  <c:v>56090.806000000011</c:v>
                </c:pt>
                <c:pt idx="3044">
                  <c:v>56090.847000000002</c:v>
                </c:pt>
                <c:pt idx="3045">
                  <c:v>56090.889000000003</c:v>
                </c:pt>
                <c:pt idx="3046">
                  <c:v>56090.931000000004</c:v>
                </c:pt>
                <c:pt idx="3047">
                  <c:v>56090.972000000002</c:v>
                </c:pt>
                <c:pt idx="3048">
                  <c:v>56091.014000000003</c:v>
                </c:pt>
                <c:pt idx="3049">
                  <c:v>56091.056000000011</c:v>
                </c:pt>
                <c:pt idx="3050">
                  <c:v>56091.097000000002</c:v>
                </c:pt>
                <c:pt idx="3051">
                  <c:v>56091.139000000003</c:v>
                </c:pt>
                <c:pt idx="3052">
                  <c:v>56091.181000000004</c:v>
                </c:pt>
                <c:pt idx="3053">
                  <c:v>56091.221999999994</c:v>
                </c:pt>
                <c:pt idx="3054">
                  <c:v>56091.263999999996</c:v>
                </c:pt>
                <c:pt idx="3055">
                  <c:v>56091.306000000011</c:v>
                </c:pt>
                <c:pt idx="3056">
                  <c:v>56091.347000000002</c:v>
                </c:pt>
                <c:pt idx="3057">
                  <c:v>56091.389000000003</c:v>
                </c:pt>
                <c:pt idx="3058">
                  <c:v>56091.431000000004</c:v>
                </c:pt>
                <c:pt idx="3059">
                  <c:v>56091.472000000002</c:v>
                </c:pt>
                <c:pt idx="3060">
                  <c:v>56091.514000000003</c:v>
                </c:pt>
                <c:pt idx="3061">
                  <c:v>56091.556000000011</c:v>
                </c:pt>
                <c:pt idx="3062">
                  <c:v>56091.597000000002</c:v>
                </c:pt>
                <c:pt idx="3063">
                  <c:v>56091.639000000003</c:v>
                </c:pt>
                <c:pt idx="3064">
                  <c:v>56091.681000000004</c:v>
                </c:pt>
                <c:pt idx="3065">
                  <c:v>56091.721999999994</c:v>
                </c:pt>
                <c:pt idx="3066">
                  <c:v>56091.763999999996</c:v>
                </c:pt>
                <c:pt idx="3067">
                  <c:v>56091.806000000011</c:v>
                </c:pt>
                <c:pt idx="3068">
                  <c:v>56091.847000000002</c:v>
                </c:pt>
                <c:pt idx="3069">
                  <c:v>56091.889000000003</c:v>
                </c:pt>
                <c:pt idx="3070">
                  <c:v>56091.931000000004</c:v>
                </c:pt>
                <c:pt idx="3071">
                  <c:v>56091.972000000002</c:v>
                </c:pt>
                <c:pt idx="3072">
                  <c:v>56092.014000000003</c:v>
                </c:pt>
                <c:pt idx="3073">
                  <c:v>56092.056000000011</c:v>
                </c:pt>
                <c:pt idx="3074">
                  <c:v>56092.097000000002</c:v>
                </c:pt>
                <c:pt idx="3075">
                  <c:v>56092.139000000003</c:v>
                </c:pt>
                <c:pt idx="3076">
                  <c:v>56092.181000000004</c:v>
                </c:pt>
                <c:pt idx="3077">
                  <c:v>56092.221999999994</c:v>
                </c:pt>
                <c:pt idx="3078">
                  <c:v>56092.263999999996</c:v>
                </c:pt>
                <c:pt idx="3079">
                  <c:v>56092.306000000011</c:v>
                </c:pt>
                <c:pt idx="3080">
                  <c:v>56092.347000000002</c:v>
                </c:pt>
                <c:pt idx="3081">
                  <c:v>56092.389000000003</c:v>
                </c:pt>
                <c:pt idx="3082">
                  <c:v>56092.431000000004</c:v>
                </c:pt>
                <c:pt idx="3083">
                  <c:v>56092.472000000002</c:v>
                </c:pt>
                <c:pt idx="3084">
                  <c:v>56092.514000000003</c:v>
                </c:pt>
                <c:pt idx="3085">
                  <c:v>56092.556000000011</c:v>
                </c:pt>
                <c:pt idx="3086">
                  <c:v>56092.597000000002</c:v>
                </c:pt>
                <c:pt idx="3087">
                  <c:v>56092.639000000003</c:v>
                </c:pt>
                <c:pt idx="3088">
                  <c:v>56092.681000000004</c:v>
                </c:pt>
                <c:pt idx="3089">
                  <c:v>56092.721999999994</c:v>
                </c:pt>
                <c:pt idx="3090">
                  <c:v>56092.763999999996</c:v>
                </c:pt>
                <c:pt idx="3091">
                  <c:v>56092.806000000011</c:v>
                </c:pt>
                <c:pt idx="3092">
                  <c:v>56092.847000000002</c:v>
                </c:pt>
                <c:pt idx="3093">
                  <c:v>56092.889000000003</c:v>
                </c:pt>
                <c:pt idx="3094">
                  <c:v>56092.931000000004</c:v>
                </c:pt>
                <c:pt idx="3095">
                  <c:v>56092.972000000002</c:v>
                </c:pt>
                <c:pt idx="3096">
                  <c:v>56093.014000000003</c:v>
                </c:pt>
                <c:pt idx="3097">
                  <c:v>56093.056000000011</c:v>
                </c:pt>
                <c:pt idx="3098">
                  <c:v>56093.097000000002</c:v>
                </c:pt>
                <c:pt idx="3099">
                  <c:v>56093.139000000003</c:v>
                </c:pt>
                <c:pt idx="3100">
                  <c:v>56093.181000000004</c:v>
                </c:pt>
                <c:pt idx="3101">
                  <c:v>56093.221999999994</c:v>
                </c:pt>
                <c:pt idx="3102">
                  <c:v>56093.263999999996</c:v>
                </c:pt>
                <c:pt idx="3103">
                  <c:v>56093.306000000011</c:v>
                </c:pt>
                <c:pt idx="3104">
                  <c:v>56093.347000000002</c:v>
                </c:pt>
                <c:pt idx="3105">
                  <c:v>56093.389000000003</c:v>
                </c:pt>
                <c:pt idx="3106">
                  <c:v>56093.431000000004</c:v>
                </c:pt>
                <c:pt idx="3107">
                  <c:v>56093.472000000002</c:v>
                </c:pt>
                <c:pt idx="3108">
                  <c:v>56093.514000000003</c:v>
                </c:pt>
                <c:pt idx="3109">
                  <c:v>56093.556000000011</c:v>
                </c:pt>
                <c:pt idx="3110">
                  <c:v>56093.597000000002</c:v>
                </c:pt>
                <c:pt idx="3111">
                  <c:v>56093.639000000003</c:v>
                </c:pt>
                <c:pt idx="3112">
                  <c:v>56093.681000000004</c:v>
                </c:pt>
                <c:pt idx="3113">
                  <c:v>56093.721999999994</c:v>
                </c:pt>
                <c:pt idx="3114">
                  <c:v>56093.763999999996</c:v>
                </c:pt>
                <c:pt idx="3115">
                  <c:v>56093.806000000011</c:v>
                </c:pt>
                <c:pt idx="3116">
                  <c:v>56093.847000000002</c:v>
                </c:pt>
                <c:pt idx="3117">
                  <c:v>56093.889000000003</c:v>
                </c:pt>
                <c:pt idx="3118">
                  <c:v>56093.931000000004</c:v>
                </c:pt>
                <c:pt idx="3119">
                  <c:v>56093.972000000002</c:v>
                </c:pt>
                <c:pt idx="3120">
                  <c:v>56094.014000000003</c:v>
                </c:pt>
                <c:pt idx="3121">
                  <c:v>56094.056000000011</c:v>
                </c:pt>
                <c:pt idx="3122">
                  <c:v>56094.097000000002</c:v>
                </c:pt>
                <c:pt idx="3123">
                  <c:v>56094.139000000003</c:v>
                </c:pt>
                <c:pt idx="3124">
                  <c:v>56094.181000000004</c:v>
                </c:pt>
                <c:pt idx="3125">
                  <c:v>56094.221999999994</c:v>
                </c:pt>
                <c:pt idx="3126">
                  <c:v>56094.263999999996</c:v>
                </c:pt>
                <c:pt idx="3127">
                  <c:v>56094.306000000011</c:v>
                </c:pt>
                <c:pt idx="3128">
                  <c:v>56094.347000000002</c:v>
                </c:pt>
                <c:pt idx="3129">
                  <c:v>56094.389000000003</c:v>
                </c:pt>
                <c:pt idx="3130">
                  <c:v>56094.431000000004</c:v>
                </c:pt>
                <c:pt idx="3131">
                  <c:v>56094.472000000002</c:v>
                </c:pt>
                <c:pt idx="3132">
                  <c:v>56094.514000000003</c:v>
                </c:pt>
                <c:pt idx="3133">
                  <c:v>56094.556000000011</c:v>
                </c:pt>
                <c:pt idx="3134">
                  <c:v>56094.597000000002</c:v>
                </c:pt>
                <c:pt idx="3135">
                  <c:v>56094.639000000003</c:v>
                </c:pt>
                <c:pt idx="3136">
                  <c:v>56094.681000000004</c:v>
                </c:pt>
                <c:pt idx="3137">
                  <c:v>56094.721999999994</c:v>
                </c:pt>
                <c:pt idx="3138">
                  <c:v>56094.763999999996</c:v>
                </c:pt>
                <c:pt idx="3139">
                  <c:v>56094.806000000011</c:v>
                </c:pt>
                <c:pt idx="3140">
                  <c:v>56094.847000000002</c:v>
                </c:pt>
                <c:pt idx="3141">
                  <c:v>56094.889000000003</c:v>
                </c:pt>
                <c:pt idx="3142">
                  <c:v>56094.931000000004</c:v>
                </c:pt>
                <c:pt idx="3143">
                  <c:v>56094.972000000002</c:v>
                </c:pt>
                <c:pt idx="3144">
                  <c:v>56095.014000000003</c:v>
                </c:pt>
                <c:pt idx="3145">
                  <c:v>56095.056000000011</c:v>
                </c:pt>
                <c:pt idx="3146">
                  <c:v>56095.097000000002</c:v>
                </c:pt>
                <c:pt idx="3147">
                  <c:v>56095.139000000003</c:v>
                </c:pt>
                <c:pt idx="3148">
                  <c:v>56095.181000000004</c:v>
                </c:pt>
                <c:pt idx="3149">
                  <c:v>56095.221999999994</c:v>
                </c:pt>
                <c:pt idx="3150">
                  <c:v>56095.263999999996</c:v>
                </c:pt>
                <c:pt idx="3151">
                  <c:v>56095.306000000011</c:v>
                </c:pt>
                <c:pt idx="3152">
                  <c:v>56095.347000000002</c:v>
                </c:pt>
                <c:pt idx="3153">
                  <c:v>56095.389000000003</c:v>
                </c:pt>
                <c:pt idx="3154">
                  <c:v>56095.431000000004</c:v>
                </c:pt>
                <c:pt idx="3155">
                  <c:v>56095.472000000002</c:v>
                </c:pt>
                <c:pt idx="3156">
                  <c:v>56095.514000000003</c:v>
                </c:pt>
                <c:pt idx="3157">
                  <c:v>56095.556000000011</c:v>
                </c:pt>
                <c:pt idx="3158">
                  <c:v>56095.597000000002</c:v>
                </c:pt>
                <c:pt idx="3159">
                  <c:v>56095.639000000003</c:v>
                </c:pt>
                <c:pt idx="3160">
                  <c:v>56095.681000000004</c:v>
                </c:pt>
                <c:pt idx="3161">
                  <c:v>56095.721999999994</c:v>
                </c:pt>
                <c:pt idx="3162">
                  <c:v>56095.763999999996</c:v>
                </c:pt>
                <c:pt idx="3163">
                  <c:v>56095.806000000011</c:v>
                </c:pt>
                <c:pt idx="3164">
                  <c:v>56095.847000000002</c:v>
                </c:pt>
                <c:pt idx="3165">
                  <c:v>56095.889000000003</c:v>
                </c:pt>
                <c:pt idx="3166">
                  <c:v>56095.931000000004</c:v>
                </c:pt>
                <c:pt idx="3167">
                  <c:v>56095.972000000002</c:v>
                </c:pt>
                <c:pt idx="3168">
                  <c:v>56096.014000000003</c:v>
                </c:pt>
                <c:pt idx="3169">
                  <c:v>56096.056000000011</c:v>
                </c:pt>
                <c:pt idx="3170">
                  <c:v>56096.097000000002</c:v>
                </c:pt>
                <c:pt idx="3171">
                  <c:v>56096.139000000003</c:v>
                </c:pt>
                <c:pt idx="3172">
                  <c:v>56096.181000000004</c:v>
                </c:pt>
                <c:pt idx="3173">
                  <c:v>56096.221999999994</c:v>
                </c:pt>
                <c:pt idx="3174">
                  <c:v>56096.263999999996</c:v>
                </c:pt>
                <c:pt idx="3175">
                  <c:v>56096.306000000011</c:v>
                </c:pt>
                <c:pt idx="3176">
                  <c:v>56096.347000000002</c:v>
                </c:pt>
                <c:pt idx="3177">
                  <c:v>56096.389000000003</c:v>
                </c:pt>
                <c:pt idx="3178">
                  <c:v>56096.431000000004</c:v>
                </c:pt>
                <c:pt idx="3179">
                  <c:v>56096.472000000002</c:v>
                </c:pt>
                <c:pt idx="3180">
                  <c:v>56096.514000000003</c:v>
                </c:pt>
                <c:pt idx="3181">
                  <c:v>56096.556000000011</c:v>
                </c:pt>
                <c:pt idx="3182">
                  <c:v>56096.597000000002</c:v>
                </c:pt>
                <c:pt idx="3183">
                  <c:v>56096.639000000003</c:v>
                </c:pt>
                <c:pt idx="3184">
                  <c:v>56096.681000000004</c:v>
                </c:pt>
                <c:pt idx="3185">
                  <c:v>56096.721999999994</c:v>
                </c:pt>
                <c:pt idx="3186">
                  <c:v>56096.763999999996</c:v>
                </c:pt>
                <c:pt idx="3187">
                  <c:v>56096.806000000011</c:v>
                </c:pt>
                <c:pt idx="3188">
                  <c:v>56096.847000000002</c:v>
                </c:pt>
                <c:pt idx="3189">
                  <c:v>56096.889000000003</c:v>
                </c:pt>
                <c:pt idx="3190">
                  <c:v>56096.931000000004</c:v>
                </c:pt>
                <c:pt idx="3191">
                  <c:v>56096.972000000002</c:v>
                </c:pt>
                <c:pt idx="3192">
                  <c:v>56097.014000000003</c:v>
                </c:pt>
                <c:pt idx="3193">
                  <c:v>56097.056000000011</c:v>
                </c:pt>
                <c:pt idx="3194">
                  <c:v>56097.097000000002</c:v>
                </c:pt>
                <c:pt idx="3195">
                  <c:v>56097.139000000003</c:v>
                </c:pt>
                <c:pt idx="3196">
                  <c:v>56097.181000000004</c:v>
                </c:pt>
                <c:pt idx="3197">
                  <c:v>56097.221999999994</c:v>
                </c:pt>
                <c:pt idx="3198">
                  <c:v>56097.263999999996</c:v>
                </c:pt>
                <c:pt idx="3199">
                  <c:v>56097.306000000011</c:v>
                </c:pt>
                <c:pt idx="3200">
                  <c:v>56097.347000000002</c:v>
                </c:pt>
                <c:pt idx="3201">
                  <c:v>56097.389000000003</c:v>
                </c:pt>
                <c:pt idx="3202">
                  <c:v>56097.431000000004</c:v>
                </c:pt>
                <c:pt idx="3203">
                  <c:v>56097.472000000002</c:v>
                </c:pt>
                <c:pt idx="3204">
                  <c:v>56097.514000000003</c:v>
                </c:pt>
                <c:pt idx="3205">
                  <c:v>56097.556000000011</c:v>
                </c:pt>
                <c:pt idx="3206">
                  <c:v>56097.597000000002</c:v>
                </c:pt>
                <c:pt idx="3207">
                  <c:v>56097.639000000003</c:v>
                </c:pt>
                <c:pt idx="3208">
                  <c:v>56097.681000000004</c:v>
                </c:pt>
                <c:pt idx="3209">
                  <c:v>56097.721999999994</c:v>
                </c:pt>
                <c:pt idx="3210">
                  <c:v>56097.763999999996</c:v>
                </c:pt>
                <c:pt idx="3211">
                  <c:v>56097.806000000011</c:v>
                </c:pt>
                <c:pt idx="3212">
                  <c:v>56097.847000000002</c:v>
                </c:pt>
                <c:pt idx="3213">
                  <c:v>56097.889000000003</c:v>
                </c:pt>
                <c:pt idx="3214">
                  <c:v>56097.931000000004</c:v>
                </c:pt>
                <c:pt idx="3215">
                  <c:v>56097.972000000002</c:v>
                </c:pt>
                <c:pt idx="3216">
                  <c:v>56098.014000000003</c:v>
                </c:pt>
                <c:pt idx="3217">
                  <c:v>56098.056000000011</c:v>
                </c:pt>
                <c:pt idx="3218">
                  <c:v>56098.097000000002</c:v>
                </c:pt>
                <c:pt idx="3219">
                  <c:v>56098.139000000003</c:v>
                </c:pt>
                <c:pt idx="3220">
                  <c:v>56098.181000000004</c:v>
                </c:pt>
                <c:pt idx="3221">
                  <c:v>56098.221999999994</c:v>
                </c:pt>
                <c:pt idx="3222">
                  <c:v>56098.263999999996</c:v>
                </c:pt>
                <c:pt idx="3223">
                  <c:v>56098.306000000011</c:v>
                </c:pt>
                <c:pt idx="3224">
                  <c:v>56098.347000000002</c:v>
                </c:pt>
                <c:pt idx="3225">
                  <c:v>56098.389000000003</c:v>
                </c:pt>
                <c:pt idx="3226">
                  <c:v>56098.431000000004</c:v>
                </c:pt>
                <c:pt idx="3227">
                  <c:v>56098.472000000002</c:v>
                </c:pt>
                <c:pt idx="3228">
                  <c:v>56098.514000000003</c:v>
                </c:pt>
                <c:pt idx="3229">
                  <c:v>56098.556000000011</c:v>
                </c:pt>
                <c:pt idx="3230">
                  <c:v>56098.597000000002</c:v>
                </c:pt>
                <c:pt idx="3231">
                  <c:v>56098.639000000003</c:v>
                </c:pt>
                <c:pt idx="3232">
                  <c:v>56098.681000000004</c:v>
                </c:pt>
                <c:pt idx="3233">
                  <c:v>56098.721999999994</c:v>
                </c:pt>
                <c:pt idx="3234">
                  <c:v>56098.763999999996</c:v>
                </c:pt>
                <c:pt idx="3235">
                  <c:v>56098.806000000011</c:v>
                </c:pt>
                <c:pt idx="3236">
                  <c:v>56098.847000000002</c:v>
                </c:pt>
                <c:pt idx="3237">
                  <c:v>56098.889000000003</c:v>
                </c:pt>
                <c:pt idx="3238">
                  <c:v>56098.931000000004</c:v>
                </c:pt>
                <c:pt idx="3239">
                  <c:v>56098.972000000002</c:v>
                </c:pt>
                <c:pt idx="3240">
                  <c:v>56099.014000000003</c:v>
                </c:pt>
                <c:pt idx="3241">
                  <c:v>56099.056000000011</c:v>
                </c:pt>
                <c:pt idx="3242">
                  <c:v>56099.097000000002</c:v>
                </c:pt>
                <c:pt idx="3243">
                  <c:v>56099.139000000003</c:v>
                </c:pt>
                <c:pt idx="3244">
                  <c:v>56099.181000000004</c:v>
                </c:pt>
                <c:pt idx="3245">
                  <c:v>56099.221999999994</c:v>
                </c:pt>
                <c:pt idx="3246">
                  <c:v>56099.263999999996</c:v>
                </c:pt>
                <c:pt idx="3247">
                  <c:v>56099.306000000011</c:v>
                </c:pt>
                <c:pt idx="3248">
                  <c:v>56099.347000000002</c:v>
                </c:pt>
                <c:pt idx="3249">
                  <c:v>56099.389000000003</c:v>
                </c:pt>
                <c:pt idx="3250">
                  <c:v>56099.431000000004</c:v>
                </c:pt>
                <c:pt idx="3251">
                  <c:v>56099.472000000002</c:v>
                </c:pt>
                <c:pt idx="3252">
                  <c:v>56099.514000000003</c:v>
                </c:pt>
                <c:pt idx="3253">
                  <c:v>56099.556000000011</c:v>
                </c:pt>
                <c:pt idx="3254">
                  <c:v>56099.597000000002</c:v>
                </c:pt>
                <c:pt idx="3255">
                  <c:v>56099.639000000003</c:v>
                </c:pt>
                <c:pt idx="3256">
                  <c:v>56099.681000000004</c:v>
                </c:pt>
                <c:pt idx="3257">
                  <c:v>56099.721999999994</c:v>
                </c:pt>
                <c:pt idx="3258">
                  <c:v>56099.763999999996</c:v>
                </c:pt>
                <c:pt idx="3259">
                  <c:v>56099.806000000011</c:v>
                </c:pt>
                <c:pt idx="3260">
                  <c:v>56099.847000000002</c:v>
                </c:pt>
                <c:pt idx="3261">
                  <c:v>56099.889000000003</c:v>
                </c:pt>
                <c:pt idx="3262">
                  <c:v>56099.931000000004</c:v>
                </c:pt>
                <c:pt idx="3263">
                  <c:v>56099.972000000002</c:v>
                </c:pt>
                <c:pt idx="3264">
                  <c:v>56100.014000000003</c:v>
                </c:pt>
                <c:pt idx="3265">
                  <c:v>56100.056000000011</c:v>
                </c:pt>
                <c:pt idx="3266">
                  <c:v>56100.097000000002</c:v>
                </c:pt>
                <c:pt idx="3267">
                  <c:v>56100.139000000003</c:v>
                </c:pt>
                <c:pt idx="3268">
                  <c:v>56100.181000000004</c:v>
                </c:pt>
                <c:pt idx="3269">
                  <c:v>56100.221999999994</c:v>
                </c:pt>
                <c:pt idx="3270">
                  <c:v>56100.263999999996</c:v>
                </c:pt>
                <c:pt idx="3271">
                  <c:v>56100.306000000011</c:v>
                </c:pt>
                <c:pt idx="3272">
                  <c:v>56100.347000000002</c:v>
                </c:pt>
                <c:pt idx="3273">
                  <c:v>56100.389000000003</c:v>
                </c:pt>
                <c:pt idx="3274">
                  <c:v>56100.431000000004</c:v>
                </c:pt>
                <c:pt idx="3275">
                  <c:v>56100.472000000002</c:v>
                </c:pt>
                <c:pt idx="3276">
                  <c:v>56100.514000000003</c:v>
                </c:pt>
                <c:pt idx="3277">
                  <c:v>56100.556000000011</c:v>
                </c:pt>
                <c:pt idx="3278">
                  <c:v>56100.597000000002</c:v>
                </c:pt>
                <c:pt idx="3279">
                  <c:v>56100.639000000003</c:v>
                </c:pt>
                <c:pt idx="3280">
                  <c:v>56100.681000000004</c:v>
                </c:pt>
                <c:pt idx="3281">
                  <c:v>56100.721999999994</c:v>
                </c:pt>
                <c:pt idx="3282">
                  <c:v>56100.763999999996</c:v>
                </c:pt>
                <c:pt idx="3283">
                  <c:v>56100.806000000011</c:v>
                </c:pt>
                <c:pt idx="3284">
                  <c:v>56100.847000000002</c:v>
                </c:pt>
                <c:pt idx="3285">
                  <c:v>56100.889000000003</c:v>
                </c:pt>
                <c:pt idx="3286">
                  <c:v>56100.931000000004</c:v>
                </c:pt>
                <c:pt idx="3287">
                  <c:v>56100.972000000002</c:v>
                </c:pt>
                <c:pt idx="3288">
                  <c:v>56101.014000000003</c:v>
                </c:pt>
                <c:pt idx="3289">
                  <c:v>56101.056000000011</c:v>
                </c:pt>
                <c:pt idx="3290">
                  <c:v>56101.097000000002</c:v>
                </c:pt>
                <c:pt idx="3291">
                  <c:v>56101.139000000003</c:v>
                </c:pt>
                <c:pt idx="3292">
                  <c:v>56101.181000000004</c:v>
                </c:pt>
                <c:pt idx="3293">
                  <c:v>56101.221999999994</c:v>
                </c:pt>
                <c:pt idx="3294">
                  <c:v>56101.263999999996</c:v>
                </c:pt>
                <c:pt idx="3295">
                  <c:v>56101.306000000011</c:v>
                </c:pt>
                <c:pt idx="3296">
                  <c:v>56101.347000000002</c:v>
                </c:pt>
                <c:pt idx="3297">
                  <c:v>56101.389000000003</c:v>
                </c:pt>
                <c:pt idx="3298">
                  <c:v>56101.431000000004</c:v>
                </c:pt>
                <c:pt idx="3299">
                  <c:v>56101.472000000002</c:v>
                </c:pt>
                <c:pt idx="3300">
                  <c:v>56101.514000000003</c:v>
                </c:pt>
                <c:pt idx="3301">
                  <c:v>56101.556000000011</c:v>
                </c:pt>
                <c:pt idx="3302">
                  <c:v>56101.597000000002</c:v>
                </c:pt>
                <c:pt idx="3303">
                  <c:v>56101.639000000003</c:v>
                </c:pt>
                <c:pt idx="3304">
                  <c:v>56101.681000000004</c:v>
                </c:pt>
                <c:pt idx="3305">
                  <c:v>56101.721999999994</c:v>
                </c:pt>
                <c:pt idx="3306">
                  <c:v>56101.763999999996</c:v>
                </c:pt>
                <c:pt idx="3307">
                  <c:v>56101.806000000011</c:v>
                </c:pt>
                <c:pt idx="3308">
                  <c:v>56101.847000000002</c:v>
                </c:pt>
                <c:pt idx="3309">
                  <c:v>56101.889000000003</c:v>
                </c:pt>
                <c:pt idx="3310">
                  <c:v>56101.931000000004</c:v>
                </c:pt>
                <c:pt idx="3311">
                  <c:v>56101.972000000002</c:v>
                </c:pt>
                <c:pt idx="3312">
                  <c:v>56102.014000000003</c:v>
                </c:pt>
                <c:pt idx="3313">
                  <c:v>56102.056000000011</c:v>
                </c:pt>
                <c:pt idx="3314">
                  <c:v>56102.097000000002</c:v>
                </c:pt>
                <c:pt idx="3315">
                  <c:v>56102.139000000003</c:v>
                </c:pt>
                <c:pt idx="3316">
                  <c:v>56102.181000000004</c:v>
                </c:pt>
                <c:pt idx="3317">
                  <c:v>56102.221999999994</c:v>
                </c:pt>
                <c:pt idx="3318">
                  <c:v>56102.263999999996</c:v>
                </c:pt>
                <c:pt idx="3319">
                  <c:v>56102.306000000011</c:v>
                </c:pt>
                <c:pt idx="3320">
                  <c:v>56102.347000000002</c:v>
                </c:pt>
                <c:pt idx="3321">
                  <c:v>56102.389000000003</c:v>
                </c:pt>
                <c:pt idx="3322">
                  <c:v>56102.431000000004</c:v>
                </c:pt>
                <c:pt idx="3323">
                  <c:v>56102.472000000002</c:v>
                </c:pt>
                <c:pt idx="3324">
                  <c:v>56102.514000000003</c:v>
                </c:pt>
                <c:pt idx="3325">
                  <c:v>56102.556000000011</c:v>
                </c:pt>
                <c:pt idx="3326">
                  <c:v>56102.597000000002</c:v>
                </c:pt>
                <c:pt idx="3327">
                  <c:v>56102.639000000003</c:v>
                </c:pt>
                <c:pt idx="3328">
                  <c:v>56102.681000000004</c:v>
                </c:pt>
                <c:pt idx="3329">
                  <c:v>56102.721999999994</c:v>
                </c:pt>
                <c:pt idx="3330">
                  <c:v>56102.763999999996</c:v>
                </c:pt>
                <c:pt idx="3331">
                  <c:v>56102.806000000011</c:v>
                </c:pt>
                <c:pt idx="3332">
                  <c:v>56102.847000000002</c:v>
                </c:pt>
                <c:pt idx="3333">
                  <c:v>56102.889000000003</c:v>
                </c:pt>
                <c:pt idx="3334">
                  <c:v>56102.931000000004</c:v>
                </c:pt>
                <c:pt idx="3335">
                  <c:v>56102.972000000002</c:v>
                </c:pt>
                <c:pt idx="3336">
                  <c:v>56103.014000000003</c:v>
                </c:pt>
                <c:pt idx="3337">
                  <c:v>56103.056000000011</c:v>
                </c:pt>
                <c:pt idx="3338">
                  <c:v>56103.097000000002</c:v>
                </c:pt>
                <c:pt idx="3339">
                  <c:v>56103.139000000003</c:v>
                </c:pt>
                <c:pt idx="3340">
                  <c:v>56103.181000000004</c:v>
                </c:pt>
                <c:pt idx="3341">
                  <c:v>56103.221999999994</c:v>
                </c:pt>
                <c:pt idx="3342">
                  <c:v>56103.263999999996</c:v>
                </c:pt>
                <c:pt idx="3343">
                  <c:v>56103.306000000011</c:v>
                </c:pt>
                <c:pt idx="3344">
                  <c:v>56103.347000000002</c:v>
                </c:pt>
                <c:pt idx="3345">
                  <c:v>56103.389000000003</c:v>
                </c:pt>
                <c:pt idx="3346">
                  <c:v>56103.431000000004</c:v>
                </c:pt>
                <c:pt idx="3347">
                  <c:v>56103.472000000002</c:v>
                </c:pt>
                <c:pt idx="3348">
                  <c:v>56103.514000000003</c:v>
                </c:pt>
                <c:pt idx="3349">
                  <c:v>56103.556000000011</c:v>
                </c:pt>
                <c:pt idx="3350">
                  <c:v>56103.597000000002</c:v>
                </c:pt>
                <c:pt idx="3351">
                  <c:v>56103.639000000003</c:v>
                </c:pt>
                <c:pt idx="3352">
                  <c:v>56103.681000000004</c:v>
                </c:pt>
                <c:pt idx="3353">
                  <c:v>56103.721999999994</c:v>
                </c:pt>
                <c:pt idx="3354">
                  <c:v>56103.763999999996</c:v>
                </c:pt>
                <c:pt idx="3355">
                  <c:v>56103.806000000011</c:v>
                </c:pt>
                <c:pt idx="3356">
                  <c:v>56103.847000000002</c:v>
                </c:pt>
                <c:pt idx="3357">
                  <c:v>56103.889000000003</c:v>
                </c:pt>
                <c:pt idx="3358">
                  <c:v>56103.931000000004</c:v>
                </c:pt>
                <c:pt idx="3359">
                  <c:v>56103.972000000002</c:v>
                </c:pt>
                <c:pt idx="3360">
                  <c:v>56104.014000000003</c:v>
                </c:pt>
                <c:pt idx="3361">
                  <c:v>56104.056000000011</c:v>
                </c:pt>
                <c:pt idx="3362">
                  <c:v>56104.097000000002</c:v>
                </c:pt>
                <c:pt idx="3363">
                  <c:v>56104.139000000003</c:v>
                </c:pt>
                <c:pt idx="3364">
                  <c:v>56104.181000000004</c:v>
                </c:pt>
                <c:pt idx="3365">
                  <c:v>56104.221999999994</c:v>
                </c:pt>
                <c:pt idx="3366">
                  <c:v>56104.263999999996</c:v>
                </c:pt>
                <c:pt idx="3367">
                  <c:v>56104.306000000011</c:v>
                </c:pt>
                <c:pt idx="3368">
                  <c:v>56104.347000000002</c:v>
                </c:pt>
                <c:pt idx="3369">
                  <c:v>56104.389000000003</c:v>
                </c:pt>
                <c:pt idx="3370">
                  <c:v>56104.431000000004</c:v>
                </c:pt>
                <c:pt idx="3371">
                  <c:v>56104.472000000002</c:v>
                </c:pt>
                <c:pt idx="3372">
                  <c:v>56104.514000000003</c:v>
                </c:pt>
                <c:pt idx="3373">
                  <c:v>56104.556000000011</c:v>
                </c:pt>
                <c:pt idx="3374">
                  <c:v>56104.597000000002</c:v>
                </c:pt>
                <c:pt idx="3375">
                  <c:v>56104.639000000003</c:v>
                </c:pt>
                <c:pt idx="3376">
                  <c:v>56104.681000000004</c:v>
                </c:pt>
                <c:pt idx="3377">
                  <c:v>56104.721999999994</c:v>
                </c:pt>
                <c:pt idx="3378">
                  <c:v>56104.763999999996</c:v>
                </c:pt>
                <c:pt idx="3379">
                  <c:v>56104.806000000011</c:v>
                </c:pt>
                <c:pt idx="3380">
                  <c:v>56104.847000000002</c:v>
                </c:pt>
                <c:pt idx="3381">
                  <c:v>56104.889000000003</c:v>
                </c:pt>
                <c:pt idx="3382">
                  <c:v>56104.931000000004</c:v>
                </c:pt>
                <c:pt idx="3383">
                  <c:v>56104.972000000002</c:v>
                </c:pt>
                <c:pt idx="3384">
                  <c:v>56105.014000000003</c:v>
                </c:pt>
                <c:pt idx="3385">
                  <c:v>56105.056000000011</c:v>
                </c:pt>
                <c:pt idx="3386">
                  <c:v>56105.097000000002</c:v>
                </c:pt>
                <c:pt idx="3387">
                  <c:v>56105.139000000003</c:v>
                </c:pt>
                <c:pt idx="3388">
                  <c:v>56105.181000000004</c:v>
                </c:pt>
                <c:pt idx="3389">
                  <c:v>56105.221999999994</c:v>
                </c:pt>
                <c:pt idx="3390">
                  <c:v>56105.263999999996</c:v>
                </c:pt>
                <c:pt idx="3391">
                  <c:v>56105.306000000011</c:v>
                </c:pt>
                <c:pt idx="3392">
                  <c:v>56105.347000000002</c:v>
                </c:pt>
                <c:pt idx="3393">
                  <c:v>56105.389000000003</c:v>
                </c:pt>
                <c:pt idx="3394">
                  <c:v>56105.431000000004</c:v>
                </c:pt>
                <c:pt idx="3395">
                  <c:v>56105.472000000002</c:v>
                </c:pt>
                <c:pt idx="3396">
                  <c:v>56105.514000000003</c:v>
                </c:pt>
                <c:pt idx="3397">
                  <c:v>56105.556000000011</c:v>
                </c:pt>
                <c:pt idx="3398">
                  <c:v>56105.597000000002</c:v>
                </c:pt>
                <c:pt idx="3399">
                  <c:v>56105.639000000003</c:v>
                </c:pt>
                <c:pt idx="3400">
                  <c:v>56105.681000000004</c:v>
                </c:pt>
                <c:pt idx="3401">
                  <c:v>56105.721999999994</c:v>
                </c:pt>
                <c:pt idx="3402">
                  <c:v>56105.763999999996</c:v>
                </c:pt>
                <c:pt idx="3403">
                  <c:v>56105.806000000011</c:v>
                </c:pt>
                <c:pt idx="3404">
                  <c:v>56105.847000000002</c:v>
                </c:pt>
                <c:pt idx="3405">
                  <c:v>56105.889000000003</c:v>
                </c:pt>
                <c:pt idx="3406">
                  <c:v>56105.931000000004</c:v>
                </c:pt>
                <c:pt idx="3407">
                  <c:v>56105.972000000002</c:v>
                </c:pt>
                <c:pt idx="3408">
                  <c:v>56106.014000000003</c:v>
                </c:pt>
                <c:pt idx="3409">
                  <c:v>56106.056000000011</c:v>
                </c:pt>
                <c:pt idx="3410">
                  <c:v>56106.097000000002</c:v>
                </c:pt>
                <c:pt idx="3411">
                  <c:v>56106.139000000003</c:v>
                </c:pt>
                <c:pt idx="3412">
                  <c:v>56106.181000000004</c:v>
                </c:pt>
                <c:pt idx="3413">
                  <c:v>56106.221999999994</c:v>
                </c:pt>
                <c:pt idx="3414">
                  <c:v>56106.263999999996</c:v>
                </c:pt>
                <c:pt idx="3415">
                  <c:v>56106.306000000011</c:v>
                </c:pt>
                <c:pt idx="3416">
                  <c:v>56106.347000000002</c:v>
                </c:pt>
                <c:pt idx="3417">
                  <c:v>56106.389000000003</c:v>
                </c:pt>
                <c:pt idx="3418">
                  <c:v>56106.431000000004</c:v>
                </c:pt>
                <c:pt idx="3419">
                  <c:v>56106.472000000002</c:v>
                </c:pt>
                <c:pt idx="3420">
                  <c:v>56106.514000000003</c:v>
                </c:pt>
                <c:pt idx="3421">
                  <c:v>56106.556000000011</c:v>
                </c:pt>
                <c:pt idx="3422">
                  <c:v>56106.597000000002</c:v>
                </c:pt>
                <c:pt idx="3423">
                  <c:v>56106.639000000003</c:v>
                </c:pt>
                <c:pt idx="3424">
                  <c:v>56106.681000000004</c:v>
                </c:pt>
                <c:pt idx="3425">
                  <c:v>56106.721999999994</c:v>
                </c:pt>
                <c:pt idx="3426">
                  <c:v>56106.763999999996</c:v>
                </c:pt>
                <c:pt idx="3427">
                  <c:v>56106.806000000011</c:v>
                </c:pt>
                <c:pt idx="3428">
                  <c:v>56106.847000000002</c:v>
                </c:pt>
                <c:pt idx="3429">
                  <c:v>56106.889000000003</c:v>
                </c:pt>
                <c:pt idx="3430">
                  <c:v>56106.931000000004</c:v>
                </c:pt>
                <c:pt idx="3431">
                  <c:v>56106.972000000002</c:v>
                </c:pt>
                <c:pt idx="3432">
                  <c:v>56107.014000000003</c:v>
                </c:pt>
                <c:pt idx="3433">
                  <c:v>56107.056000000011</c:v>
                </c:pt>
                <c:pt idx="3434">
                  <c:v>56107.097000000002</c:v>
                </c:pt>
                <c:pt idx="3435">
                  <c:v>56107.139000000003</c:v>
                </c:pt>
                <c:pt idx="3436">
                  <c:v>56107.181000000004</c:v>
                </c:pt>
                <c:pt idx="3437">
                  <c:v>56107.221999999994</c:v>
                </c:pt>
                <c:pt idx="3438">
                  <c:v>56107.263999999996</c:v>
                </c:pt>
                <c:pt idx="3439">
                  <c:v>56107.306000000011</c:v>
                </c:pt>
                <c:pt idx="3440">
                  <c:v>56107.347000000002</c:v>
                </c:pt>
                <c:pt idx="3441">
                  <c:v>56107.389000000003</c:v>
                </c:pt>
                <c:pt idx="3442">
                  <c:v>56107.431000000004</c:v>
                </c:pt>
                <c:pt idx="3443">
                  <c:v>56107.472000000002</c:v>
                </c:pt>
                <c:pt idx="3444">
                  <c:v>56107.514000000003</c:v>
                </c:pt>
                <c:pt idx="3445">
                  <c:v>56107.556000000011</c:v>
                </c:pt>
                <c:pt idx="3446">
                  <c:v>56107.597000000002</c:v>
                </c:pt>
                <c:pt idx="3447">
                  <c:v>56107.639000000003</c:v>
                </c:pt>
                <c:pt idx="3448">
                  <c:v>56107.681000000004</c:v>
                </c:pt>
              </c:numCache>
            </c:numRef>
          </c:xVal>
          <c:yVal>
            <c:numRef>
              <c:f>Hoja1!$F$3746:$F$7194</c:f>
              <c:numCache>
                <c:formatCode>General</c:formatCode>
                <c:ptCount val="3449"/>
                <c:pt idx="0">
                  <c:v>-7.67</c:v>
                </c:pt>
                <c:pt idx="1">
                  <c:v>-5.56</c:v>
                </c:pt>
                <c:pt idx="2">
                  <c:v>-5.85</c:v>
                </c:pt>
                <c:pt idx="3">
                  <c:v>-8.2000000000000011</c:v>
                </c:pt>
                <c:pt idx="4">
                  <c:v>-8.83</c:v>
                </c:pt>
                <c:pt idx="5">
                  <c:v>-9.3600000000000048</c:v>
                </c:pt>
                <c:pt idx="6">
                  <c:v>-9.65</c:v>
                </c:pt>
                <c:pt idx="7">
                  <c:v>-10.36000000000001</c:v>
                </c:pt>
                <c:pt idx="8">
                  <c:v>-11.03</c:v>
                </c:pt>
                <c:pt idx="9">
                  <c:v>-11.69</c:v>
                </c:pt>
                <c:pt idx="10">
                  <c:v>-11.34</c:v>
                </c:pt>
                <c:pt idx="11">
                  <c:v>-10.72</c:v>
                </c:pt>
                <c:pt idx="12">
                  <c:v>-9.9600000000000026</c:v>
                </c:pt>
                <c:pt idx="13">
                  <c:v>-9.2900000000000009</c:v>
                </c:pt>
                <c:pt idx="14">
                  <c:v>-8.17</c:v>
                </c:pt>
                <c:pt idx="15">
                  <c:v>-7.52</c:v>
                </c:pt>
                <c:pt idx="16">
                  <c:v>-6.91</c:v>
                </c:pt>
                <c:pt idx="17">
                  <c:v>-5.98</c:v>
                </c:pt>
                <c:pt idx="18">
                  <c:v>-4.13</c:v>
                </c:pt>
                <c:pt idx="19">
                  <c:v>-6.24</c:v>
                </c:pt>
                <c:pt idx="20">
                  <c:v>-10.06</c:v>
                </c:pt>
                <c:pt idx="21">
                  <c:v>-10.18</c:v>
                </c:pt>
                <c:pt idx="22">
                  <c:v>-8.83</c:v>
                </c:pt>
                <c:pt idx="23">
                  <c:v>-11.52</c:v>
                </c:pt>
                <c:pt idx="24">
                  <c:v>-12.49</c:v>
                </c:pt>
                <c:pt idx="25">
                  <c:v>-11.26</c:v>
                </c:pt>
                <c:pt idx="26">
                  <c:v>-10.93</c:v>
                </c:pt>
                <c:pt idx="27">
                  <c:v>-9.74</c:v>
                </c:pt>
                <c:pt idx="28">
                  <c:v>-10.32</c:v>
                </c:pt>
                <c:pt idx="29">
                  <c:v>-11.67</c:v>
                </c:pt>
                <c:pt idx="30">
                  <c:v>-8.8600000000000048</c:v>
                </c:pt>
                <c:pt idx="31">
                  <c:v>-6.17</c:v>
                </c:pt>
                <c:pt idx="32">
                  <c:v>-6.09</c:v>
                </c:pt>
                <c:pt idx="33">
                  <c:v>-6.06</c:v>
                </c:pt>
                <c:pt idx="34">
                  <c:v>-6.02</c:v>
                </c:pt>
                <c:pt idx="35">
                  <c:v>-5.84</c:v>
                </c:pt>
                <c:pt idx="36">
                  <c:v>-5.95</c:v>
                </c:pt>
                <c:pt idx="37">
                  <c:v>-5.46</c:v>
                </c:pt>
                <c:pt idx="38">
                  <c:v>-5.83</c:v>
                </c:pt>
                <c:pt idx="39">
                  <c:v>-4</c:v>
                </c:pt>
                <c:pt idx="40">
                  <c:v>-4.4300000000000024</c:v>
                </c:pt>
                <c:pt idx="41">
                  <c:v>-5.35</c:v>
                </c:pt>
                <c:pt idx="42">
                  <c:v>-3.84</c:v>
                </c:pt>
                <c:pt idx="43">
                  <c:v>-2.84</c:v>
                </c:pt>
                <c:pt idx="44">
                  <c:v>-2.9</c:v>
                </c:pt>
                <c:pt idx="45">
                  <c:v>1.32</c:v>
                </c:pt>
                <c:pt idx="46">
                  <c:v>1.1200000000000001</c:v>
                </c:pt>
                <c:pt idx="47">
                  <c:v>0.74000000000000066</c:v>
                </c:pt>
                <c:pt idx="48">
                  <c:v>0.61000000000000065</c:v>
                </c:pt>
                <c:pt idx="49">
                  <c:v>0.61000000000000065</c:v>
                </c:pt>
                <c:pt idx="50">
                  <c:v>1.26</c:v>
                </c:pt>
                <c:pt idx="51">
                  <c:v>1.9200000000000006</c:v>
                </c:pt>
                <c:pt idx="52">
                  <c:v>1.47</c:v>
                </c:pt>
                <c:pt idx="53">
                  <c:v>2.8699999999999997</c:v>
                </c:pt>
                <c:pt idx="54">
                  <c:v>1.61</c:v>
                </c:pt>
                <c:pt idx="55">
                  <c:v>2.2999999999999998</c:v>
                </c:pt>
                <c:pt idx="56">
                  <c:v>1.8</c:v>
                </c:pt>
                <c:pt idx="57">
                  <c:v>1.4</c:v>
                </c:pt>
                <c:pt idx="58">
                  <c:v>1.1299999999999986</c:v>
                </c:pt>
                <c:pt idx="59">
                  <c:v>1.3800000000000001</c:v>
                </c:pt>
                <c:pt idx="60">
                  <c:v>1.3800000000000001</c:v>
                </c:pt>
                <c:pt idx="61">
                  <c:v>0.93</c:v>
                </c:pt>
                <c:pt idx="62">
                  <c:v>3.42</c:v>
                </c:pt>
                <c:pt idx="63">
                  <c:v>3.13</c:v>
                </c:pt>
                <c:pt idx="64">
                  <c:v>4.7699999999999996</c:v>
                </c:pt>
                <c:pt idx="65">
                  <c:v>4.24</c:v>
                </c:pt>
                <c:pt idx="66">
                  <c:v>4.38</c:v>
                </c:pt>
                <c:pt idx="67">
                  <c:v>4.42</c:v>
                </c:pt>
                <c:pt idx="68">
                  <c:v>3.55</c:v>
                </c:pt>
                <c:pt idx="69">
                  <c:v>3.02</c:v>
                </c:pt>
                <c:pt idx="70">
                  <c:v>1.53</c:v>
                </c:pt>
                <c:pt idx="71">
                  <c:v>1.31</c:v>
                </c:pt>
                <c:pt idx="72">
                  <c:v>1.31</c:v>
                </c:pt>
                <c:pt idx="73">
                  <c:v>2.54</c:v>
                </c:pt>
                <c:pt idx="74">
                  <c:v>3.69</c:v>
                </c:pt>
                <c:pt idx="75">
                  <c:v>4.08</c:v>
                </c:pt>
                <c:pt idx="76">
                  <c:v>3.74</c:v>
                </c:pt>
                <c:pt idx="77">
                  <c:v>3.12</c:v>
                </c:pt>
                <c:pt idx="78">
                  <c:v>3.03</c:v>
                </c:pt>
                <c:pt idx="79">
                  <c:v>2.5499999999999998</c:v>
                </c:pt>
                <c:pt idx="80">
                  <c:v>1.9400000000000006</c:v>
                </c:pt>
                <c:pt idx="81">
                  <c:v>1.35</c:v>
                </c:pt>
                <c:pt idx="82">
                  <c:v>1.35</c:v>
                </c:pt>
                <c:pt idx="83">
                  <c:v>1.41</c:v>
                </c:pt>
                <c:pt idx="84">
                  <c:v>1.6900000000000013</c:v>
                </c:pt>
                <c:pt idx="85">
                  <c:v>2.02</c:v>
                </c:pt>
                <c:pt idx="86">
                  <c:v>2.71</c:v>
                </c:pt>
                <c:pt idx="87">
                  <c:v>2.8</c:v>
                </c:pt>
                <c:pt idx="88">
                  <c:v>3.08</c:v>
                </c:pt>
                <c:pt idx="89">
                  <c:v>3.3899999999999997</c:v>
                </c:pt>
                <c:pt idx="90">
                  <c:v>4.1099999999999985</c:v>
                </c:pt>
                <c:pt idx="91">
                  <c:v>5.8</c:v>
                </c:pt>
                <c:pt idx="92">
                  <c:v>6.26</c:v>
                </c:pt>
                <c:pt idx="93">
                  <c:v>6.52</c:v>
                </c:pt>
                <c:pt idx="94">
                  <c:v>5.83</c:v>
                </c:pt>
                <c:pt idx="95">
                  <c:v>4.57</c:v>
                </c:pt>
                <c:pt idx="96">
                  <c:v>2.94</c:v>
                </c:pt>
                <c:pt idx="97">
                  <c:v>1.7700000000000007</c:v>
                </c:pt>
                <c:pt idx="98">
                  <c:v>1.9700000000000006</c:v>
                </c:pt>
                <c:pt idx="99">
                  <c:v>2.4099999999999997</c:v>
                </c:pt>
                <c:pt idx="100">
                  <c:v>2.3699999999999997</c:v>
                </c:pt>
                <c:pt idx="101">
                  <c:v>1.87</c:v>
                </c:pt>
                <c:pt idx="102">
                  <c:v>1.42</c:v>
                </c:pt>
                <c:pt idx="103">
                  <c:v>1.04</c:v>
                </c:pt>
                <c:pt idx="104">
                  <c:v>0.92</c:v>
                </c:pt>
                <c:pt idx="105">
                  <c:v>0.67000000000000093</c:v>
                </c:pt>
                <c:pt idx="106">
                  <c:v>0.77000000000000035</c:v>
                </c:pt>
                <c:pt idx="107">
                  <c:v>0.62000000000000066</c:v>
                </c:pt>
                <c:pt idx="108">
                  <c:v>1.33</c:v>
                </c:pt>
                <c:pt idx="109">
                  <c:v>1.57</c:v>
                </c:pt>
                <c:pt idx="110">
                  <c:v>2.61</c:v>
                </c:pt>
                <c:pt idx="111">
                  <c:v>2.9499999999999997</c:v>
                </c:pt>
                <c:pt idx="112">
                  <c:v>2.6</c:v>
                </c:pt>
                <c:pt idx="113">
                  <c:v>2.21</c:v>
                </c:pt>
                <c:pt idx="114">
                  <c:v>2.63</c:v>
                </c:pt>
                <c:pt idx="115">
                  <c:v>3.56</c:v>
                </c:pt>
                <c:pt idx="116">
                  <c:v>4.0199999999999996</c:v>
                </c:pt>
                <c:pt idx="117">
                  <c:v>4.75</c:v>
                </c:pt>
                <c:pt idx="118">
                  <c:v>6.13</c:v>
                </c:pt>
                <c:pt idx="119">
                  <c:v>7.06</c:v>
                </c:pt>
                <c:pt idx="120">
                  <c:v>8.27</c:v>
                </c:pt>
                <c:pt idx="121">
                  <c:v>5.0999999999999996</c:v>
                </c:pt>
                <c:pt idx="122">
                  <c:v>5.04</c:v>
                </c:pt>
                <c:pt idx="123">
                  <c:v>5.04</c:v>
                </c:pt>
                <c:pt idx="124">
                  <c:v>3.98</c:v>
                </c:pt>
                <c:pt idx="125">
                  <c:v>3.03</c:v>
                </c:pt>
                <c:pt idx="126">
                  <c:v>9.81</c:v>
                </c:pt>
                <c:pt idx="127">
                  <c:v>9.81</c:v>
                </c:pt>
                <c:pt idx="128">
                  <c:v>9.81</c:v>
                </c:pt>
                <c:pt idx="129">
                  <c:v>9.81</c:v>
                </c:pt>
                <c:pt idx="130">
                  <c:v>3.98</c:v>
                </c:pt>
                <c:pt idx="131">
                  <c:v>4.34</c:v>
                </c:pt>
                <c:pt idx="132">
                  <c:v>5.09</c:v>
                </c:pt>
                <c:pt idx="133">
                  <c:v>5.2</c:v>
                </c:pt>
                <c:pt idx="134">
                  <c:v>5.33</c:v>
                </c:pt>
                <c:pt idx="135">
                  <c:v>4.42</c:v>
                </c:pt>
                <c:pt idx="136">
                  <c:v>3.67</c:v>
                </c:pt>
                <c:pt idx="137">
                  <c:v>3.03</c:v>
                </c:pt>
                <c:pt idx="138">
                  <c:v>4.04</c:v>
                </c:pt>
                <c:pt idx="139">
                  <c:v>5.59</c:v>
                </c:pt>
                <c:pt idx="140">
                  <c:v>7.2</c:v>
                </c:pt>
                <c:pt idx="141">
                  <c:v>8.3000000000000007</c:v>
                </c:pt>
                <c:pt idx="142">
                  <c:v>8.56</c:v>
                </c:pt>
                <c:pt idx="143">
                  <c:v>9.81</c:v>
                </c:pt>
                <c:pt idx="144">
                  <c:v>9.8000000000000007</c:v>
                </c:pt>
                <c:pt idx="145">
                  <c:v>8.8700000000000028</c:v>
                </c:pt>
                <c:pt idx="146">
                  <c:v>7.87</c:v>
                </c:pt>
                <c:pt idx="147">
                  <c:v>6.7</c:v>
                </c:pt>
                <c:pt idx="148">
                  <c:v>5.4300000000000024</c:v>
                </c:pt>
                <c:pt idx="149">
                  <c:v>4.72</c:v>
                </c:pt>
                <c:pt idx="150">
                  <c:v>3.86</c:v>
                </c:pt>
                <c:pt idx="151">
                  <c:v>4.6099999999999985</c:v>
                </c:pt>
                <c:pt idx="152">
                  <c:v>2.2799999999999998</c:v>
                </c:pt>
                <c:pt idx="153">
                  <c:v>1.7600000000000007</c:v>
                </c:pt>
                <c:pt idx="154">
                  <c:v>1.29</c:v>
                </c:pt>
                <c:pt idx="155">
                  <c:v>1.44</c:v>
                </c:pt>
                <c:pt idx="156">
                  <c:v>1.81</c:v>
                </c:pt>
                <c:pt idx="157">
                  <c:v>2.8099999999999987</c:v>
                </c:pt>
                <c:pt idx="158">
                  <c:v>3.24</c:v>
                </c:pt>
                <c:pt idx="159">
                  <c:v>2.77</c:v>
                </c:pt>
                <c:pt idx="160">
                  <c:v>1.86</c:v>
                </c:pt>
                <c:pt idx="161">
                  <c:v>2.67</c:v>
                </c:pt>
                <c:pt idx="162">
                  <c:v>2.73</c:v>
                </c:pt>
                <c:pt idx="163">
                  <c:v>3.71</c:v>
                </c:pt>
                <c:pt idx="164">
                  <c:v>4.1899999999999995</c:v>
                </c:pt>
                <c:pt idx="165">
                  <c:v>4.51</c:v>
                </c:pt>
                <c:pt idx="166">
                  <c:v>6.48</c:v>
                </c:pt>
                <c:pt idx="167">
                  <c:v>6.48</c:v>
                </c:pt>
                <c:pt idx="168">
                  <c:v>10.08</c:v>
                </c:pt>
                <c:pt idx="169">
                  <c:v>10.61</c:v>
                </c:pt>
                <c:pt idx="170">
                  <c:v>10.120000000000001</c:v>
                </c:pt>
                <c:pt idx="171">
                  <c:v>8.3600000000000048</c:v>
                </c:pt>
                <c:pt idx="172">
                  <c:v>6.83</c:v>
                </c:pt>
                <c:pt idx="173">
                  <c:v>5.9700000000000024</c:v>
                </c:pt>
                <c:pt idx="174">
                  <c:v>5.8199999999999985</c:v>
                </c:pt>
                <c:pt idx="175">
                  <c:v>5.13</c:v>
                </c:pt>
                <c:pt idx="176">
                  <c:v>4.3499999999999996</c:v>
                </c:pt>
                <c:pt idx="177">
                  <c:v>3.8299999999999987</c:v>
                </c:pt>
                <c:pt idx="178">
                  <c:v>3.82</c:v>
                </c:pt>
                <c:pt idx="179">
                  <c:v>3.6</c:v>
                </c:pt>
                <c:pt idx="180">
                  <c:v>3.4</c:v>
                </c:pt>
                <c:pt idx="181">
                  <c:v>3.55</c:v>
                </c:pt>
                <c:pt idx="182">
                  <c:v>4.33</c:v>
                </c:pt>
                <c:pt idx="183">
                  <c:v>5.14</c:v>
                </c:pt>
                <c:pt idx="184">
                  <c:v>5.39</c:v>
                </c:pt>
                <c:pt idx="185">
                  <c:v>0.63000000000000078</c:v>
                </c:pt>
                <c:pt idx="186">
                  <c:v>1.1800000000000013</c:v>
                </c:pt>
                <c:pt idx="187">
                  <c:v>1.87</c:v>
                </c:pt>
                <c:pt idx="188">
                  <c:v>4.3199999999999985</c:v>
                </c:pt>
                <c:pt idx="189">
                  <c:v>7.58</c:v>
                </c:pt>
                <c:pt idx="190">
                  <c:v>8.620000000000001</c:v>
                </c:pt>
                <c:pt idx="191">
                  <c:v>9.2200000000000006</c:v>
                </c:pt>
                <c:pt idx="192">
                  <c:v>8.68</c:v>
                </c:pt>
                <c:pt idx="193">
                  <c:v>6.87</c:v>
                </c:pt>
                <c:pt idx="194">
                  <c:v>5.1499999999999995</c:v>
                </c:pt>
                <c:pt idx="195">
                  <c:v>4.07</c:v>
                </c:pt>
                <c:pt idx="196">
                  <c:v>3.75</c:v>
                </c:pt>
                <c:pt idx="197">
                  <c:v>4.1399999999999997</c:v>
                </c:pt>
                <c:pt idx="198">
                  <c:v>3.7</c:v>
                </c:pt>
                <c:pt idx="199">
                  <c:v>2.6</c:v>
                </c:pt>
                <c:pt idx="200">
                  <c:v>1.06</c:v>
                </c:pt>
                <c:pt idx="201">
                  <c:v>0.42000000000000032</c:v>
                </c:pt>
                <c:pt idx="202">
                  <c:v>0.52</c:v>
                </c:pt>
                <c:pt idx="203">
                  <c:v>0.71000000000000063</c:v>
                </c:pt>
                <c:pt idx="204">
                  <c:v>1.0900000000000001</c:v>
                </c:pt>
                <c:pt idx="205">
                  <c:v>1.87</c:v>
                </c:pt>
                <c:pt idx="206">
                  <c:v>3.17</c:v>
                </c:pt>
                <c:pt idx="207">
                  <c:v>3.9099999999999997</c:v>
                </c:pt>
                <c:pt idx="208">
                  <c:v>3.4899999999999998</c:v>
                </c:pt>
                <c:pt idx="209">
                  <c:v>2.8899999999999997</c:v>
                </c:pt>
                <c:pt idx="210">
                  <c:v>2.8699999999999997</c:v>
                </c:pt>
                <c:pt idx="211">
                  <c:v>2.88</c:v>
                </c:pt>
                <c:pt idx="212">
                  <c:v>6.7700000000000014</c:v>
                </c:pt>
                <c:pt idx="213">
                  <c:v>2.25</c:v>
                </c:pt>
                <c:pt idx="214">
                  <c:v>3.68</c:v>
                </c:pt>
                <c:pt idx="215">
                  <c:v>6.1099999999999985</c:v>
                </c:pt>
                <c:pt idx="216">
                  <c:v>6.1899999999999995</c:v>
                </c:pt>
                <c:pt idx="217">
                  <c:v>7.92</c:v>
                </c:pt>
                <c:pt idx="218">
                  <c:v>7.3199999999999985</c:v>
                </c:pt>
                <c:pt idx="219">
                  <c:v>5.64</c:v>
                </c:pt>
                <c:pt idx="220">
                  <c:v>4.09</c:v>
                </c:pt>
                <c:pt idx="221">
                  <c:v>2.8699999999999997</c:v>
                </c:pt>
                <c:pt idx="222">
                  <c:v>2.11</c:v>
                </c:pt>
                <c:pt idx="223">
                  <c:v>1.56</c:v>
                </c:pt>
                <c:pt idx="224">
                  <c:v>1.34</c:v>
                </c:pt>
                <c:pt idx="225">
                  <c:v>1.54</c:v>
                </c:pt>
                <c:pt idx="226">
                  <c:v>2.0299999999999998</c:v>
                </c:pt>
                <c:pt idx="227">
                  <c:v>2.7600000000000002</c:v>
                </c:pt>
                <c:pt idx="228">
                  <c:v>3.23</c:v>
                </c:pt>
                <c:pt idx="229">
                  <c:v>4.1899999999999995</c:v>
                </c:pt>
                <c:pt idx="230">
                  <c:v>4.53</c:v>
                </c:pt>
                <c:pt idx="231">
                  <c:v>5.1899999999999995</c:v>
                </c:pt>
                <c:pt idx="232">
                  <c:v>4.68</c:v>
                </c:pt>
                <c:pt idx="233">
                  <c:v>3.72</c:v>
                </c:pt>
                <c:pt idx="234">
                  <c:v>4.84</c:v>
                </c:pt>
                <c:pt idx="235">
                  <c:v>3.15</c:v>
                </c:pt>
                <c:pt idx="236">
                  <c:v>3.67</c:v>
                </c:pt>
                <c:pt idx="237">
                  <c:v>6.1099999999999985</c:v>
                </c:pt>
                <c:pt idx="238">
                  <c:v>7.3199999999999985</c:v>
                </c:pt>
                <c:pt idx="239">
                  <c:v>9.82</c:v>
                </c:pt>
                <c:pt idx="240">
                  <c:v>10.81</c:v>
                </c:pt>
                <c:pt idx="241">
                  <c:v>10.94</c:v>
                </c:pt>
                <c:pt idx="242">
                  <c:v>10.41</c:v>
                </c:pt>
                <c:pt idx="243">
                  <c:v>9.11</c:v>
                </c:pt>
                <c:pt idx="244">
                  <c:v>7.45</c:v>
                </c:pt>
                <c:pt idx="245">
                  <c:v>6.59</c:v>
                </c:pt>
                <c:pt idx="246">
                  <c:v>6.17</c:v>
                </c:pt>
                <c:pt idx="247">
                  <c:v>6.9300000000000024</c:v>
                </c:pt>
                <c:pt idx="248">
                  <c:v>5.08</c:v>
                </c:pt>
                <c:pt idx="249">
                  <c:v>4.6199999999999966</c:v>
                </c:pt>
                <c:pt idx="250">
                  <c:v>4.57</c:v>
                </c:pt>
                <c:pt idx="251">
                  <c:v>4.4400000000000004</c:v>
                </c:pt>
                <c:pt idx="252">
                  <c:v>4.37</c:v>
                </c:pt>
                <c:pt idx="253">
                  <c:v>4.45</c:v>
                </c:pt>
                <c:pt idx="254">
                  <c:v>4.8899999999999997</c:v>
                </c:pt>
                <c:pt idx="255">
                  <c:v>4.84</c:v>
                </c:pt>
                <c:pt idx="256">
                  <c:v>3.9499999999999997</c:v>
                </c:pt>
                <c:pt idx="257">
                  <c:v>2.94</c:v>
                </c:pt>
                <c:pt idx="258">
                  <c:v>2.9099999999999997</c:v>
                </c:pt>
                <c:pt idx="259">
                  <c:v>3.13</c:v>
                </c:pt>
                <c:pt idx="260">
                  <c:v>3.24</c:v>
                </c:pt>
                <c:pt idx="261">
                  <c:v>3.48</c:v>
                </c:pt>
                <c:pt idx="262">
                  <c:v>5.9700000000000024</c:v>
                </c:pt>
                <c:pt idx="263">
                  <c:v>4.7300000000000004</c:v>
                </c:pt>
                <c:pt idx="264">
                  <c:v>4.7300000000000004</c:v>
                </c:pt>
                <c:pt idx="265">
                  <c:v>4.67</c:v>
                </c:pt>
                <c:pt idx="266">
                  <c:v>4.99</c:v>
                </c:pt>
                <c:pt idx="267">
                  <c:v>4.46</c:v>
                </c:pt>
                <c:pt idx="268">
                  <c:v>3.52</c:v>
                </c:pt>
                <c:pt idx="269">
                  <c:v>2.59</c:v>
                </c:pt>
                <c:pt idx="270">
                  <c:v>2.0099999999999998</c:v>
                </c:pt>
                <c:pt idx="271">
                  <c:v>0.78</c:v>
                </c:pt>
                <c:pt idx="272">
                  <c:v>0.73000000000000065</c:v>
                </c:pt>
                <c:pt idx="273">
                  <c:v>1.7100000000000006</c:v>
                </c:pt>
                <c:pt idx="274">
                  <c:v>2.3699999999999997</c:v>
                </c:pt>
                <c:pt idx="275">
                  <c:v>2.7</c:v>
                </c:pt>
                <c:pt idx="276">
                  <c:v>2.7</c:v>
                </c:pt>
                <c:pt idx="277">
                  <c:v>3.86</c:v>
                </c:pt>
                <c:pt idx="278">
                  <c:v>4.7699999999999996</c:v>
                </c:pt>
                <c:pt idx="279">
                  <c:v>3.22</c:v>
                </c:pt>
                <c:pt idx="280">
                  <c:v>2.0099999999999998</c:v>
                </c:pt>
                <c:pt idx="281">
                  <c:v>1.6800000000000013</c:v>
                </c:pt>
                <c:pt idx="282">
                  <c:v>1.7100000000000006</c:v>
                </c:pt>
                <c:pt idx="283">
                  <c:v>3.65</c:v>
                </c:pt>
                <c:pt idx="284">
                  <c:v>4.25</c:v>
                </c:pt>
                <c:pt idx="285">
                  <c:v>4.74</c:v>
                </c:pt>
                <c:pt idx="286">
                  <c:v>5.6899999999999995</c:v>
                </c:pt>
                <c:pt idx="287">
                  <c:v>6.92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3.8099999999999987</c:v>
                </c:pt>
                <c:pt idx="293">
                  <c:v>3.34</c:v>
                </c:pt>
                <c:pt idx="294">
                  <c:v>2.7800000000000002</c:v>
                </c:pt>
                <c:pt idx="295">
                  <c:v>3.67</c:v>
                </c:pt>
                <c:pt idx="296">
                  <c:v>1.4</c:v>
                </c:pt>
                <c:pt idx="297">
                  <c:v>1.2</c:v>
                </c:pt>
                <c:pt idx="298">
                  <c:v>1.9200000000000006</c:v>
                </c:pt>
                <c:pt idx="299">
                  <c:v>1.7800000000000007</c:v>
                </c:pt>
                <c:pt idx="300">
                  <c:v>2.9899999999999998</c:v>
                </c:pt>
                <c:pt idx="301">
                  <c:v>4.7</c:v>
                </c:pt>
                <c:pt idx="302">
                  <c:v>5.8599999999999985</c:v>
                </c:pt>
                <c:pt idx="303">
                  <c:v>5.23</c:v>
                </c:pt>
                <c:pt idx="304">
                  <c:v>2.9099999999999997</c:v>
                </c:pt>
                <c:pt idx="305">
                  <c:v>0.67000000000000093</c:v>
                </c:pt>
                <c:pt idx="306">
                  <c:v>-0.31000000000000033</c:v>
                </c:pt>
                <c:pt idx="307">
                  <c:v>-0.31000000000000033</c:v>
                </c:pt>
                <c:pt idx="308">
                  <c:v>1.61</c:v>
                </c:pt>
                <c:pt idx="309">
                  <c:v>1.2</c:v>
                </c:pt>
                <c:pt idx="310">
                  <c:v>2.5099999999999998</c:v>
                </c:pt>
                <c:pt idx="311">
                  <c:v>5.3599999999999985</c:v>
                </c:pt>
                <c:pt idx="312">
                  <c:v>3.96</c:v>
                </c:pt>
                <c:pt idx="313">
                  <c:v>3.2</c:v>
                </c:pt>
                <c:pt idx="314">
                  <c:v>3.25</c:v>
                </c:pt>
                <c:pt idx="315">
                  <c:v>2.5299999999999998</c:v>
                </c:pt>
                <c:pt idx="316">
                  <c:v>1.1900000000000013</c:v>
                </c:pt>
                <c:pt idx="317">
                  <c:v>0.17</c:v>
                </c:pt>
                <c:pt idx="318">
                  <c:v>0.38000000000000039</c:v>
                </c:pt>
                <c:pt idx="319">
                  <c:v>-0.15000000000000016</c:v>
                </c:pt>
                <c:pt idx="320">
                  <c:v>0.23</c:v>
                </c:pt>
                <c:pt idx="321">
                  <c:v>-0.25</c:v>
                </c:pt>
                <c:pt idx="322">
                  <c:v>1.05</c:v>
                </c:pt>
                <c:pt idx="323">
                  <c:v>1.51</c:v>
                </c:pt>
                <c:pt idx="324">
                  <c:v>2.19</c:v>
                </c:pt>
                <c:pt idx="325">
                  <c:v>3</c:v>
                </c:pt>
                <c:pt idx="326">
                  <c:v>3.7</c:v>
                </c:pt>
                <c:pt idx="327">
                  <c:v>3.2600000000000002</c:v>
                </c:pt>
                <c:pt idx="328">
                  <c:v>3.3899999999999997</c:v>
                </c:pt>
                <c:pt idx="329">
                  <c:v>3.46</c:v>
                </c:pt>
                <c:pt idx="330">
                  <c:v>0.8</c:v>
                </c:pt>
                <c:pt idx="331">
                  <c:v>2.66</c:v>
                </c:pt>
                <c:pt idx="332">
                  <c:v>1.23</c:v>
                </c:pt>
                <c:pt idx="333">
                  <c:v>0.48000000000000032</c:v>
                </c:pt>
                <c:pt idx="334">
                  <c:v>1.1200000000000001</c:v>
                </c:pt>
                <c:pt idx="335">
                  <c:v>0</c:v>
                </c:pt>
                <c:pt idx="336">
                  <c:v>1.48</c:v>
                </c:pt>
                <c:pt idx="337">
                  <c:v>1.31</c:v>
                </c:pt>
                <c:pt idx="338">
                  <c:v>1.1499999999999986</c:v>
                </c:pt>
                <c:pt idx="339">
                  <c:v>0.2</c:v>
                </c:pt>
                <c:pt idx="340">
                  <c:v>5.0000000000000031E-2</c:v>
                </c:pt>
                <c:pt idx="341">
                  <c:v>-1.23</c:v>
                </c:pt>
                <c:pt idx="342">
                  <c:v>-1.33</c:v>
                </c:pt>
                <c:pt idx="343">
                  <c:v>-1.1800000000000013</c:v>
                </c:pt>
                <c:pt idx="344">
                  <c:v>-1.1599999999999986</c:v>
                </c:pt>
                <c:pt idx="345">
                  <c:v>-0.97000000000000031</c:v>
                </c:pt>
                <c:pt idx="346">
                  <c:v>-0.55000000000000004</c:v>
                </c:pt>
                <c:pt idx="347">
                  <c:v>-2.4499999999999997</c:v>
                </c:pt>
                <c:pt idx="348">
                  <c:v>1.0000000000000012E-2</c:v>
                </c:pt>
                <c:pt idx="349">
                  <c:v>0.62000000000000066</c:v>
                </c:pt>
                <c:pt idx="350">
                  <c:v>0.5900000000000003</c:v>
                </c:pt>
                <c:pt idx="351">
                  <c:v>-0.3200000000000004</c:v>
                </c:pt>
                <c:pt idx="352">
                  <c:v>-1.83</c:v>
                </c:pt>
                <c:pt idx="353">
                  <c:v>-2.7800000000000002</c:v>
                </c:pt>
                <c:pt idx="354">
                  <c:v>-2.3899999999999997</c:v>
                </c:pt>
                <c:pt idx="355">
                  <c:v>-1.6400000000000001</c:v>
                </c:pt>
                <c:pt idx="356">
                  <c:v>-0.99</c:v>
                </c:pt>
                <c:pt idx="357">
                  <c:v>-0.5900000000000003</c:v>
                </c:pt>
                <c:pt idx="358">
                  <c:v>-1.07</c:v>
                </c:pt>
                <c:pt idx="359">
                  <c:v>-1.9000000000000001</c:v>
                </c:pt>
                <c:pt idx="360">
                  <c:v>-2.77</c:v>
                </c:pt>
                <c:pt idx="361">
                  <c:v>-2.8899999999999997</c:v>
                </c:pt>
                <c:pt idx="362">
                  <c:v>-3.4499999999999997</c:v>
                </c:pt>
                <c:pt idx="363">
                  <c:v>-3.25</c:v>
                </c:pt>
                <c:pt idx="364">
                  <c:v>-2.56</c:v>
                </c:pt>
                <c:pt idx="365">
                  <c:v>-1.1900000000000013</c:v>
                </c:pt>
                <c:pt idx="366">
                  <c:v>-0.17</c:v>
                </c:pt>
                <c:pt idx="367">
                  <c:v>-0.56000000000000005</c:v>
                </c:pt>
                <c:pt idx="368">
                  <c:v>-0.26</c:v>
                </c:pt>
                <c:pt idx="369">
                  <c:v>-0.3400000000000003</c:v>
                </c:pt>
                <c:pt idx="370">
                  <c:v>-0.36000000000000032</c:v>
                </c:pt>
                <c:pt idx="371">
                  <c:v>-1.1599999999999986</c:v>
                </c:pt>
                <c:pt idx="372">
                  <c:v>-1.62</c:v>
                </c:pt>
                <c:pt idx="373">
                  <c:v>-2.2000000000000002</c:v>
                </c:pt>
                <c:pt idx="374">
                  <c:v>-3.11</c:v>
                </c:pt>
                <c:pt idx="375">
                  <c:v>-1.7100000000000006</c:v>
                </c:pt>
                <c:pt idx="376">
                  <c:v>-6.000000000000006E-2</c:v>
                </c:pt>
                <c:pt idx="377">
                  <c:v>2.8299999999999987</c:v>
                </c:pt>
                <c:pt idx="378">
                  <c:v>3.84</c:v>
                </c:pt>
                <c:pt idx="379">
                  <c:v>3.15</c:v>
                </c:pt>
                <c:pt idx="380">
                  <c:v>3.46</c:v>
                </c:pt>
                <c:pt idx="381">
                  <c:v>4.58</c:v>
                </c:pt>
                <c:pt idx="382">
                  <c:v>2.66</c:v>
                </c:pt>
                <c:pt idx="383">
                  <c:v>7.6499999999999995</c:v>
                </c:pt>
                <c:pt idx="384">
                  <c:v>7.1499999999999995</c:v>
                </c:pt>
                <c:pt idx="385">
                  <c:v>7.1499999999999995</c:v>
                </c:pt>
                <c:pt idx="386">
                  <c:v>7.1499999999999995</c:v>
                </c:pt>
                <c:pt idx="387">
                  <c:v>6.1599999999999975</c:v>
                </c:pt>
                <c:pt idx="388">
                  <c:v>4.5999999999999996</c:v>
                </c:pt>
                <c:pt idx="389">
                  <c:v>3.4299999999999997</c:v>
                </c:pt>
                <c:pt idx="390">
                  <c:v>2.3699999999999997</c:v>
                </c:pt>
                <c:pt idx="391">
                  <c:v>1.7000000000000006</c:v>
                </c:pt>
                <c:pt idx="392">
                  <c:v>1.1700000000000013</c:v>
                </c:pt>
                <c:pt idx="393">
                  <c:v>1.1399999999999986</c:v>
                </c:pt>
                <c:pt idx="394">
                  <c:v>2.63</c:v>
                </c:pt>
                <c:pt idx="395">
                  <c:v>1.9700000000000006</c:v>
                </c:pt>
                <c:pt idx="396">
                  <c:v>2.8</c:v>
                </c:pt>
                <c:pt idx="397">
                  <c:v>2.73</c:v>
                </c:pt>
                <c:pt idx="398">
                  <c:v>2.9299999999999997</c:v>
                </c:pt>
                <c:pt idx="399">
                  <c:v>3.08</c:v>
                </c:pt>
                <c:pt idx="400">
                  <c:v>2.92</c:v>
                </c:pt>
                <c:pt idx="401">
                  <c:v>3.1</c:v>
                </c:pt>
                <c:pt idx="402">
                  <c:v>4.92</c:v>
                </c:pt>
                <c:pt idx="403">
                  <c:v>5.72</c:v>
                </c:pt>
                <c:pt idx="404">
                  <c:v>5.18</c:v>
                </c:pt>
                <c:pt idx="405">
                  <c:v>5.54</c:v>
                </c:pt>
                <c:pt idx="406">
                  <c:v>5.7700000000000014</c:v>
                </c:pt>
                <c:pt idx="407">
                  <c:v>6.6199999999999966</c:v>
                </c:pt>
                <c:pt idx="408">
                  <c:v>5.95</c:v>
                </c:pt>
                <c:pt idx="409">
                  <c:v>5.28</c:v>
                </c:pt>
                <c:pt idx="410">
                  <c:v>5</c:v>
                </c:pt>
                <c:pt idx="411">
                  <c:v>4.5999999999999996</c:v>
                </c:pt>
                <c:pt idx="412">
                  <c:v>4.4700000000000024</c:v>
                </c:pt>
                <c:pt idx="413">
                  <c:v>4.2300000000000004</c:v>
                </c:pt>
                <c:pt idx="414">
                  <c:v>3.79</c:v>
                </c:pt>
                <c:pt idx="415">
                  <c:v>3.3</c:v>
                </c:pt>
                <c:pt idx="416">
                  <c:v>2.94</c:v>
                </c:pt>
                <c:pt idx="417">
                  <c:v>2.73</c:v>
                </c:pt>
                <c:pt idx="418">
                  <c:v>3.08</c:v>
                </c:pt>
                <c:pt idx="419">
                  <c:v>2.9299999999999997</c:v>
                </c:pt>
                <c:pt idx="420">
                  <c:v>2.8899999999999997</c:v>
                </c:pt>
                <c:pt idx="421">
                  <c:v>2.94</c:v>
                </c:pt>
                <c:pt idx="422">
                  <c:v>3.3</c:v>
                </c:pt>
                <c:pt idx="423">
                  <c:v>2.68</c:v>
                </c:pt>
                <c:pt idx="424">
                  <c:v>1.9300000000000006</c:v>
                </c:pt>
                <c:pt idx="425">
                  <c:v>2.21</c:v>
                </c:pt>
                <c:pt idx="426">
                  <c:v>2.9</c:v>
                </c:pt>
                <c:pt idx="427">
                  <c:v>3.17</c:v>
                </c:pt>
                <c:pt idx="428">
                  <c:v>4.2699999999999996</c:v>
                </c:pt>
                <c:pt idx="429">
                  <c:v>5.29</c:v>
                </c:pt>
                <c:pt idx="430">
                  <c:v>5.9</c:v>
                </c:pt>
                <c:pt idx="431">
                  <c:v>9.0300000000000011</c:v>
                </c:pt>
                <c:pt idx="432">
                  <c:v>9.7000000000000011</c:v>
                </c:pt>
                <c:pt idx="433">
                  <c:v>8.49</c:v>
                </c:pt>
                <c:pt idx="434">
                  <c:v>7.79</c:v>
                </c:pt>
                <c:pt idx="435">
                  <c:v>7.3199999999999985</c:v>
                </c:pt>
                <c:pt idx="436">
                  <c:v>6.51</c:v>
                </c:pt>
                <c:pt idx="437">
                  <c:v>5.64</c:v>
                </c:pt>
                <c:pt idx="438">
                  <c:v>4.71</c:v>
                </c:pt>
                <c:pt idx="439">
                  <c:v>4.1099999999999985</c:v>
                </c:pt>
                <c:pt idx="440">
                  <c:v>3.53</c:v>
                </c:pt>
                <c:pt idx="441">
                  <c:v>3.27</c:v>
                </c:pt>
                <c:pt idx="442">
                  <c:v>3.25</c:v>
                </c:pt>
                <c:pt idx="443">
                  <c:v>2.92</c:v>
                </c:pt>
                <c:pt idx="444">
                  <c:v>2.8</c:v>
                </c:pt>
                <c:pt idx="445">
                  <c:v>3.3</c:v>
                </c:pt>
                <c:pt idx="446">
                  <c:v>3.9</c:v>
                </c:pt>
                <c:pt idx="447">
                  <c:v>3.75</c:v>
                </c:pt>
                <c:pt idx="448">
                  <c:v>3.4</c:v>
                </c:pt>
                <c:pt idx="449">
                  <c:v>3.64</c:v>
                </c:pt>
                <c:pt idx="450">
                  <c:v>4.7</c:v>
                </c:pt>
                <c:pt idx="451">
                  <c:v>5.1499999999999995</c:v>
                </c:pt>
                <c:pt idx="452">
                  <c:v>4.96</c:v>
                </c:pt>
                <c:pt idx="453">
                  <c:v>5.2</c:v>
                </c:pt>
                <c:pt idx="454">
                  <c:v>6.54</c:v>
                </c:pt>
                <c:pt idx="455">
                  <c:v>7.98</c:v>
                </c:pt>
                <c:pt idx="456">
                  <c:v>8.49</c:v>
                </c:pt>
                <c:pt idx="457">
                  <c:v>7.7</c:v>
                </c:pt>
                <c:pt idx="458">
                  <c:v>6.99</c:v>
                </c:pt>
                <c:pt idx="459">
                  <c:v>5.9300000000000024</c:v>
                </c:pt>
                <c:pt idx="460">
                  <c:v>5.6899999999999995</c:v>
                </c:pt>
                <c:pt idx="461">
                  <c:v>5.39</c:v>
                </c:pt>
                <c:pt idx="462">
                  <c:v>4.63</c:v>
                </c:pt>
                <c:pt idx="463">
                  <c:v>3.66</c:v>
                </c:pt>
                <c:pt idx="464">
                  <c:v>2.71</c:v>
                </c:pt>
                <c:pt idx="465">
                  <c:v>2.1800000000000002</c:v>
                </c:pt>
                <c:pt idx="466">
                  <c:v>2.06</c:v>
                </c:pt>
                <c:pt idx="467">
                  <c:v>2.56</c:v>
                </c:pt>
                <c:pt idx="468">
                  <c:v>2.09</c:v>
                </c:pt>
                <c:pt idx="469">
                  <c:v>2.82</c:v>
                </c:pt>
                <c:pt idx="470">
                  <c:v>3.12</c:v>
                </c:pt>
                <c:pt idx="471">
                  <c:v>3.3299999999999987</c:v>
                </c:pt>
                <c:pt idx="472">
                  <c:v>2.94</c:v>
                </c:pt>
                <c:pt idx="473">
                  <c:v>3.51</c:v>
                </c:pt>
                <c:pt idx="474">
                  <c:v>4.2300000000000004</c:v>
                </c:pt>
                <c:pt idx="475">
                  <c:v>4.5</c:v>
                </c:pt>
                <c:pt idx="476">
                  <c:v>4.42</c:v>
                </c:pt>
                <c:pt idx="477">
                  <c:v>5.78</c:v>
                </c:pt>
                <c:pt idx="478">
                  <c:v>8.0300000000000011</c:v>
                </c:pt>
                <c:pt idx="479">
                  <c:v>9.3000000000000007</c:v>
                </c:pt>
                <c:pt idx="480">
                  <c:v>9.58</c:v>
                </c:pt>
                <c:pt idx="481">
                  <c:v>8.32</c:v>
                </c:pt>
                <c:pt idx="482">
                  <c:v>7.88</c:v>
                </c:pt>
                <c:pt idx="483">
                  <c:v>8.34</c:v>
                </c:pt>
                <c:pt idx="484">
                  <c:v>6.85</c:v>
                </c:pt>
                <c:pt idx="485">
                  <c:v>6.3599999999999985</c:v>
                </c:pt>
                <c:pt idx="486">
                  <c:v>5.4</c:v>
                </c:pt>
                <c:pt idx="487">
                  <c:v>4.76</c:v>
                </c:pt>
                <c:pt idx="488">
                  <c:v>3.9299999999999997</c:v>
                </c:pt>
                <c:pt idx="489">
                  <c:v>3.18</c:v>
                </c:pt>
                <c:pt idx="490">
                  <c:v>3.65</c:v>
                </c:pt>
                <c:pt idx="491">
                  <c:v>2.57</c:v>
                </c:pt>
                <c:pt idx="492">
                  <c:v>2.65</c:v>
                </c:pt>
                <c:pt idx="493">
                  <c:v>3.06</c:v>
                </c:pt>
                <c:pt idx="494">
                  <c:v>3.3499999999999988</c:v>
                </c:pt>
                <c:pt idx="495">
                  <c:v>3.13</c:v>
                </c:pt>
                <c:pt idx="496">
                  <c:v>5.18</c:v>
                </c:pt>
                <c:pt idx="497">
                  <c:v>4.1399999999999997</c:v>
                </c:pt>
                <c:pt idx="498">
                  <c:v>3.9</c:v>
                </c:pt>
                <c:pt idx="499">
                  <c:v>4.63</c:v>
                </c:pt>
                <c:pt idx="500">
                  <c:v>5.2700000000000014</c:v>
                </c:pt>
                <c:pt idx="501">
                  <c:v>4.75</c:v>
                </c:pt>
                <c:pt idx="502">
                  <c:v>5.38</c:v>
                </c:pt>
                <c:pt idx="503">
                  <c:v>6.04</c:v>
                </c:pt>
                <c:pt idx="504">
                  <c:v>6.31</c:v>
                </c:pt>
                <c:pt idx="505">
                  <c:v>6.23</c:v>
                </c:pt>
                <c:pt idx="506">
                  <c:v>5.72</c:v>
                </c:pt>
                <c:pt idx="507">
                  <c:v>5.13</c:v>
                </c:pt>
                <c:pt idx="508">
                  <c:v>4.6499999999999995</c:v>
                </c:pt>
                <c:pt idx="509">
                  <c:v>4.0199999999999996</c:v>
                </c:pt>
                <c:pt idx="510">
                  <c:v>3.3099999999999987</c:v>
                </c:pt>
                <c:pt idx="511">
                  <c:v>2.8099999999999987</c:v>
                </c:pt>
                <c:pt idx="512">
                  <c:v>2.15</c:v>
                </c:pt>
                <c:pt idx="513">
                  <c:v>2.1</c:v>
                </c:pt>
                <c:pt idx="514">
                  <c:v>1.86</c:v>
                </c:pt>
                <c:pt idx="515">
                  <c:v>2.1800000000000002</c:v>
                </c:pt>
                <c:pt idx="516">
                  <c:v>2.0499999999999998</c:v>
                </c:pt>
                <c:pt idx="517">
                  <c:v>4.03</c:v>
                </c:pt>
                <c:pt idx="518">
                  <c:v>3.8</c:v>
                </c:pt>
                <c:pt idx="519">
                  <c:v>4.88</c:v>
                </c:pt>
                <c:pt idx="520">
                  <c:v>4.74</c:v>
                </c:pt>
                <c:pt idx="521">
                  <c:v>6.07</c:v>
                </c:pt>
                <c:pt idx="522">
                  <c:v>8.24</c:v>
                </c:pt>
                <c:pt idx="523">
                  <c:v>10.200000000000001</c:v>
                </c:pt>
                <c:pt idx="524">
                  <c:v>10.120000000000001</c:v>
                </c:pt>
                <c:pt idx="525">
                  <c:v>11.02</c:v>
                </c:pt>
                <c:pt idx="526">
                  <c:v>7.91</c:v>
                </c:pt>
                <c:pt idx="527">
                  <c:v>9.9</c:v>
                </c:pt>
                <c:pt idx="528">
                  <c:v>11.99</c:v>
                </c:pt>
                <c:pt idx="529">
                  <c:v>10.99</c:v>
                </c:pt>
                <c:pt idx="530">
                  <c:v>9.89</c:v>
                </c:pt>
                <c:pt idx="531">
                  <c:v>7.98</c:v>
                </c:pt>
                <c:pt idx="532">
                  <c:v>6.54</c:v>
                </c:pt>
                <c:pt idx="533">
                  <c:v>5.4</c:v>
                </c:pt>
                <c:pt idx="534">
                  <c:v>3.72</c:v>
                </c:pt>
                <c:pt idx="535">
                  <c:v>2.92</c:v>
                </c:pt>
                <c:pt idx="536">
                  <c:v>2.29</c:v>
                </c:pt>
                <c:pt idx="537">
                  <c:v>3.53</c:v>
                </c:pt>
                <c:pt idx="538">
                  <c:v>2</c:v>
                </c:pt>
                <c:pt idx="539">
                  <c:v>2.0699999999999998</c:v>
                </c:pt>
                <c:pt idx="540">
                  <c:v>2.67</c:v>
                </c:pt>
                <c:pt idx="541">
                  <c:v>2.79</c:v>
                </c:pt>
                <c:pt idx="542">
                  <c:v>2.9899999999999998</c:v>
                </c:pt>
                <c:pt idx="543">
                  <c:v>2.9299999999999997</c:v>
                </c:pt>
                <c:pt idx="544">
                  <c:v>2.79</c:v>
                </c:pt>
                <c:pt idx="545">
                  <c:v>4.05</c:v>
                </c:pt>
                <c:pt idx="546">
                  <c:v>6.13</c:v>
                </c:pt>
                <c:pt idx="547">
                  <c:v>10.1</c:v>
                </c:pt>
                <c:pt idx="548">
                  <c:v>10.69</c:v>
                </c:pt>
                <c:pt idx="549">
                  <c:v>12.75</c:v>
                </c:pt>
                <c:pt idx="550">
                  <c:v>14.2</c:v>
                </c:pt>
                <c:pt idx="551">
                  <c:v>14.5</c:v>
                </c:pt>
                <c:pt idx="552">
                  <c:v>13.62</c:v>
                </c:pt>
                <c:pt idx="553">
                  <c:v>10.99</c:v>
                </c:pt>
                <c:pt idx="554">
                  <c:v>9.18</c:v>
                </c:pt>
                <c:pt idx="555">
                  <c:v>7.51</c:v>
                </c:pt>
                <c:pt idx="556">
                  <c:v>6.5</c:v>
                </c:pt>
                <c:pt idx="557">
                  <c:v>5.91</c:v>
                </c:pt>
                <c:pt idx="558">
                  <c:v>5.24</c:v>
                </c:pt>
                <c:pt idx="559">
                  <c:v>2.67</c:v>
                </c:pt>
                <c:pt idx="560">
                  <c:v>2.3299999999999987</c:v>
                </c:pt>
                <c:pt idx="561">
                  <c:v>2.54</c:v>
                </c:pt>
                <c:pt idx="562">
                  <c:v>2.14</c:v>
                </c:pt>
                <c:pt idx="563">
                  <c:v>1.31</c:v>
                </c:pt>
                <c:pt idx="564">
                  <c:v>0.63000000000000078</c:v>
                </c:pt>
                <c:pt idx="565">
                  <c:v>3.17</c:v>
                </c:pt>
                <c:pt idx="566">
                  <c:v>4.6399999999999997</c:v>
                </c:pt>
                <c:pt idx="567">
                  <c:v>1.1599999999999986</c:v>
                </c:pt>
                <c:pt idx="568">
                  <c:v>1.24</c:v>
                </c:pt>
                <c:pt idx="569">
                  <c:v>2.4299999999999997</c:v>
                </c:pt>
                <c:pt idx="570">
                  <c:v>2.2599999999999998</c:v>
                </c:pt>
                <c:pt idx="571">
                  <c:v>0.73000000000000065</c:v>
                </c:pt>
                <c:pt idx="572">
                  <c:v>0.46</c:v>
                </c:pt>
                <c:pt idx="573">
                  <c:v>1.6500000000000001</c:v>
                </c:pt>
                <c:pt idx="574">
                  <c:v>3.53</c:v>
                </c:pt>
                <c:pt idx="575">
                  <c:v>5.08</c:v>
                </c:pt>
                <c:pt idx="576">
                  <c:v>5.42</c:v>
                </c:pt>
                <c:pt idx="577">
                  <c:v>4.4000000000000004</c:v>
                </c:pt>
                <c:pt idx="578">
                  <c:v>3.16</c:v>
                </c:pt>
                <c:pt idx="579">
                  <c:v>2.2400000000000002</c:v>
                </c:pt>
                <c:pt idx="580">
                  <c:v>2.2999999999999998</c:v>
                </c:pt>
                <c:pt idx="581">
                  <c:v>1.9600000000000006</c:v>
                </c:pt>
                <c:pt idx="582">
                  <c:v>1.45</c:v>
                </c:pt>
                <c:pt idx="583">
                  <c:v>0.71000000000000063</c:v>
                </c:pt>
                <c:pt idx="584">
                  <c:v>0.24000000000000016</c:v>
                </c:pt>
                <c:pt idx="585">
                  <c:v>0.31000000000000033</c:v>
                </c:pt>
                <c:pt idx="586">
                  <c:v>-0.27</c:v>
                </c:pt>
                <c:pt idx="587">
                  <c:v>-0.31000000000000033</c:v>
                </c:pt>
                <c:pt idx="588">
                  <c:v>0.23</c:v>
                </c:pt>
                <c:pt idx="589">
                  <c:v>0.78</c:v>
                </c:pt>
                <c:pt idx="590">
                  <c:v>1.32</c:v>
                </c:pt>
                <c:pt idx="591">
                  <c:v>1.35</c:v>
                </c:pt>
                <c:pt idx="592">
                  <c:v>0.54</c:v>
                </c:pt>
                <c:pt idx="593">
                  <c:v>0.4</c:v>
                </c:pt>
                <c:pt idx="594">
                  <c:v>0.69000000000000072</c:v>
                </c:pt>
                <c:pt idx="595">
                  <c:v>0.36000000000000032</c:v>
                </c:pt>
                <c:pt idx="596">
                  <c:v>0.9</c:v>
                </c:pt>
                <c:pt idx="597">
                  <c:v>0.74000000000000066</c:v>
                </c:pt>
                <c:pt idx="598">
                  <c:v>1.9300000000000006</c:v>
                </c:pt>
                <c:pt idx="599">
                  <c:v>2.73</c:v>
                </c:pt>
                <c:pt idx="600">
                  <c:v>2.73</c:v>
                </c:pt>
                <c:pt idx="601">
                  <c:v>4.5</c:v>
                </c:pt>
                <c:pt idx="602">
                  <c:v>4.24</c:v>
                </c:pt>
                <c:pt idx="603">
                  <c:v>2.8699999999999997</c:v>
                </c:pt>
                <c:pt idx="604">
                  <c:v>3.8699999999999997</c:v>
                </c:pt>
                <c:pt idx="605">
                  <c:v>3.4699999999999998</c:v>
                </c:pt>
                <c:pt idx="606">
                  <c:v>3.04</c:v>
                </c:pt>
                <c:pt idx="607">
                  <c:v>2.6</c:v>
                </c:pt>
                <c:pt idx="608">
                  <c:v>2.0699999999999998</c:v>
                </c:pt>
                <c:pt idx="609">
                  <c:v>1.29</c:v>
                </c:pt>
                <c:pt idx="610">
                  <c:v>0.66000000000000092</c:v>
                </c:pt>
                <c:pt idx="611">
                  <c:v>0.19000000000000009</c:v>
                </c:pt>
                <c:pt idx="612">
                  <c:v>0.14000000000000001</c:v>
                </c:pt>
                <c:pt idx="613">
                  <c:v>0.38000000000000039</c:v>
                </c:pt>
                <c:pt idx="614">
                  <c:v>0.82000000000000062</c:v>
                </c:pt>
                <c:pt idx="615">
                  <c:v>0.83000000000000063</c:v>
                </c:pt>
                <c:pt idx="616">
                  <c:v>0.41000000000000031</c:v>
                </c:pt>
                <c:pt idx="617">
                  <c:v>0.92</c:v>
                </c:pt>
                <c:pt idx="618">
                  <c:v>0.56999999999999995</c:v>
                </c:pt>
                <c:pt idx="619">
                  <c:v>1.9800000000000006</c:v>
                </c:pt>
                <c:pt idx="620">
                  <c:v>2.48</c:v>
                </c:pt>
                <c:pt idx="621">
                  <c:v>2.7800000000000002</c:v>
                </c:pt>
                <c:pt idx="622">
                  <c:v>2.69</c:v>
                </c:pt>
                <c:pt idx="623">
                  <c:v>3.3</c:v>
                </c:pt>
                <c:pt idx="624">
                  <c:v>3.11</c:v>
                </c:pt>
                <c:pt idx="625">
                  <c:v>2.5499999999999998</c:v>
                </c:pt>
                <c:pt idx="626">
                  <c:v>2.3199999999999972</c:v>
                </c:pt>
                <c:pt idx="627">
                  <c:v>2.4299999999999997</c:v>
                </c:pt>
                <c:pt idx="628">
                  <c:v>2.5299999999999998</c:v>
                </c:pt>
                <c:pt idx="629">
                  <c:v>2.82</c:v>
                </c:pt>
                <c:pt idx="630">
                  <c:v>2.3899999999999997</c:v>
                </c:pt>
                <c:pt idx="631">
                  <c:v>1.81</c:v>
                </c:pt>
                <c:pt idx="632">
                  <c:v>1.1800000000000013</c:v>
                </c:pt>
                <c:pt idx="633">
                  <c:v>0.5</c:v>
                </c:pt>
                <c:pt idx="634">
                  <c:v>-1.0000000000000012E-2</c:v>
                </c:pt>
                <c:pt idx="635">
                  <c:v>-0.51</c:v>
                </c:pt>
                <c:pt idx="636">
                  <c:v>-0.13</c:v>
                </c:pt>
                <c:pt idx="637">
                  <c:v>-0.30000000000000032</c:v>
                </c:pt>
                <c:pt idx="638">
                  <c:v>0.3900000000000004</c:v>
                </c:pt>
                <c:pt idx="639">
                  <c:v>-0.33000000000000046</c:v>
                </c:pt>
                <c:pt idx="640">
                  <c:v>-1.06</c:v>
                </c:pt>
                <c:pt idx="641">
                  <c:v>-0.94000000000000061</c:v>
                </c:pt>
                <c:pt idx="642">
                  <c:v>-0.56999999999999995</c:v>
                </c:pt>
                <c:pt idx="643">
                  <c:v>-0.55000000000000004</c:v>
                </c:pt>
                <c:pt idx="644">
                  <c:v>1.9100000000000001</c:v>
                </c:pt>
                <c:pt idx="645">
                  <c:v>2.7800000000000002</c:v>
                </c:pt>
                <c:pt idx="646">
                  <c:v>2.2999999999999998</c:v>
                </c:pt>
                <c:pt idx="647">
                  <c:v>3.36</c:v>
                </c:pt>
                <c:pt idx="648">
                  <c:v>0.95000000000000062</c:v>
                </c:pt>
                <c:pt idx="649">
                  <c:v>8.0000000000000099E-2</c:v>
                </c:pt>
                <c:pt idx="650">
                  <c:v>1.03</c:v>
                </c:pt>
                <c:pt idx="651">
                  <c:v>2.8099999999999987</c:v>
                </c:pt>
                <c:pt idx="652">
                  <c:v>3.29</c:v>
                </c:pt>
                <c:pt idx="653">
                  <c:v>3.09</c:v>
                </c:pt>
                <c:pt idx="654">
                  <c:v>2.25</c:v>
                </c:pt>
                <c:pt idx="655">
                  <c:v>1.81</c:v>
                </c:pt>
                <c:pt idx="656">
                  <c:v>1.36</c:v>
                </c:pt>
                <c:pt idx="657">
                  <c:v>0.48000000000000032</c:v>
                </c:pt>
                <c:pt idx="658">
                  <c:v>-0.41000000000000031</c:v>
                </c:pt>
                <c:pt idx="659">
                  <c:v>-0.73000000000000065</c:v>
                </c:pt>
                <c:pt idx="660">
                  <c:v>-0.92</c:v>
                </c:pt>
                <c:pt idx="661">
                  <c:v>-1.1800000000000013</c:v>
                </c:pt>
                <c:pt idx="662">
                  <c:v>-1.28</c:v>
                </c:pt>
                <c:pt idx="663">
                  <c:v>-0.45</c:v>
                </c:pt>
                <c:pt idx="664">
                  <c:v>1.1299999999999986</c:v>
                </c:pt>
                <c:pt idx="665">
                  <c:v>2.9499999999999997</c:v>
                </c:pt>
                <c:pt idx="666">
                  <c:v>4.18</c:v>
                </c:pt>
                <c:pt idx="667">
                  <c:v>4.1199999999999966</c:v>
                </c:pt>
                <c:pt idx="668">
                  <c:v>5.31</c:v>
                </c:pt>
                <c:pt idx="669">
                  <c:v>5.89</c:v>
                </c:pt>
                <c:pt idx="670">
                  <c:v>6.64</c:v>
                </c:pt>
                <c:pt idx="671">
                  <c:v>4.67</c:v>
                </c:pt>
                <c:pt idx="672">
                  <c:v>4.8499999999999996</c:v>
                </c:pt>
                <c:pt idx="673">
                  <c:v>4.17</c:v>
                </c:pt>
                <c:pt idx="674">
                  <c:v>3.94</c:v>
                </c:pt>
                <c:pt idx="675">
                  <c:v>4.08</c:v>
                </c:pt>
                <c:pt idx="676">
                  <c:v>4.3199999999999985</c:v>
                </c:pt>
                <c:pt idx="677">
                  <c:v>3.16</c:v>
                </c:pt>
                <c:pt idx="678">
                  <c:v>2.25</c:v>
                </c:pt>
                <c:pt idx="679">
                  <c:v>2.27</c:v>
                </c:pt>
                <c:pt idx="680">
                  <c:v>1.1599999999999986</c:v>
                </c:pt>
                <c:pt idx="681">
                  <c:v>0.5800000000000004</c:v>
                </c:pt>
                <c:pt idx="682">
                  <c:v>0.27</c:v>
                </c:pt>
                <c:pt idx="683">
                  <c:v>-4.0000000000000049E-2</c:v>
                </c:pt>
                <c:pt idx="684">
                  <c:v>-0.52</c:v>
                </c:pt>
                <c:pt idx="685">
                  <c:v>-1.35</c:v>
                </c:pt>
                <c:pt idx="686">
                  <c:v>-1.3</c:v>
                </c:pt>
                <c:pt idx="687">
                  <c:v>-1.1700000000000013</c:v>
                </c:pt>
                <c:pt idx="688">
                  <c:v>-1.0900000000000001</c:v>
                </c:pt>
                <c:pt idx="689">
                  <c:v>-2.0499999999999998</c:v>
                </c:pt>
                <c:pt idx="690">
                  <c:v>-1.6700000000000013</c:v>
                </c:pt>
                <c:pt idx="691">
                  <c:v>-2.11</c:v>
                </c:pt>
                <c:pt idx="692">
                  <c:v>-2.2999999999999998</c:v>
                </c:pt>
                <c:pt idx="693">
                  <c:v>-0.33000000000000046</c:v>
                </c:pt>
                <c:pt idx="694">
                  <c:v>-0.3400000000000003</c:v>
                </c:pt>
                <c:pt idx="695">
                  <c:v>1.5</c:v>
                </c:pt>
                <c:pt idx="696">
                  <c:v>2.15</c:v>
                </c:pt>
                <c:pt idx="697">
                  <c:v>2.25</c:v>
                </c:pt>
                <c:pt idx="698">
                  <c:v>1.6900000000000013</c:v>
                </c:pt>
                <c:pt idx="699">
                  <c:v>1.7500000000000007</c:v>
                </c:pt>
                <c:pt idx="700">
                  <c:v>2.17</c:v>
                </c:pt>
                <c:pt idx="701">
                  <c:v>1.9400000000000006</c:v>
                </c:pt>
                <c:pt idx="702">
                  <c:v>1.5</c:v>
                </c:pt>
                <c:pt idx="703">
                  <c:v>0.42000000000000032</c:v>
                </c:pt>
                <c:pt idx="704">
                  <c:v>-5.0000000000000031E-2</c:v>
                </c:pt>
                <c:pt idx="705">
                  <c:v>-0.29000000000000031</c:v>
                </c:pt>
                <c:pt idx="706">
                  <c:v>-6.000000000000006E-2</c:v>
                </c:pt>
                <c:pt idx="707">
                  <c:v>-1.42</c:v>
                </c:pt>
                <c:pt idx="708">
                  <c:v>-1.83</c:v>
                </c:pt>
                <c:pt idx="709">
                  <c:v>-1.8900000000000001</c:v>
                </c:pt>
                <c:pt idx="710">
                  <c:v>-0.9</c:v>
                </c:pt>
                <c:pt idx="711">
                  <c:v>0</c:v>
                </c:pt>
                <c:pt idx="712">
                  <c:v>1.84</c:v>
                </c:pt>
                <c:pt idx="713">
                  <c:v>2.54</c:v>
                </c:pt>
                <c:pt idx="714">
                  <c:v>3.8</c:v>
                </c:pt>
                <c:pt idx="715">
                  <c:v>5.22</c:v>
                </c:pt>
                <c:pt idx="716">
                  <c:v>2.9299999999999997</c:v>
                </c:pt>
                <c:pt idx="717">
                  <c:v>6.9700000000000024</c:v>
                </c:pt>
                <c:pt idx="718">
                  <c:v>5.52</c:v>
                </c:pt>
                <c:pt idx="719">
                  <c:v>3.48</c:v>
                </c:pt>
                <c:pt idx="720">
                  <c:v>3</c:v>
                </c:pt>
                <c:pt idx="721">
                  <c:v>3.17</c:v>
                </c:pt>
                <c:pt idx="722">
                  <c:v>2.8899999999999997</c:v>
                </c:pt>
                <c:pt idx="723">
                  <c:v>2.3699999999999997</c:v>
                </c:pt>
                <c:pt idx="724">
                  <c:v>2.2200000000000002</c:v>
                </c:pt>
                <c:pt idx="725">
                  <c:v>1.6300000000000001</c:v>
                </c:pt>
                <c:pt idx="726">
                  <c:v>1.04</c:v>
                </c:pt>
                <c:pt idx="727">
                  <c:v>0.28000000000000008</c:v>
                </c:pt>
                <c:pt idx="728">
                  <c:v>4.0000000000000049E-2</c:v>
                </c:pt>
                <c:pt idx="729">
                  <c:v>0.3900000000000004</c:v>
                </c:pt>
                <c:pt idx="730">
                  <c:v>0.45</c:v>
                </c:pt>
                <c:pt idx="731">
                  <c:v>8.0000000000000099E-2</c:v>
                </c:pt>
                <c:pt idx="732">
                  <c:v>-0.3400000000000003</c:v>
                </c:pt>
                <c:pt idx="733">
                  <c:v>0.60000000000000064</c:v>
                </c:pt>
                <c:pt idx="734">
                  <c:v>-0.5</c:v>
                </c:pt>
                <c:pt idx="735">
                  <c:v>-0.47000000000000008</c:v>
                </c:pt>
                <c:pt idx="736">
                  <c:v>0.18000000000000016</c:v>
                </c:pt>
                <c:pt idx="737">
                  <c:v>1.59</c:v>
                </c:pt>
                <c:pt idx="738">
                  <c:v>2.57</c:v>
                </c:pt>
                <c:pt idx="739">
                  <c:v>2.79</c:v>
                </c:pt>
                <c:pt idx="740">
                  <c:v>2.86</c:v>
                </c:pt>
                <c:pt idx="741">
                  <c:v>4.57</c:v>
                </c:pt>
                <c:pt idx="742">
                  <c:v>6.9</c:v>
                </c:pt>
                <c:pt idx="743">
                  <c:v>7.84</c:v>
                </c:pt>
                <c:pt idx="744">
                  <c:v>6.09</c:v>
                </c:pt>
                <c:pt idx="745">
                  <c:v>4.4300000000000024</c:v>
                </c:pt>
                <c:pt idx="746">
                  <c:v>2.65</c:v>
                </c:pt>
                <c:pt idx="747">
                  <c:v>2.69</c:v>
                </c:pt>
                <c:pt idx="748">
                  <c:v>2.98</c:v>
                </c:pt>
                <c:pt idx="749">
                  <c:v>3.63</c:v>
                </c:pt>
                <c:pt idx="750">
                  <c:v>2.2400000000000002</c:v>
                </c:pt>
                <c:pt idx="751">
                  <c:v>1.26</c:v>
                </c:pt>
                <c:pt idx="752">
                  <c:v>0.77000000000000035</c:v>
                </c:pt>
                <c:pt idx="753">
                  <c:v>0.47000000000000008</c:v>
                </c:pt>
                <c:pt idx="754">
                  <c:v>-0.14000000000000001</c:v>
                </c:pt>
                <c:pt idx="755">
                  <c:v>-1.41</c:v>
                </c:pt>
                <c:pt idx="756">
                  <c:v>-2.21</c:v>
                </c:pt>
                <c:pt idx="757">
                  <c:v>-2.5</c:v>
                </c:pt>
                <c:pt idx="758">
                  <c:v>-1.9200000000000006</c:v>
                </c:pt>
                <c:pt idx="759">
                  <c:v>-1.02</c:v>
                </c:pt>
                <c:pt idx="760">
                  <c:v>2.71</c:v>
                </c:pt>
                <c:pt idx="761">
                  <c:v>2.69</c:v>
                </c:pt>
                <c:pt idx="762">
                  <c:v>4.49</c:v>
                </c:pt>
                <c:pt idx="763">
                  <c:v>5.21</c:v>
                </c:pt>
                <c:pt idx="764">
                  <c:v>5.37</c:v>
                </c:pt>
                <c:pt idx="765">
                  <c:v>6.67</c:v>
                </c:pt>
                <c:pt idx="766">
                  <c:v>7.1099999999999985</c:v>
                </c:pt>
                <c:pt idx="767">
                  <c:v>4.76</c:v>
                </c:pt>
                <c:pt idx="768">
                  <c:v>4.01</c:v>
                </c:pt>
                <c:pt idx="769">
                  <c:v>3.4699999999999998</c:v>
                </c:pt>
                <c:pt idx="770">
                  <c:v>3.07</c:v>
                </c:pt>
                <c:pt idx="771">
                  <c:v>3.9099999999999997</c:v>
                </c:pt>
                <c:pt idx="772">
                  <c:v>4.59</c:v>
                </c:pt>
                <c:pt idx="773">
                  <c:v>4.8</c:v>
                </c:pt>
                <c:pt idx="774">
                  <c:v>3.8</c:v>
                </c:pt>
                <c:pt idx="775">
                  <c:v>2.65</c:v>
                </c:pt>
                <c:pt idx="776">
                  <c:v>1.6900000000000013</c:v>
                </c:pt>
                <c:pt idx="777">
                  <c:v>0.96000000000000063</c:v>
                </c:pt>
                <c:pt idx="778">
                  <c:v>-1.0000000000000012E-2</c:v>
                </c:pt>
                <c:pt idx="779">
                  <c:v>-1.04</c:v>
                </c:pt>
                <c:pt idx="780">
                  <c:v>-1.54</c:v>
                </c:pt>
                <c:pt idx="781">
                  <c:v>-1.48</c:v>
                </c:pt>
                <c:pt idx="782">
                  <c:v>-0.12000000000000002</c:v>
                </c:pt>
                <c:pt idx="783">
                  <c:v>1.49</c:v>
                </c:pt>
                <c:pt idx="784">
                  <c:v>3.73</c:v>
                </c:pt>
                <c:pt idx="785">
                  <c:v>5.56</c:v>
                </c:pt>
                <c:pt idx="786">
                  <c:v>7.33</c:v>
                </c:pt>
                <c:pt idx="787">
                  <c:v>8.8800000000000008</c:v>
                </c:pt>
                <c:pt idx="788">
                  <c:v>10.18</c:v>
                </c:pt>
                <c:pt idx="789">
                  <c:v>10.88</c:v>
                </c:pt>
                <c:pt idx="790">
                  <c:v>10.18</c:v>
                </c:pt>
                <c:pt idx="791">
                  <c:v>8.44</c:v>
                </c:pt>
                <c:pt idx="792">
                  <c:v>6.14</c:v>
                </c:pt>
                <c:pt idx="793">
                  <c:v>4.24</c:v>
                </c:pt>
                <c:pt idx="794">
                  <c:v>2.84</c:v>
                </c:pt>
                <c:pt idx="795">
                  <c:v>2.62</c:v>
                </c:pt>
                <c:pt idx="796">
                  <c:v>3.3499999999999988</c:v>
                </c:pt>
                <c:pt idx="797">
                  <c:v>3.73</c:v>
                </c:pt>
                <c:pt idx="798">
                  <c:v>3.2800000000000002</c:v>
                </c:pt>
                <c:pt idx="799">
                  <c:v>2.56</c:v>
                </c:pt>
                <c:pt idx="800">
                  <c:v>2.11</c:v>
                </c:pt>
                <c:pt idx="801">
                  <c:v>1.01</c:v>
                </c:pt>
                <c:pt idx="802">
                  <c:v>2.0000000000000025E-2</c:v>
                </c:pt>
                <c:pt idx="803">
                  <c:v>-8.0000000000000099E-2</c:v>
                </c:pt>
                <c:pt idx="804">
                  <c:v>-0.77000000000000035</c:v>
                </c:pt>
                <c:pt idx="805">
                  <c:v>-0.61000000000000065</c:v>
                </c:pt>
                <c:pt idx="806">
                  <c:v>-1.0000000000000012E-2</c:v>
                </c:pt>
                <c:pt idx="807">
                  <c:v>1.1800000000000013</c:v>
                </c:pt>
                <c:pt idx="808">
                  <c:v>1.9000000000000001</c:v>
                </c:pt>
                <c:pt idx="809">
                  <c:v>2.1</c:v>
                </c:pt>
                <c:pt idx="810">
                  <c:v>2.66</c:v>
                </c:pt>
                <c:pt idx="811">
                  <c:v>4.33</c:v>
                </c:pt>
                <c:pt idx="812">
                  <c:v>5.59</c:v>
                </c:pt>
                <c:pt idx="813">
                  <c:v>5.73</c:v>
                </c:pt>
                <c:pt idx="814">
                  <c:v>6.7</c:v>
                </c:pt>
                <c:pt idx="815">
                  <c:v>7.3599999999999985</c:v>
                </c:pt>
                <c:pt idx="816">
                  <c:v>7.38</c:v>
                </c:pt>
                <c:pt idx="817">
                  <c:v>7.28</c:v>
                </c:pt>
                <c:pt idx="818">
                  <c:v>6.18</c:v>
                </c:pt>
                <c:pt idx="819">
                  <c:v>5.45</c:v>
                </c:pt>
                <c:pt idx="820">
                  <c:v>4.92</c:v>
                </c:pt>
                <c:pt idx="821">
                  <c:v>4.76</c:v>
                </c:pt>
                <c:pt idx="822">
                  <c:v>3.92</c:v>
                </c:pt>
                <c:pt idx="823">
                  <c:v>2.5499999999999998</c:v>
                </c:pt>
                <c:pt idx="824">
                  <c:v>1.3800000000000001</c:v>
                </c:pt>
                <c:pt idx="825">
                  <c:v>0.63000000000000078</c:v>
                </c:pt>
                <c:pt idx="826">
                  <c:v>0.25</c:v>
                </c:pt>
                <c:pt idx="827">
                  <c:v>-0.56999999999999995</c:v>
                </c:pt>
                <c:pt idx="828">
                  <c:v>-1.1000000000000001</c:v>
                </c:pt>
                <c:pt idx="829">
                  <c:v>-1.1299999999999986</c:v>
                </c:pt>
                <c:pt idx="830">
                  <c:v>7.0000000000000034E-2</c:v>
                </c:pt>
                <c:pt idx="831">
                  <c:v>1.1599999999999986</c:v>
                </c:pt>
                <c:pt idx="832">
                  <c:v>1.7500000000000007</c:v>
                </c:pt>
                <c:pt idx="833">
                  <c:v>0</c:v>
                </c:pt>
                <c:pt idx="834">
                  <c:v>4.4000000000000004</c:v>
                </c:pt>
                <c:pt idx="835">
                  <c:v>6.54</c:v>
                </c:pt>
                <c:pt idx="836">
                  <c:v>7.64</c:v>
                </c:pt>
                <c:pt idx="837">
                  <c:v>7.89</c:v>
                </c:pt>
                <c:pt idx="838">
                  <c:v>8.4600000000000026</c:v>
                </c:pt>
                <c:pt idx="839">
                  <c:v>8.33</c:v>
                </c:pt>
                <c:pt idx="840">
                  <c:v>8.15</c:v>
                </c:pt>
                <c:pt idx="841">
                  <c:v>6.8</c:v>
                </c:pt>
                <c:pt idx="842">
                  <c:v>5.28</c:v>
                </c:pt>
                <c:pt idx="843">
                  <c:v>4.83</c:v>
                </c:pt>
                <c:pt idx="844">
                  <c:v>4.74</c:v>
                </c:pt>
                <c:pt idx="845">
                  <c:v>4.28</c:v>
                </c:pt>
                <c:pt idx="846">
                  <c:v>3.05</c:v>
                </c:pt>
                <c:pt idx="847">
                  <c:v>1.47</c:v>
                </c:pt>
                <c:pt idx="848">
                  <c:v>0.33000000000000046</c:v>
                </c:pt>
                <c:pt idx="849">
                  <c:v>-0.56999999999999995</c:v>
                </c:pt>
                <c:pt idx="850">
                  <c:v>-1.55</c:v>
                </c:pt>
                <c:pt idx="851">
                  <c:v>-2.38</c:v>
                </c:pt>
                <c:pt idx="852">
                  <c:v>-2.59</c:v>
                </c:pt>
                <c:pt idx="853">
                  <c:v>-2.4</c:v>
                </c:pt>
                <c:pt idx="854">
                  <c:v>-1.6800000000000013</c:v>
                </c:pt>
                <c:pt idx="855">
                  <c:v>-1.4</c:v>
                </c:pt>
                <c:pt idx="856">
                  <c:v>-0.37000000000000033</c:v>
                </c:pt>
                <c:pt idx="857">
                  <c:v>0.94000000000000061</c:v>
                </c:pt>
                <c:pt idx="858">
                  <c:v>2.71</c:v>
                </c:pt>
                <c:pt idx="859">
                  <c:v>3.61</c:v>
                </c:pt>
                <c:pt idx="860">
                  <c:v>3.73</c:v>
                </c:pt>
                <c:pt idx="861">
                  <c:v>3.69</c:v>
                </c:pt>
                <c:pt idx="862">
                  <c:v>3.71</c:v>
                </c:pt>
                <c:pt idx="863">
                  <c:v>3.4499999999999997</c:v>
                </c:pt>
                <c:pt idx="864">
                  <c:v>3.18</c:v>
                </c:pt>
                <c:pt idx="865">
                  <c:v>2.64</c:v>
                </c:pt>
                <c:pt idx="866">
                  <c:v>2.3099999999999987</c:v>
                </c:pt>
                <c:pt idx="867">
                  <c:v>2.34</c:v>
                </c:pt>
                <c:pt idx="868">
                  <c:v>2.5</c:v>
                </c:pt>
                <c:pt idx="869">
                  <c:v>2.09</c:v>
                </c:pt>
                <c:pt idx="870">
                  <c:v>1.22</c:v>
                </c:pt>
                <c:pt idx="871">
                  <c:v>1.5</c:v>
                </c:pt>
                <c:pt idx="872">
                  <c:v>-0.76000000000000079</c:v>
                </c:pt>
                <c:pt idx="873">
                  <c:v>-1.33</c:v>
                </c:pt>
                <c:pt idx="874">
                  <c:v>-1.45</c:v>
                </c:pt>
                <c:pt idx="875">
                  <c:v>-1.7700000000000007</c:v>
                </c:pt>
                <c:pt idx="876">
                  <c:v>-2.02</c:v>
                </c:pt>
                <c:pt idx="877">
                  <c:v>-2.11</c:v>
                </c:pt>
                <c:pt idx="878">
                  <c:v>-0.24000000000000016</c:v>
                </c:pt>
                <c:pt idx="879">
                  <c:v>-1.1399999999999986</c:v>
                </c:pt>
                <c:pt idx="880">
                  <c:v>-0.5900000000000003</c:v>
                </c:pt>
                <c:pt idx="881">
                  <c:v>-0.71000000000000063</c:v>
                </c:pt>
                <c:pt idx="882">
                  <c:v>-0.27</c:v>
                </c:pt>
                <c:pt idx="883">
                  <c:v>-0.56999999999999995</c:v>
                </c:pt>
                <c:pt idx="884">
                  <c:v>-0.21000000000000016</c:v>
                </c:pt>
                <c:pt idx="885">
                  <c:v>2.71</c:v>
                </c:pt>
                <c:pt idx="886">
                  <c:v>2.59</c:v>
                </c:pt>
                <c:pt idx="887">
                  <c:v>3.18</c:v>
                </c:pt>
                <c:pt idx="888">
                  <c:v>3.18</c:v>
                </c:pt>
                <c:pt idx="889">
                  <c:v>1.7600000000000007</c:v>
                </c:pt>
                <c:pt idx="890">
                  <c:v>1.48</c:v>
                </c:pt>
                <c:pt idx="891">
                  <c:v>2.34</c:v>
                </c:pt>
                <c:pt idx="892">
                  <c:v>3.04</c:v>
                </c:pt>
                <c:pt idx="893">
                  <c:v>2.9699999999999998</c:v>
                </c:pt>
                <c:pt idx="894">
                  <c:v>1.7300000000000006</c:v>
                </c:pt>
                <c:pt idx="895">
                  <c:v>0.23</c:v>
                </c:pt>
                <c:pt idx="896">
                  <c:v>-0.89000000000000035</c:v>
                </c:pt>
                <c:pt idx="897">
                  <c:v>-0.97000000000000031</c:v>
                </c:pt>
                <c:pt idx="898">
                  <c:v>-2.98</c:v>
                </c:pt>
                <c:pt idx="899">
                  <c:v>-4.04</c:v>
                </c:pt>
                <c:pt idx="900">
                  <c:v>-4.79</c:v>
                </c:pt>
                <c:pt idx="901">
                  <c:v>-4.1399999999999997</c:v>
                </c:pt>
                <c:pt idx="902">
                  <c:v>-3.62</c:v>
                </c:pt>
                <c:pt idx="903">
                  <c:v>-0.89000000000000035</c:v>
                </c:pt>
                <c:pt idx="904">
                  <c:v>0.71000000000000063</c:v>
                </c:pt>
                <c:pt idx="905">
                  <c:v>0.38000000000000039</c:v>
                </c:pt>
                <c:pt idx="906">
                  <c:v>1.51</c:v>
                </c:pt>
                <c:pt idx="907">
                  <c:v>2.14</c:v>
                </c:pt>
                <c:pt idx="908">
                  <c:v>2.2799999999999998</c:v>
                </c:pt>
                <c:pt idx="909">
                  <c:v>4.5599999999999996</c:v>
                </c:pt>
                <c:pt idx="910">
                  <c:v>3.42</c:v>
                </c:pt>
                <c:pt idx="911">
                  <c:v>4.21</c:v>
                </c:pt>
                <c:pt idx="912">
                  <c:v>4.21</c:v>
                </c:pt>
                <c:pt idx="913">
                  <c:v>4.53</c:v>
                </c:pt>
                <c:pt idx="914">
                  <c:v>2.04</c:v>
                </c:pt>
                <c:pt idx="915">
                  <c:v>0.73000000000000065</c:v>
                </c:pt>
                <c:pt idx="916">
                  <c:v>0.99</c:v>
                </c:pt>
                <c:pt idx="917">
                  <c:v>1.6700000000000013</c:v>
                </c:pt>
                <c:pt idx="918">
                  <c:v>0.73000000000000065</c:v>
                </c:pt>
                <c:pt idx="919">
                  <c:v>-1.27</c:v>
                </c:pt>
                <c:pt idx="920">
                  <c:v>-0.95000000000000062</c:v>
                </c:pt>
                <c:pt idx="921">
                  <c:v>-0.74000000000000066</c:v>
                </c:pt>
                <c:pt idx="922">
                  <c:v>-2.15</c:v>
                </c:pt>
                <c:pt idx="923">
                  <c:v>-1.86</c:v>
                </c:pt>
                <c:pt idx="924">
                  <c:v>-1.7900000000000007</c:v>
                </c:pt>
                <c:pt idx="925">
                  <c:v>-1.1399999999999986</c:v>
                </c:pt>
                <c:pt idx="926">
                  <c:v>-1.1800000000000013</c:v>
                </c:pt>
                <c:pt idx="927">
                  <c:v>0.48000000000000032</c:v>
                </c:pt>
                <c:pt idx="928">
                  <c:v>0.3400000000000003</c:v>
                </c:pt>
                <c:pt idx="929">
                  <c:v>1.6</c:v>
                </c:pt>
                <c:pt idx="930">
                  <c:v>1.7200000000000006</c:v>
                </c:pt>
                <c:pt idx="931">
                  <c:v>1.7100000000000006</c:v>
                </c:pt>
                <c:pt idx="932">
                  <c:v>1.82</c:v>
                </c:pt>
                <c:pt idx="933">
                  <c:v>2.17</c:v>
                </c:pt>
                <c:pt idx="934">
                  <c:v>1.6</c:v>
                </c:pt>
                <c:pt idx="935">
                  <c:v>1.6300000000000001</c:v>
                </c:pt>
                <c:pt idx="936">
                  <c:v>1.22</c:v>
                </c:pt>
                <c:pt idx="937">
                  <c:v>0.33000000000000046</c:v>
                </c:pt>
                <c:pt idx="938">
                  <c:v>2.0000000000000025E-2</c:v>
                </c:pt>
                <c:pt idx="939">
                  <c:v>1.04</c:v>
                </c:pt>
                <c:pt idx="940">
                  <c:v>2.2200000000000002</c:v>
                </c:pt>
                <c:pt idx="941">
                  <c:v>2.2999999999999998</c:v>
                </c:pt>
                <c:pt idx="942">
                  <c:v>0.85000000000000064</c:v>
                </c:pt>
                <c:pt idx="943">
                  <c:v>-0.11000000000000004</c:v>
                </c:pt>
                <c:pt idx="944">
                  <c:v>-0.66000000000000092</c:v>
                </c:pt>
                <c:pt idx="945">
                  <c:v>-1.25</c:v>
                </c:pt>
                <c:pt idx="946">
                  <c:v>-1.7100000000000006</c:v>
                </c:pt>
                <c:pt idx="947">
                  <c:v>-2.94</c:v>
                </c:pt>
                <c:pt idx="948">
                  <c:v>-3.2800000000000002</c:v>
                </c:pt>
                <c:pt idx="949">
                  <c:v>-2.65</c:v>
                </c:pt>
                <c:pt idx="950">
                  <c:v>-2.3299999999999987</c:v>
                </c:pt>
                <c:pt idx="951">
                  <c:v>-1.7100000000000006</c:v>
                </c:pt>
                <c:pt idx="952">
                  <c:v>-0.9</c:v>
                </c:pt>
                <c:pt idx="953">
                  <c:v>-1.01</c:v>
                </c:pt>
                <c:pt idx="954">
                  <c:v>-2.42</c:v>
                </c:pt>
                <c:pt idx="955">
                  <c:v>-1.9500000000000006</c:v>
                </c:pt>
                <c:pt idx="956">
                  <c:v>-2.12</c:v>
                </c:pt>
                <c:pt idx="957">
                  <c:v>0.64000000000000079</c:v>
                </c:pt>
                <c:pt idx="958">
                  <c:v>3.44</c:v>
                </c:pt>
                <c:pt idx="959">
                  <c:v>4.5</c:v>
                </c:pt>
                <c:pt idx="960">
                  <c:v>4.5</c:v>
                </c:pt>
                <c:pt idx="961">
                  <c:v>5.41</c:v>
                </c:pt>
                <c:pt idx="962">
                  <c:v>4.58</c:v>
                </c:pt>
                <c:pt idx="963">
                  <c:v>3.75</c:v>
                </c:pt>
                <c:pt idx="964">
                  <c:v>2.12</c:v>
                </c:pt>
                <c:pt idx="965">
                  <c:v>0.56000000000000005</c:v>
                </c:pt>
                <c:pt idx="966">
                  <c:v>-0.55000000000000004</c:v>
                </c:pt>
                <c:pt idx="967">
                  <c:v>-1.41</c:v>
                </c:pt>
                <c:pt idx="968">
                  <c:v>-1.44</c:v>
                </c:pt>
                <c:pt idx="969">
                  <c:v>-1.48</c:v>
                </c:pt>
                <c:pt idx="970">
                  <c:v>-0.85000000000000064</c:v>
                </c:pt>
                <c:pt idx="971">
                  <c:v>-1.7800000000000007</c:v>
                </c:pt>
                <c:pt idx="972">
                  <c:v>-0.93</c:v>
                </c:pt>
                <c:pt idx="973">
                  <c:v>-0.51</c:v>
                </c:pt>
                <c:pt idx="974">
                  <c:v>-0.35000000000000031</c:v>
                </c:pt>
                <c:pt idx="975">
                  <c:v>-0.38000000000000039</c:v>
                </c:pt>
                <c:pt idx="976">
                  <c:v>0.37000000000000033</c:v>
                </c:pt>
                <c:pt idx="977">
                  <c:v>0.5800000000000004</c:v>
                </c:pt>
                <c:pt idx="978">
                  <c:v>0.84000000000000064</c:v>
                </c:pt>
                <c:pt idx="979">
                  <c:v>1.27</c:v>
                </c:pt>
                <c:pt idx="980">
                  <c:v>2.09</c:v>
                </c:pt>
                <c:pt idx="981">
                  <c:v>2.59</c:v>
                </c:pt>
                <c:pt idx="982">
                  <c:v>2.3699999999999997</c:v>
                </c:pt>
                <c:pt idx="983">
                  <c:v>2.29</c:v>
                </c:pt>
                <c:pt idx="984">
                  <c:v>0.44000000000000017</c:v>
                </c:pt>
                <c:pt idx="985">
                  <c:v>-0.33000000000000046</c:v>
                </c:pt>
                <c:pt idx="986">
                  <c:v>-0.89000000000000035</c:v>
                </c:pt>
                <c:pt idx="987">
                  <c:v>-0.94000000000000061</c:v>
                </c:pt>
                <c:pt idx="988">
                  <c:v>-0.62000000000000066</c:v>
                </c:pt>
                <c:pt idx="989">
                  <c:v>-2.0499999999999998</c:v>
                </c:pt>
                <c:pt idx="990">
                  <c:v>-2.82</c:v>
                </c:pt>
                <c:pt idx="991">
                  <c:v>-3.3499999999999988</c:v>
                </c:pt>
                <c:pt idx="992">
                  <c:v>-3</c:v>
                </c:pt>
                <c:pt idx="993">
                  <c:v>-2.86</c:v>
                </c:pt>
                <c:pt idx="994">
                  <c:v>-2.71</c:v>
                </c:pt>
                <c:pt idx="995">
                  <c:v>-2.4299999999999997</c:v>
                </c:pt>
                <c:pt idx="996">
                  <c:v>-1.9800000000000006</c:v>
                </c:pt>
                <c:pt idx="997">
                  <c:v>-1.6800000000000013</c:v>
                </c:pt>
                <c:pt idx="998">
                  <c:v>-1.54</c:v>
                </c:pt>
                <c:pt idx="999">
                  <c:v>-1.7600000000000007</c:v>
                </c:pt>
                <c:pt idx="1000">
                  <c:v>-1.9100000000000001</c:v>
                </c:pt>
                <c:pt idx="1001">
                  <c:v>-1.9600000000000006</c:v>
                </c:pt>
                <c:pt idx="1002">
                  <c:v>-1.1100000000000001</c:v>
                </c:pt>
                <c:pt idx="1003">
                  <c:v>0.11000000000000004</c:v>
                </c:pt>
                <c:pt idx="1004">
                  <c:v>1.03</c:v>
                </c:pt>
                <c:pt idx="1005">
                  <c:v>0.52</c:v>
                </c:pt>
                <c:pt idx="1006">
                  <c:v>-0.4</c:v>
                </c:pt>
                <c:pt idx="1007">
                  <c:v>-1.03</c:v>
                </c:pt>
                <c:pt idx="1008">
                  <c:v>-0.69000000000000072</c:v>
                </c:pt>
                <c:pt idx="1009">
                  <c:v>-0.30000000000000032</c:v>
                </c:pt>
                <c:pt idx="1010">
                  <c:v>0.47000000000000008</c:v>
                </c:pt>
                <c:pt idx="1011">
                  <c:v>0.48000000000000032</c:v>
                </c:pt>
                <c:pt idx="1012">
                  <c:v>-4.0000000000000049E-2</c:v>
                </c:pt>
                <c:pt idx="1013">
                  <c:v>-1.61</c:v>
                </c:pt>
                <c:pt idx="1014">
                  <c:v>-2.7800000000000002</c:v>
                </c:pt>
                <c:pt idx="1015">
                  <c:v>-3.3499999999999988</c:v>
                </c:pt>
                <c:pt idx="1016">
                  <c:v>-3.02</c:v>
                </c:pt>
                <c:pt idx="1017">
                  <c:v>-2.38</c:v>
                </c:pt>
                <c:pt idx="1018">
                  <c:v>-2.16</c:v>
                </c:pt>
                <c:pt idx="1019">
                  <c:v>-1.46</c:v>
                </c:pt>
                <c:pt idx="1020">
                  <c:v>-1.01</c:v>
                </c:pt>
                <c:pt idx="1021">
                  <c:v>-0.91</c:v>
                </c:pt>
                <c:pt idx="1022">
                  <c:v>-1.1000000000000001</c:v>
                </c:pt>
                <c:pt idx="1023">
                  <c:v>-1.5</c:v>
                </c:pt>
                <c:pt idx="1024">
                  <c:v>-1.3900000000000001</c:v>
                </c:pt>
                <c:pt idx="1025">
                  <c:v>-0.5800000000000004</c:v>
                </c:pt>
                <c:pt idx="1026">
                  <c:v>8.0000000000000099E-2</c:v>
                </c:pt>
                <c:pt idx="1027">
                  <c:v>0.47000000000000008</c:v>
                </c:pt>
                <c:pt idx="1028">
                  <c:v>1.9300000000000006</c:v>
                </c:pt>
                <c:pt idx="1029">
                  <c:v>1.25</c:v>
                </c:pt>
                <c:pt idx="1030">
                  <c:v>0.14000000000000001</c:v>
                </c:pt>
                <c:pt idx="1031">
                  <c:v>0.15000000000000016</c:v>
                </c:pt>
                <c:pt idx="1032">
                  <c:v>-0.8</c:v>
                </c:pt>
                <c:pt idx="1033">
                  <c:v>-0.3900000000000004</c:v>
                </c:pt>
                <c:pt idx="1034">
                  <c:v>-0.1</c:v>
                </c:pt>
                <c:pt idx="1035">
                  <c:v>0.76000000000000079</c:v>
                </c:pt>
                <c:pt idx="1036">
                  <c:v>1.26</c:v>
                </c:pt>
                <c:pt idx="1037">
                  <c:v>1.49</c:v>
                </c:pt>
                <c:pt idx="1038">
                  <c:v>1.1299999999999986</c:v>
                </c:pt>
                <c:pt idx="1039">
                  <c:v>0.56999999999999995</c:v>
                </c:pt>
                <c:pt idx="1040">
                  <c:v>0.18000000000000016</c:v>
                </c:pt>
                <c:pt idx="1041">
                  <c:v>5.0000000000000031E-2</c:v>
                </c:pt>
                <c:pt idx="1042">
                  <c:v>0.15000000000000016</c:v>
                </c:pt>
                <c:pt idx="1043">
                  <c:v>0.6800000000000006</c:v>
                </c:pt>
                <c:pt idx="1044">
                  <c:v>1.23</c:v>
                </c:pt>
                <c:pt idx="1045">
                  <c:v>1.28</c:v>
                </c:pt>
                <c:pt idx="1046">
                  <c:v>1.58</c:v>
                </c:pt>
                <c:pt idx="1047">
                  <c:v>1.1599999999999986</c:v>
                </c:pt>
                <c:pt idx="1048">
                  <c:v>0.94000000000000061</c:v>
                </c:pt>
                <c:pt idx="1049">
                  <c:v>0.23</c:v>
                </c:pt>
                <c:pt idx="1050">
                  <c:v>2.4699999999999998</c:v>
                </c:pt>
                <c:pt idx="1051">
                  <c:v>1.1499999999999986</c:v>
                </c:pt>
                <c:pt idx="1052">
                  <c:v>1.03</c:v>
                </c:pt>
                <c:pt idx="1053">
                  <c:v>9.0000000000000066E-2</c:v>
                </c:pt>
                <c:pt idx="1054">
                  <c:v>-0.63000000000000078</c:v>
                </c:pt>
                <c:pt idx="1055">
                  <c:v>-1.02</c:v>
                </c:pt>
                <c:pt idx="1056">
                  <c:v>-0.98</c:v>
                </c:pt>
                <c:pt idx="1057">
                  <c:v>-0.26</c:v>
                </c:pt>
                <c:pt idx="1058">
                  <c:v>0.56999999999999995</c:v>
                </c:pt>
                <c:pt idx="1059">
                  <c:v>1.7600000000000007</c:v>
                </c:pt>
                <c:pt idx="1060">
                  <c:v>2.11</c:v>
                </c:pt>
                <c:pt idx="1061">
                  <c:v>1.48</c:v>
                </c:pt>
                <c:pt idx="1062">
                  <c:v>0.5</c:v>
                </c:pt>
                <c:pt idx="1063">
                  <c:v>0.3400000000000003</c:v>
                </c:pt>
                <c:pt idx="1064">
                  <c:v>0.6800000000000006</c:v>
                </c:pt>
                <c:pt idx="1065">
                  <c:v>0.33000000000000046</c:v>
                </c:pt>
                <c:pt idx="1066">
                  <c:v>-0.31000000000000033</c:v>
                </c:pt>
                <c:pt idx="1067">
                  <c:v>-9.0000000000000066E-2</c:v>
                </c:pt>
                <c:pt idx="1068">
                  <c:v>0.71000000000000063</c:v>
                </c:pt>
                <c:pt idx="1069">
                  <c:v>1.43</c:v>
                </c:pt>
                <c:pt idx="1070">
                  <c:v>2.1</c:v>
                </c:pt>
                <c:pt idx="1071">
                  <c:v>2.62</c:v>
                </c:pt>
                <c:pt idx="1072">
                  <c:v>3.48</c:v>
                </c:pt>
                <c:pt idx="1073">
                  <c:v>4.3899999999999997</c:v>
                </c:pt>
                <c:pt idx="1074">
                  <c:v>4.78</c:v>
                </c:pt>
                <c:pt idx="1075">
                  <c:v>5.26</c:v>
                </c:pt>
                <c:pt idx="1076">
                  <c:v>4.37</c:v>
                </c:pt>
                <c:pt idx="1077">
                  <c:v>5.37</c:v>
                </c:pt>
                <c:pt idx="1078">
                  <c:v>4.3</c:v>
                </c:pt>
                <c:pt idx="1079">
                  <c:v>3.34</c:v>
                </c:pt>
                <c:pt idx="1080">
                  <c:v>2.2000000000000002</c:v>
                </c:pt>
                <c:pt idx="1081">
                  <c:v>1.1100000000000001</c:v>
                </c:pt>
                <c:pt idx="1082">
                  <c:v>0.97000000000000031</c:v>
                </c:pt>
                <c:pt idx="1083">
                  <c:v>1.9200000000000006</c:v>
                </c:pt>
                <c:pt idx="1084">
                  <c:v>2.5099999999999998</c:v>
                </c:pt>
                <c:pt idx="1085">
                  <c:v>2.61</c:v>
                </c:pt>
                <c:pt idx="1086">
                  <c:v>1.82</c:v>
                </c:pt>
                <c:pt idx="1087">
                  <c:v>0.76000000000000079</c:v>
                </c:pt>
                <c:pt idx="1088">
                  <c:v>0.21000000000000016</c:v>
                </c:pt>
                <c:pt idx="1089">
                  <c:v>-0.49000000000000032</c:v>
                </c:pt>
                <c:pt idx="1090">
                  <c:v>-0.75000000000000078</c:v>
                </c:pt>
                <c:pt idx="1091">
                  <c:v>-0.56999999999999995</c:v>
                </c:pt>
                <c:pt idx="1092">
                  <c:v>0.22000000000000008</c:v>
                </c:pt>
                <c:pt idx="1093">
                  <c:v>0.75000000000000078</c:v>
                </c:pt>
                <c:pt idx="1094">
                  <c:v>1.0900000000000001</c:v>
                </c:pt>
                <c:pt idx="1095">
                  <c:v>0.76000000000000079</c:v>
                </c:pt>
                <c:pt idx="1096">
                  <c:v>0.66000000000000092</c:v>
                </c:pt>
                <c:pt idx="1097">
                  <c:v>0.60000000000000064</c:v>
                </c:pt>
                <c:pt idx="1098">
                  <c:v>0.81</c:v>
                </c:pt>
                <c:pt idx="1099">
                  <c:v>0.82000000000000062</c:v>
                </c:pt>
                <c:pt idx="1100">
                  <c:v>0.85000000000000064</c:v>
                </c:pt>
                <c:pt idx="1101">
                  <c:v>0.89000000000000035</c:v>
                </c:pt>
                <c:pt idx="1102">
                  <c:v>1.4</c:v>
                </c:pt>
                <c:pt idx="1103">
                  <c:v>2.06</c:v>
                </c:pt>
                <c:pt idx="1104">
                  <c:v>2.58</c:v>
                </c:pt>
                <c:pt idx="1105">
                  <c:v>2.64</c:v>
                </c:pt>
                <c:pt idx="1106">
                  <c:v>3.13</c:v>
                </c:pt>
                <c:pt idx="1107">
                  <c:v>4.01</c:v>
                </c:pt>
                <c:pt idx="1108">
                  <c:v>4.6599999999999975</c:v>
                </c:pt>
                <c:pt idx="1109">
                  <c:v>4.18</c:v>
                </c:pt>
                <c:pt idx="1110">
                  <c:v>3.16</c:v>
                </c:pt>
                <c:pt idx="1111">
                  <c:v>2.2599999999999998</c:v>
                </c:pt>
                <c:pt idx="1112">
                  <c:v>1.85</c:v>
                </c:pt>
                <c:pt idx="1113">
                  <c:v>1.7400000000000007</c:v>
                </c:pt>
                <c:pt idx="1114">
                  <c:v>1.7800000000000007</c:v>
                </c:pt>
                <c:pt idx="1115">
                  <c:v>1.9500000000000006</c:v>
                </c:pt>
                <c:pt idx="1116">
                  <c:v>2.36</c:v>
                </c:pt>
                <c:pt idx="1117">
                  <c:v>2.9699999999999998</c:v>
                </c:pt>
                <c:pt idx="1118">
                  <c:v>3.7600000000000002</c:v>
                </c:pt>
                <c:pt idx="1119">
                  <c:v>4.83</c:v>
                </c:pt>
                <c:pt idx="1120">
                  <c:v>6.1</c:v>
                </c:pt>
                <c:pt idx="1121">
                  <c:v>7.29</c:v>
                </c:pt>
                <c:pt idx="1122">
                  <c:v>7.7700000000000014</c:v>
                </c:pt>
                <c:pt idx="1123">
                  <c:v>7.7700000000000014</c:v>
                </c:pt>
                <c:pt idx="1124">
                  <c:v>7.99</c:v>
                </c:pt>
                <c:pt idx="1125">
                  <c:v>8.2100000000000009</c:v>
                </c:pt>
                <c:pt idx="1126">
                  <c:v>8.68</c:v>
                </c:pt>
                <c:pt idx="1127">
                  <c:v>8.4600000000000026</c:v>
                </c:pt>
                <c:pt idx="1128">
                  <c:v>8</c:v>
                </c:pt>
                <c:pt idx="1129">
                  <c:v>6.85</c:v>
                </c:pt>
                <c:pt idx="1130">
                  <c:v>6.24</c:v>
                </c:pt>
                <c:pt idx="1131">
                  <c:v>6.72</c:v>
                </c:pt>
                <c:pt idx="1132">
                  <c:v>7.46</c:v>
                </c:pt>
                <c:pt idx="1133">
                  <c:v>7.53</c:v>
                </c:pt>
                <c:pt idx="1134">
                  <c:v>6.8199999999999985</c:v>
                </c:pt>
                <c:pt idx="1135">
                  <c:v>6.4</c:v>
                </c:pt>
                <c:pt idx="1136">
                  <c:v>6.3</c:v>
                </c:pt>
                <c:pt idx="1137">
                  <c:v>6.23</c:v>
                </c:pt>
                <c:pt idx="1138">
                  <c:v>5.6599999999999975</c:v>
                </c:pt>
                <c:pt idx="1139">
                  <c:v>5.4300000000000024</c:v>
                </c:pt>
                <c:pt idx="1140">
                  <c:v>5.29</c:v>
                </c:pt>
                <c:pt idx="1141">
                  <c:v>5.4</c:v>
                </c:pt>
                <c:pt idx="1142">
                  <c:v>5.46</c:v>
                </c:pt>
                <c:pt idx="1143">
                  <c:v>5.94</c:v>
                </c:pt>
                <c:pt idx="1144">
                  <c:v>6.76</c:v>
                </c:pt>
                <c:pt idx="1145">
                  <c:v>7.4300000000000024</c:v>
                </c:pt>
                <c:pt idx="1146">
                  <c:v>8.0400000000000009</c:v>
                </c:pt>
                <c:pt idx="1147">
                  <c:v>8.82</c:v>
                </c:pt>
                <c:pt idx="1148">
                  <c:v>9.9600000000000026</c:v>
                </c:pt>
                <c:pt idx="1149">
                  <c:v>11.17</c:v>
                </c:pt>
                <c:pt idx="1150">
                  <c:v>11.84</c:v>
                </c:pt>
                <c:pt idx="1151">
                  <c:v>11.71</c:v>
                </c:pt>
                <c:pt idx="1152">
                  <c:v>10.89</c:v>
                </c:pt>
                <c:pt idx="1153">
                  <c:v>9.76</c:v>
                </c:pt>
                <c:pt idx="1154">
                  <c:v>9.09</c:v>
                </c:pt>
                <c:pt idx="1155">
                  <c:v>9.4500000000000028</c:v>
                </c:pt>
                <c:pt idx="1156">
                  <c:v>10.83</c:v>
                </c:pt>
                <c:pt idx="1157">
                  <c:v>10.83</c:v>
                </c:pt>
                <c:pt idx="1158">
                  <c:v>10.23</c:v>
                </c:pt>
                <c:pt idx="1159">
                  <c:v>8.14</c:v>
                </c:pt>
                <c:pt idx="1160">
                  <c:v>7.6099999999999985</c:v>
                </c:pt>
                <c:pt idx="1161">
                  <c:v>8.7800000000000011</c:v>
                </c:pt>
                <c:pt idx="1162">
                  <c:v>6.85</c:v>
                </c:pt>
                <c:pt idx="1163">
                  <c:v>8.3600000000000048</c:v>
                </c:pt>
                <c:pt idx="1164">
                  <c:v>7.28</c:v>
                </c:pt>
                <c:pt idx="1165">
                  <c:v>8.89</c:v>
                </c:pt>
                <c:pt idx="1166">
                  <c:v>7.76</c:v>
                </c:pt>
                <c:pt idx="1167">
                  <c:v>7.96</c:v>
                </c:pt>
                <c:pt idx="1168">
                  <c:v>6.85</c:v>
                </c:pt>
                <c:pt idx="1169">
                  <c:v>7.96</c:v>
                </c:pt>
                <c:pt idx="1170">
                  <c:v>1.6300000000000001</c:v>
                </c:pt>
                <c:pt idx="1171">
                  <c:v>1.54</c:v>
                </c:pt>
                <c:pt idx="1172">
                  <c:v>2.4899999999999998</c:v>
                </c:pt>
                <c:pt idx="1173">
                  <c:v>9.9</c:v>
                </c:pt>
                <c:pt idx="1174">
                  <c:v>3.51</c:v>
                </c:pt>
                <c:pt idx="1175">
                  <c:v>3.2600000000000002</c:v>
                </c:pt>
                <c:pt idx="1176">
                  <c:v>2.92</c:v>
                </c:pt>
                <c:pt idx="1177">
                  <c:v>2.75</c:v>
                </c:pt>
                <c:pt idx="1178">
                  <c:v>2.65</c:v>
                </c:pt>
                <c:pt idx="1179">
                  <c:v>2.61</c:v>
                </c:pt>
                <c:pt idx="1180">
                  <c:v>2.98</c:v>
                </c:pt>
                <c:pt idx="1181">
                  <c:v>2.9299999999999997</c:v>
                </c:pt>
                <c:pt idx="1182">
                  <c:v>2.71</c:v>
                </c:pt>
                <c:pt idx="1183">
                  <c:v>1.23</c:v>
                </c:pt>
                <c:pt idx="1184">
                  <c:v>0.38000000000000039</c:v>
                </c:pt>
                <c:pt idx="1185">
                  <c:v>-0.52</c:v>
                </c:pt>
                <c:pt idx="1186">
                  <c:v>-0.94000000000000061</c:v>
                </c:pt>
                <c:pt idx="1187">
                  <c:v>-0.48000000000000032</c:v>
                </c:pt>
                <c:pt idx="1188">
                  <c:v>0.37000000000000033</c:v>
                </c:pt>
                <c:pt idx="1189">
                  <c:v>1.28</c:v>
                </c:pt>
                <c:pt idx="1190">
                  <c:v>2.16</c:v>
                </c:pt>
                <c:pt idx="1191">
                  <c:v>2.3199999999999972</c:v>
                </c:pt>
                <c:pt idx="1192">
                  <c:v>2.84</c:v>
                </c:pt>
                <c:pt idx="1193">
                  <c:v>2.9899999999999998</c:v>
                </c:pt>
                <c:pt idx="1194">
                  <c:v>3.72</c:v>
                </c:pt>
                <c:pt idx="1195">
                  <c:v>4.79</c:v>
                </c:pt>
                <c:pt idx="1196">
                  <c:v>6.31</c:v>
                </c:pt>
                <c:pt idx="1197">
                  <c:v>7.6099999999999985</c:v>
                </c:pt>
                <c:pt idx="1198">
                  <c:v>5.85</c:v>
                </c:pt>
                <c:pt idx="1199">
                  <c:v>5.29</c:v>
                </c:pt>
                <c:pt idx="1200">
                  <c:v>7.88</c:v>
                </c:pt>
                <c:pt idx="1201">
                  <c:v>7.34</c:v>
                </c:pt>
                <c:pt idx="1202">
                  <c:v>6.8</c:v>
                </c:pt>
                <c:pt idx="1203">
                  <c:v>6.4</c:v>
                </c:pt>
                <c:pt idx="1204">
                  <c:v>6.08</c:v>
                </c:pt>
                <c:pt idx="1205">
                  <c:v>5.09</c:v>
                </c:pt>
                <c:pt idx="1206">
                  <c:v>3.58</c:v>
                </c:pt>
                <c:pt idx="1207">
                  <c:v>2.8099999999999987</c:v>
                </c:pt>
                <c:pt idx="1208">
                  <c:v>0.51</c:v>
                </c:pt>
                <c:pt idx="1209">
                  <c:v>-0.79</c:v>
                </c:pt>
                <c:pt idx="1210">
                  <c:v>-0.1</c:v>
                </c:pt>
                <c:pt idx="1211">
                  <c:v>-0.78</c:v>
                </c:pt>
                <c:pt idx="1212">
                  <c:v>0.19000000000000009</c:v>
                </c:pt>
                <c:pt idx="1213">
                  <c:v>1.3800000000000001</c:v>
                </c:pt>
                <c:pt idx="1214">
                  <c:v>2.2000000000000002</c:v>
                </c:pt>
                <c:pt idx="1215">
                  <c:v>2.9</c:v>
                </c:pt>
                <c:pt idx="1216">
                  <c:v>3.3</c:v>
                </c:pt>
                <c:pt idx="1217">
                  <c:v>3.4099999999999997</c:v>
                </c:pt>
                <c:pt idx="1218">
                  <c:v>3.48</c:v>
                </c:pt>
                <c:pt idx="1219">
                  <c:v>7.28</c:v>
                </c:pt>
                <c:pt idx="1220">
                  <c:v>10.79</c:v>
                </c:pt>
                <c:pt idx="1221">
                  <c:v>7.33</c:v>
                </c:pt>
                <c:pt idx="1222">
                  <c:v>6.99</c:v>
                </c:pt>
                <c:pt idx="1223">
                  <c:v>6.44</c:v>
                </c:pt>
                <c:pt idx="1224">
                  <c:v>6.01</c:v>
                </c:pt>
                <c:pt idx="1225">
                  <c:v>5.55</c:v>
                </c:pt>
                <c:pt idx="1226">
                  <c:v>5.74</c:v>
                </c:pt>
                <c:pt idx="1227">
                  <c:v>6.45</c:v>
                </c:pt>
                <c:pt idx="1228">
                  <c:v>6.9300000000000024</c:v>
                </c:pt>
                <c:pt idx="1229">
                  <c:v>6.56</c:v>
                </c:pt>
                <c:pt idx="1230">
                  <c:v>6.09</c:v>
                </c:pt>
                <c:pt idx="1231">
                  <c:v>5.35</c:v>
                </c:pt>
                <c:pt idx="1232">
                  <c:v>5.03</c:v>
                </c:pt>
                <c:pt idx="1233">
                  <c:v>4.55</c:v>
                </c:pt>
                <c:pt idx="1234">
                  <c:v>3.69</c:v>
                </c:pt>
                <c:pt idx="1235">
                  <c:v>3.54</c:v>
                </c:pt>
                <c:pt idx="1236">
                  <c:v>3.73</c:v>
                </c:pt>
                <c:pt idx="1237">
                  <c:v>4.7699999999999996</c:v>
                </c:pt>
                <c:pt idx="1238">
                  <c:v>5.25</c:v>
                </c:pt>
                <c:pt idx="1239">
                  <c:v>5.7700000000000014</c:v>
                </c:pt>
                <c:pt idx="1240">
                  <c:v>6.45</c:v>
                </c:pt>
                <c:pt idx="1241">
                  <c:v>7.38</c:v>
                </c:pt>
                <c:pt idx="1242">
                  <c:v>8.77</c:v>
                </c:pt>
                <c:pt idx="1243">
                  <c:v>10.130000000000001</c:v>
                </c:pt>
                <c:pt idx="1244">
                  <c:v>10.99</c:v>
                </c:pt>
                <c:pt idx="1245">
                  <c:v>10.76</c:v>
                </c:pt>
                <c:pt idx="1246">
                  <c:v>10.4</c:v>
                </c:pt>
                <c:pt idx="1247">
                  <c:v>9.6</c:v>
                </c:pt>
                <c:pt idx="1248">
                  <c:v>8.5</c:v>
                </c:pt>
                <c:pt idx="1249">
                  <c:v>7</c:v>
                </c:pt>
                <c:pt idx="1250">
                  <c:v>5.72</c:v>
                </c:pt>
                <c:pt idx="1251">
                  <c:v>6.78</c:v>
                </c:pt>
                <c:pt idx="1252">
                  <c:v>7.54</c:v>
                </c:pt>
                <c:pt idx="1253">
                  <c:v>6.87</c:v>
                </c:pt>
                <c:pt idx="1254">
                  <c:v>5.5</c:v>
                </c:pt>
                <c:pt idx="1255">
                  <c:v>4.45</c:v>
                </c:pt>
                <c:pt idx="1256">
                  <c:v>3.67</c:v>
                </c:pt>
                <c:pt idx="1257">
                  <c:v>2.9099999999999997</c:v>
                </c:pt>
                <c:pt idx="1258">
                  <c:v>2.1800000000000002</c:v>
                </c:pt>
                <c:pt idx="1259">
                  <c:v>2.25</c:v>
                </c:pt>
                <c:pt idx="1260">
                  <c:v>2.4099999999999997</c:v>
                </c:pt>
                <c:pt idx="1261">
                  <c:v>2.71</c:v>
                </c:pt>
                <c:pt idx="1262">
                  <c:v>2.09</c:v>
                </c:pt>
                <c:pt idx="1263">
                  <c:v>1.05</c:v>
                </c:pt>
                <c:pt idx="1264">
                  <c:v>3.09</c:v>
                </c:pt>
                <c:pt idx="1265">
                  <c:v>-0.54</c:v>
                </c:pt>
                <c:pt idx="1266">
                  <c:v>3.65</c:v>
                </c:pt>
                <c:pt idx="1267">
                  <c:v>0.97000000000000031</c:v>
                </c:pt>
                <c:pt idx="1268">
                  <c:v>4.29</c:v>
                </c:pt>
                <c:pt idx="1269">
                  <c:v>7.31</c:v>
                </c:pt>
                <c:pt idx="1270">
                  <c:v>8.3800000000000008</c:v>
                </c:pt>
                <c:pt idx="1271">
                  <c:v>8.7200000000000006</c:v>
                </c:pt>
                <c:pt idx="1272">
                  <c:v>7.76</c:v>
                </c:pt>
                <c:pt idx="1273">
                  <c:v>6.87</c:v>
                </c:pt>
                <c:pt idx="1274">
                  <c:v>7.29</c:v>
                </c:pt>
                <c:pt idx="1275">
                  <c:v>8.34</c:v>
                </c:pt>
                <c:pt idx="1276">
                  <c:v>9.120000000000001</c:v>
                </c:pt>
                <c:pt idx="1277">
                  <c:v>10.71</c:v>
                </c:pt>
                <c:pt idx="1278">
                  <c:v>8.14</c:v>
                </c:pt>
                <c:pt idx="1279">
                  <c:v>7.45</c:v>
                </c:pt>
                <c:pt idx="1280">
                  <c:v>6.58</c:v>
                </c:pt>
                <c:pt idx="1281">
                  <c:v>5.4700000000000024</c:v>
                </c:pt>
                <c:pt idx="1282">
                  <c:v>4.29</c:v>
                </c:pt>
                <c:pt idx="1283">
                  <c:v>3.79</c:v>
                </c:pt>
                <c:pt idx="1284">
                  <c:v>3.54</c:v>
                </c:pt>
                <c:pt idx="1285">
                  <c:v>3.96</c:v>
                </c:pt>
                <c:pt idx="1286">
                  <c:v>3.69</c:v>
                </c:pt>
                <c:pt idx="1287">
                  <c:v>3.2600000000000002</c:v>
                </c:pt>
                <c:pt idx="1288">
                  <c:v>2.8899999999999997</c:v>
                </c:pt>
                <c:pt idx="1289">
                  <c:v>2.7600000000000002</c:v>
                </c:pt>
                <c:pt idx="1290">
                  <c:v>3.16</c:v>
                </c:pt>
                <c:pt idx="1291">
                  <c:v>3.8</c:v>
                </c:pt>
                <c:pt idx="1292">
                  <c:v>5.07</c:v>
                </c:pt>
                <c:pt idx="1293">
                  <c:v>7.09</c:v>
                </c:pt>
                <c:pt idx="1294">
                  <c:v>8.19</c:v>
                </c:pt>
                <c:pt idx="1295">
                  <c:v>8.8000000000000007</c:v>
                </c:pt>
                <c:pt idx="1296">
                  <c:v>8.31</c:v>
                </c:pt>
                <c:pt idx="1297">
                  <c:v>8.9500000000000028</c:v>
                </c:pt>
                <c:pt idx="1298">
                  <c:v>10.15</c:v>
                </c:pt>
                <c:pt idx="1299">
                  <c:v>12.24</c:v>
                </c:pt>
                <c:pt idx="1300">
                  <c:v>13.25</c:v>
                </c:pt>
                <c:pt idx="1301">
                  <c:v>13.75</c:v>
                </c:pt>
                <c:pt idx="1302">
                  <c:v>13.39</c:v>
                </c:pt>
                <c:pt idx="1303">
                  <c:v>12.450000000000006</c:v>
                </c:pt>
                <c:pt idx="1304">
                  <c:v>10.65</c:v>
                </c:pt>
                <c:pt idx="1305">
                  <c:v>8.11</c:v>
                </c:pt>
                <c:pt idx="1306">
                  <c:v>7.17</c:v>
                </c:pt>
                <c:pt idx="1307">
                  <c:v>6.28</c:v>
                </c:pt>
                <c:pt idx="1308">
                  <c:v>5.95</c:v>
                </c:pt>
                <c:pt idx="1309">
                  <c:v>6.98</c:v>
                </c:pt>
                <c:pt idx="1310">
                  <c:v>8.23</c:v>
                </c:pt>
                <c:pt idx="1311">
                  <c:v>9.2000000000000011</c:v>
                </c:pt>
                <c:pt idx="1312">
                  <c:v>9.1300000000000008</c:v>
                </c:pt>
                <c:pt idx="1313">
                  <c:v>9.32</c:v>
                </c:pt>
                <c:pt idx="1314">
                  <c:v>10.08</c:v>
                </c:pt>
                <c:pt idx="1315">
                  <c:v>12.04</c:v>
                </c:pt>
                <c:pt idx="1316">
                  <c:v>13.16</c:v>
                </c:pt>
                <c:pt idx="1317">
                  <c:v>13.29</c:v>
                </c:pt>
                <c:pt idx="1318">
                  <c:v>13.35000000000001</c:v>
                </c:pt>
                <c:pt idx="1319">
                  <c:v>13.76</c:v>
                </c:pt>
                <c:pt idx="1320">
                  <c:v>13.71</c:v>
                </c:pt>
                <c:pt idx="1321">
                  <c:v>13.33</c:v>
                </c:pt>
                <c:pt idx="1322">
                  <c:v>12.92</c:v>
                </c:pt>
                <c:pt idx="1323">
                  <c:v>12.55</c:v>
                </c:pt>
                <c:pt idx="1324">
                  <c:v>12.32</c:v>
                </c:pt>
                <c:pt idx="1325">
                  <c:v>12.49</c:v>
                </c:pt>
                <c:pt idx="1326">
                  <c:v>12.71</c:v>
                </c:pt>
                <c:pt idx="1327">
                  <c:v>11.81</c:v>
                </c:pt>
                <c:pt idx="1328">
                  <c:v>10.450000000000006</c:v>
                </c:pt>
                <c:pt idx="1329">
                  <c:v>8.7100000000000009</c:v>
                </c:pt>
                <c:pt idx="1330">
                  <c:v>8.64</c:v>
                </c:pt>
                <c:pt idx="1331">
                  <c:v>7.53</c:v>
                </c:pt>
                <c:pt idx="1332">
                  <c:v>7.23</c:v>
                </c:pt>
                <c:pt idx="1333">
                  <c:v>7.51</c:v>
                </c:pt>
                <c:pt idx="1334">
                  <c:v>8.06</c:v>
                </c:pt>
                <c:pt idx="1335">
                  <c:v>8.3800000000000008</c:v>
                </c:pt>
                <c:pt idx="1336">
                  <c:v>9.0500000000000007</c:v>
                </c:pt>
                <c:pt idx="1337">
                  <c:v>9.06</c:v>
                </c:pt>
                <c:pt idx="1338">
                  <c:v>9.57</c:v>
                </c:pt>
                <c:pt idx="1339">
                  <c:v>10.130000000000001</c:v>
                </c:pt>
                <c:pt idx="1340">
                  <c:v>10.75</c:v>
                </c:pt>
                <c:pt idx="1341">
                  <c:v>12.35000000000001</c:v>
                </c:pt>
                <c:pt idx="1342">
                  <c:v>11.76</c:v>
                </c:pt>
                <c:pt idx="1343">
                  <c:v>12.47</c:v>
                </c:pt>
                <c:pt idx="1344">
                  <c:v>12</c:v>
                </c:pt>
                <c:pt idx="1345">
                  <c:v>12.3</c:v>
                </c:pt>
                <c:pt idx="1346">
                  <c:v>12.4</c:v>
                </c:pt>
                <c:pt idx="1347">
                  <c:v>12.92</c:v>
                </c:pt>
                <c:pt idx="1348">
                  <c:v>13.05</c:v>
                </c:pt>
                <c:pt idx="1349">
                  <c:v>13</c:v>
                </c:pt>
                <c:pt idx="1350">
                  <c:v>12.07</c:v>
                </c:pt>
                <c:pt idx="1351">
                  <c:v>11.04</c:v>
                </c:pt>
                <c:pt idx="1352">
                  <c:v>9.7900000000000009</c:v>
                </c:pt>
                <c:pt idx="1353">
                  <c:v>9.14</c:v>
                </c:pt>
                <c:pt idx="1354">
                  <c:v>8.82</c:v>
                </c:pt>
                <c:pt idx="1355">
                  <c:v>8.9</c:v>
                </c:pt>
                <c:pt idx="1356">
                  <c:v>8.94</c:v>
                </c:pt>
                <c:pt idx="1357">
                  <c:v>9.1300000000000008</c:v>
                </c:pt>
                <c:pt idx="1358">
                  <c:v>9.77</c:v>
                </c:pt>
                <c:pt idx="1359">
                  <c:v>7.41</c:v>
                </c:pt>
                <c:pt idx="1360">
                  <c:v>10.67</c:v>
                </c:pt>
                <c:pt idx="1361">
                  <c:v>12.55</c:v>
                </c:pt>
                <c:pt idx="1362">
                  <c:v>11.54</c:v>
                </c:pt>
                <c:pt idx="1363">
                  <c:v>12.23</c:v>
                </c:pt>
                <c:pt idx="1364">
                  <c:v>12.22</c:v>
                </c:pt>
                <c:pt idx="1365">
                  <c:v>12.21</c:v>
                </c:pt>
                <c:pt idx="1366">
                  <c:v>13.12</c:v>
                </c:pt>
                <c:pt idx="1367">
                  <c:v>13.75</c:v>
                </c:pt>
                <c:pt idx="1368">
                  <c:v>13.28</c:v>
                </c:pt>
                <c:pt idx="1369">
                  <c:v>14.8</c:v>
                </c:pt>
                <c:pt idx="1370">
                  <c:v>14.74</c:v>
                </c:pt>
                <c:pt idx="1371">
                  <c:v>15.1</c:v>
                </c:pt>
                <c:pt idx="1372">
                  <c:v>14.64</c:v>
                </c:pt>
                <c:pt idx="1373">
                  <c:v>13.99</c:v>
                </c:pt>
                <c:pt idx="1374">
                  <c:v>11.53</c:v>
                </c:pt>
                <c:pt idx="1375">
                  <c:v>10.8</c:v>
                </c:pt>
                <c:pt idx="1376">
                  <c:v>10.25</c:v>
                </c:pt>
                <c:pt idx="1377">
                  <c:v>9.82</c:v>
                </c:pt>
                <c:pt idx="1378">
                  <c:v>9.5500000000000007</c:v>
                </c:pt>
                <c:pt idx="1379">
                  <c:v>10.71</c:v>
                </c:pt>
                <c:pt idx="1380">
                  <c:v>10.54</c:v>
                </c:pt>
                <c:pt idx="1381">
                  <c:v>10.73</c:v>
                </c:pt>
                <c:pt idx="1382">
                  <c:v>5.91</c:v>
                </c:pt>
                <c:pt idx="1383">
                  <c:v>8.4500000000000028</c:v>
                </c:pt>
                <c:pt idx="1384">
                  <c:v>8.5</c:v>
                </c:pt>
                <c:pt idx="1385">
                  <c:v>7.83</c:v>
                </c:pt>
                <c:pt idx="1386">
                  <c:v>9.99</c:v>
                </c:pt>
                <c:pt idx="1387">
                  <c:v>10.47</c:v>
                </c:pt>
                <c:pt idx="1388">
                  <c:v>10.81</c:v>
                </c:pt>
                <c:pt idx="1389">
                  <c:v>10.79</c:v>
                </c:pt>
                <c:pt idx="1390">
                  <c:v>10.96</c:v>
                </c:pt>
                <c:pt idx="1391">
                  <c:v>10.77</c:v>
                </c:pt>
                <c:pt idx="1392">
                  <c:v>14.59</c:v>
                </c:pt>
                <c:pt idx="1393">
                  <c:v>13.65</c:v>
                </c:pt>
                <c:pt idx="1394">
                  <c:v>12.76</c:v>
                </c:pt>
                <c:pt idx="1395">
                  <c:v>11.99</c:v>
                </c:pt>
                <c:pt idx="1396">
                  <c:v>11.53</c:v>
                </c:pt>
                <c:pt idx="1397">
                  <c:v>11.68</c:v>
                </c:pt>
                <c:pt idx="1398">
                  <c:v>11.58</c:v>
                </c:pt>
                <c:pt idx="1399">
                  <c:v>11.19</c:v>
                </c:pt>
                <c:pt idx="1400">
                  <c:v>10.64</c:v>
                </c:pt>
                <c:pt idx="1401">
                  <c:v>9.8600000000000048</c:v>
                </c:pt>
                <c:pt idx="1402">
                  <c:v>10.07</c:v>
                </c:pt>
                <c:pt idx="1403">
                  <c:v>10.1</c:v>
                </c:pt>
                <c:pt idx="1404">
                  <c:v>10.27</c:v>
                </c:pt>
                <c:pt idx="1405">
                  <c:v>9.8700000000000028</c:v>
                </c:pt>
                <c:pt idx="1406">
                  <c:v>9.83</c:v>
                </c:pt>
                <c:pt idx="1407">
                  <c:v>10.43</c:v>
                </c:pt>
                <c:pt idx="1408">
                  <c:v>10.38</c:v>
                </c:pt>
                <c:pt idx="1409">
                  <c:v>9.7800000000000011</c:v>
                </c:pt>
                <c:pt idx="1410">
                  <c:v>9.27</c:v>
                </c:pt>
                <c:pt idx="1411">
                  <c:v>8.8500000000000068</c:v>
                </c:pt>
                <c:pt idx="1412">
                  <c:v>8.2800000000000011</c:v>
                </c:pt>
                <c:pt idx="1413">
                  <c:v>9.73</c:v>
                </c:pt>
                <c:pt idx="1414">
                  <c:v>8.120000000000001</c:v>
                </c:pt>
                <c:pt idx="1415">
                  <c:v>7.56</c:v>
                </c:pt>
                <c:pt idx="1416">
                  <c:v>7.46</c:v>
                </c:pt>
                <c:pt idx="1417">
                  <c:v>8.56</c:v>
                </c:pt>
                <c:pt idx="1418">
                  <c:v>8.92</c:v>
                </c:pt>
                <c:pt idx="1419">
                  <c:v>8.2100000000000009</c:v>
                </c:pt>
                <c:pt idx="1420">
                  <c:v>9.8500000000000068</c:v>
                </c:pt>
                <c:pt idx="1421">
                  <c:v>8.25</c:v>
                </c:pt>
                <c:pt idx="1422">
                  <c:v>7.7</c:v>
                </c:pt>
                <c:pt idx="1423">
                  <c:v>5.34</c:v>
                </c:pt>
                <c:pt idx="1424">
                  <c:v>4.58</c:v>
                </c:pt>
                <c:pt idx="1425">
                  <c:v>1.8900000000000001</c:v>
                </c:pt>
                <c:pt idx="1426">
                  <c:v>0.14000000000000001</c:v>
                </c:pt>
                <c:pt idx="1427">
                  <c:v>-1.05</c:v>
                </c:pt>
                <c:pt idx="1428">
                  <c:v>-1.56</c:v>
                </c:pt>
                <c:pt idx="1429">
                  <c:v>-1.9400000000000006</c:v>
                </c:pt>
                <c:pt idx="1430">
                  <c:v>-2.08</c:v>
                </c:pt>
                <c:pt idx="1431">
                  <c:v>-2.6</c:v>
                </c:pt>
                <c:pt idx="1432">
                  <c:v>-1.22</c:v>
                </c:pt>
                <c:pt idx="1433">
                  <c:v>-1.02</c:v>
                </c:pt>
                <c:pt idx="1434">
                  <c:v>0.15000000000000016</c:v>
                </c:pt>
                <c:pt idx="1435">
                  <c:v>0.24000000000000016</c:v>
                </c:pt>
                <c:pt idx="1436">
                  <c:v>1.02</c:v>
                </c:pt>
                <c:pt idx="1437">
                  <c:v>1.7800000000000007</c:v>
                </c:pt>
                <c:pt idx="1438">
                  <c:v>2.3899999999999997</c:v>
                </c:pt>
                <c:pt idx="1439">
                  <c:v>5.0000000000000031E-2</c:v>
                </c:pt>
                <c:pt idx="1440">
                  <c:v>-1.34</c:v>
                </c:pt>
                <c:pt idx="1441">
                  <c:v>-1.41</c:v>
                </c:pt>
                <c:pt idx="1442">
                  <c:v>-1.44</c:v>
                </c:pt>
                <c:pt idx="1443">
                  <c:v>-1.6400000000000001</c:v>
                </c:pt>
                <c:pt idx="1444">
                  <c:v>-1.29</c:v>
                </c:pt>
                <c:pt idx="1445">
                  <c:v>-1.1000000000000001</c:v>
                </c:pt>
                <c:pt idx="1446">
                  <c:v>-4.3899999999999997</c:v>
                </c:pt>
                <c:pt idx="1447">
                  <c:v>-3.92</c:v>
                </c:pt>
                <c:pt idx="1448">
                  <c:v>-4.25</c:v>
                </c:pt>
                <c:pt idx="1449">
                  <c:v>-4.42</c:v>
                </c:pt>
                <c:pt idx="1450">
                  <c:v>-4.2699999999999996</c:v>
                </c:pt>
                <c:pt idx="1451">
                  <c:v>-4.24</c:v>
                </c:pt>
                <c:pt idx="1452">
                  <c:v>-3.9899999999999998</c:v>
                </c:pt>
                <c:pt idx="1453">
                  <c:v>-3.9699999999999998</c:v>
                </c:pt>
                <c:pt idx="1454">
                  <c:v>-4.25</c:v>
                </c:pt>
                <c:pt idx="1455">
                  <c:v>-4.8599999999999985</c:v>
                </c:pt>
                <c:pt idx="1456">
                  <c:v>-5.07</c:v>
                </c:pt>
                <c:pt idx="1457">
                  <c:v>-4.58</c:v>
                </c:pt>
                <c:pt idx="1458">
                  <c:v>-3.18</c:v>
                </c:pt>
                <c:pt idx="1459">
                  <c:v>-2.2599999999999998</c:v>
                </c:pt>
                <c:pt idx="1460">
                  <c:v>-8.0000000000000099E-2</c:v>
                </c:pt>
                <c:pt idx="1461">
                  <c:v>1</c:v>
                </c:pt>
                <c:pt idx="1462">
                  <c:v>1.6600000000000001</c:v>
                </c:pt>
                <c:pt idx="1463">
                  <c:v>2.54</c:v>
                </c:pt>
                <c:pt idx="1464">
                  <c:v>1.87</c:v>
                </c:pt>
                <c:pt idx="1465">
                  <c:v>7.0000000000000034E-2</c:v>
                </c:pt>
                <c:pt idx="1466">
                  <c:v>7.0000000000000034E-2</c:v>
                </c:pt>
                <c:pt idx="1467">
                  <c:v>1.29</c:v>
                </c:pt>
                <c:pt idx="1468">
                  <c:v>1.83</c:v>
                </c:pt>
                <c:pt idx="1469">
                  <c:v>2.12</c:v>
                </c:pt>
                <c:pt idx="1470">
                  <c:v>3.24</c:v>
                </c:pt>
                <c:pt idx="1471">
                  <c:v>4.24</c:v>
                </c:pt>
                <c:pt idx="1472">
                  <c:v>5.6</c:v>
                </c:pt>
                <c:pt idx="1473">
                  <c:v>5.45</c:v>
                </c:pt>
                <c:pt idx="1474">
                  <c:v>5.6199999999999966</c:v>
                </c:pt>
                <c:pt idx="1475">
                  <c:v>5.53</c:v>
                </c:pt>
                <c:pt idx="1476">
                  <c:v>5.6499999999999995</c:v>
                </c:pt>
                <c:pt idx="1477">
                  <c:v>5.3199999999999985</c:v>
                </c:pt>
                <c:pt idx="1478">
                  <c:v>5.39</c:v>
                </c:pt>
                <c:pt idx="1479">
                  <c:v>4.1099999999999985</c:v>
                </c:pt>
                <c:pt idx="1480">
                  <c:v>1.55</c:v>
                </c:pt>
                <c:pt idx="1481">
                  <c:v>5.8199999999999985</c:v>
                </c:pt>
                <c:pt idx="1482">
                  <c:v>5.79</c:v>
                </c:pt>
                <c:pt idx="1483">
                  <c:v>6.67</c:v>
                </c:pt>
                <c:pt idx="1484">
                  <c:v>6.31</c:v>
                </c:pt>
                <c:pt idx="1485">
                  <c:v>5.79</c:v>
                </c:pt>
                <c:pt idx="1486">
                  <c:v>3.32</c:v>
                </c:pt>
                <c:pt idx="1487">
                  <c:v>3.23</c:v>
                </c:pt>
                <c:pt idx="1488">
                  <c:v>2.02</c:v>
                </c:pt>
                <c:pt idx="1489">
                  <c:v>3.8</c:v>
                </c:pt>
                <c:pt idx="1490">
                  <c:v>4</c:v>
                </c:pt>
                <c:pt idx="1491">
                  <c:v>4.6099999999999985</c:v>
                </c:pt>
                <c:pt idx="1492">
                  <c:v>4.84</c:v>
                </c:pt>
                <c:pt idx="1493">
                  <c:v>4.7699999999999996</c:v>
                </c:pt>
                <c:pt idx="1494">
                  <c:v>5.18</c:v>
                </c:pt>
                <c:pt idx="1495">
                  <c:v>5.25</c:v>
                </c:pt>
                <c:pt idx="1496">
                  <c:v>7.21</c:v>
                </c:pt>
                <c:pt idx="1497">
                  <c:v>7.21</c:v>
                </c:pt>
                <c:pt idx="1498">
                  <c:v>7.55</c:v>
                </c:pt>
                <c:pt idx="1499">
                  <c:v>7.78</c:v>
                </c:pt>
                <c:pt idx="1500">
                  <c:v>6.26</c:v>
                </c:pt>
                <c:pt idx="1501">
                  <c:v>6.44</c:v>
                </c:pt>
                <c:pt idx="1502">
                  <c:v>7.7</c:v>
                </c:pt>
                <c:pt idx="1503">
                  <c:v>8.5500000000000007</c:v>
                </c:pt>
                <c:pt idx="1504">
                  <c:v>8.3700000000000028</c:v>
                </c:pt>
                <c:pt idx="1505">
                  <c:v>6.83</c:v>
                </c:pt>
                <c:pt idx="1506">
                  <c:v>6.29</c:v>
                </c:pt>
                <c:pt idx="1507">
                  <c:v>5.56</c:v>
                </c:pt>
                <c:pt idx="1508">
                  <c:v>6.08</c:v>
                </c:pt>
                <c:pt idx="1509">
                  <c:v>5.85</c:v>
                </c:pt>
                <c:pt idx="1510">
                  <c:v>5.07</c:v>
                </c:pt>
                <c:pt idx="1511">
                  <c:v>4.6499999999999995</c:v>
                </c:pt>
                <c:pt idx="1512">
                  <c:v>4.2</c:v>
                </c:pt>
                <c:pt idx="1513">
                  <c:v>4.1399999999999997</c:v>
                </c:pt>
                <c:pt idx="1514">
                  <c:v>4.5199999999999996</c:v>
                </c:pt>
                <c:pt idx="1515">
                  <c:v>4.6899999999999995</c:v>
                </c:pt>
                <c:pt idx="1516">
                  <c:v>4.6499999999999995</c:v>
                </c:pt>
                <c:pt idx="1517">
                  <c:v>4.7</c:v>
                </c:pt>
                <c:pt idx="1518">
                  <c:v>4.09</c:v>
                </c:pt>
                <c:pt idx="1519">
                  <c:v>3.07</c:v>
                </c:pt>
                <c:pt idx="1520">
                  <c:v>5.76</c:v>
                </c:pt>
                <c:pt idx="1521">
                  <c:v>5.25</c:v>
                </c:pt>
                <c:pt idx="1522">
                  <c:v>6.03</c:v>
                </c:pt>
                <c:pt idx="1523">
                  <c:v>6.59</c:v>
                </c:pt>
                <c:pt idx="1524">
                  <c:v>8.52</c:v>
                </c:pt>
                <c:pt idx="1525">
                  <c:v>9.83</c:v>
                </c:pt>
                <c:pt idx="1526">
                  <c:v>8.120000000000001</c:v>
                </c:pt>
                <c:pt idx="1527">
                  <c:v>8.0500000000000007</c:v>
                </c:pt>
                <c:pt idx="1528">
                  <c:v>7.48</c:v>
                </c:pt>
                <c:pt idx="1529">
                  <c:v>7.48</c:v>
                </c:pt>
                <c:pt idx="1530">
                  <c:v>7.9700000000000024</c:v>
                </c:pt>
                <c:pt idx="1531">
                  <c:v>6.89</c:v>
                </c:pt>
                <c:pt idx="1532">
                  <c:v>9.7100000000000009</c:v>
                </c:pt>
                <c:pt idx="1533">
                  <c:v>10.3</c:v>
                </c:pt>
                <c:pt idx="1534">
                  <c:v>10.23</c:v>
                </c:pt>
                <c:pt idx="1535">
                  <c:v>11.92</c:v>
                </c:pt>
                <c:pt idx="1536">
                  <c:v>10.82</c:v>
                </c:pt>
                <c:pt idx="1537">
                  <c:v>12.66</c:v>
                </c:pt>
                <c:pt idx="1538">
                  <c:v>12.16</c:v>
                </c:pt>
                <c:pt idx="1539">
                  <c:v>12.22</c:v>
                </c:pt>
                <c:pt idx="1540">
                  <c:v>12.29</c:v>
                </c:pt>
                <c:pt idx="1541">
                  <c:v>12.36000000000001</c:v>
                </c:pt>
                <c:pt idx="1542">
                  <c:v>12.32</c:v>
                </c:pt>
                <c:pt idx="1543">
                  <c:v>11.65</c:v>
                </c:pt>
                <c:pt idx="1544">
                  <c:v>10.7</c:v>
                </c:pt>
                <c:pt idx="1545">
                  <c:v>8.14</c:v>
                </c:pt>
                <c:pt idx="1546">
                  <c:v>7.95</c:v>
                </c:pt>
                <c:pt idx="1547">
                  <c:v>7.6899999999999995</c:v>
                </c:pt>
                <c:pt idx="1548">
                  <c:v>7.53</c:v>
                </c:pt>
                <c:pt idx="1549">
                  <c:v>7.3599999999999985</c:v>
                </c:pt>
                <c:pt idx="1550">
                  <c:v>7.78</c:v>
                </c:pt>
                <c:pt idx="1551">
                  <c:v>7.79</c:v>
                </c:pt>
                <c:pt idx="1552">
                  <c:v>3.3499999999999988</c:v>
                </c:pt>
                <c:pt idx="1553">
                  <c:v>3.2600000000000002</c:v>
                </c:pt>
                <c:pt idx="1554">
                  <c:v>-1.9400000000000006</c:v>
                </c:pt>
                <c:pt idx="1555">
                  <c:v>-1.1700000000000013</c:v>
                </c:pt>
                <c:pt idx="1556">
                  <c:v>1.35</c:v>
                </c:pt>
                <c:pt idx="1557">
                  <c:v>2.19</c:v>
                </c:pt>
                <c:pt idx="1558">
                  <c:v>2.52</c:v>
                </c:pt>
                <c:pt idx="1559">
                  <c:v>2.73</c:v>
                </c:pt>
                <c:pt idx="1560">
                  <c:v>2.69</c:v>
                </c:pt>
                <c:pt idx="1561">
                  <c:v>0.87000000000000066</c:v>
                </c:pt>
                <c:pt idx="1562">
                  <c:v>0.64000000000000079</c:v>
                </c:pt>
                <c:pt idx="1563">
                  <c:v>0.76000000000000079</c:v>
                </c:pt>
                <c:pt idx="1564">
                  <c:v>0.52</c:v>
                </c:pt>
                <c:pt idx="1565">
                  <c:v>0.99</c:v>
                </c:pt>
                <c:pt idx="1566">
                  <c:v>0.88000000000000034</c:v>
                </c:pt>
                <c:pt idx="1567">
                  <c:v>0.37000000000000033</c:v>
                </c:pt>
                <c:pt idx="1568">
                  <c:v>-0.76000000000000079</c:v>
                </c:pt>
                <c:pt idx="1569">
                  <c:v>-1.35</c:v>
                </c:pt>
                <c:pt idx="1570">
                  <c:v>-1.9300000000000006</c:v>
                </c:pt>
                <c:pt idx="1571">
                  <c:v>-2.5299999999999998</c:v>
                </c:pt>
                <c:pt idx="1572">
                  <c:v>-1.9800000000000006</c:v>
                </c:pt>
                <c:pt idx="1573">
                  <c:v>-1.7000000000000006</c:v>
                </c:pt>
                <c:pt idx="1574">
                  <c:v>-0.85000000000000064</c:v>
                </c:pt>
                <c:pt idx="1575">
                  <c:v>-1.49</c:v>
                </c:pt>
                <c:pt idx="1576">
                  <c:v>-2.56</c:v>
                </c:pt>
                <c:pt idx="1577">
                  <c:v>-3.29</c:v>
                </c:pt>
                <c:pt idx="1578">
                  <c:v>-3.27</c:v>
                </c:pt>
                <c:pt idx="1579">
                  <c:v>-2.9299999999999997</c:v>
                </c:pt>
                <c:pt idx="1580">
                  <c:v>-2</c:v>
                </c:pt>
                <c:pt idx="1581">
                  <c:v>-2.2799999999999998</c:v>
                </c:pt>
                <c:pt idx="1582">
                  <c:v>-1.1900000000000013</c:v>
                </c:pt>
                <c:pt idx="1583">
                  <c:v>-2.0299999999999998</c:v>
                </c:pt>
                <c:pt idx="1584">
                  <c:v>-2.3099999999999987</c:v>
                </c:pt>
                <c:pt idx="1585">
                  <c:v>-2.25</c:v>
                </c:pt>
                <c:pt idx="1586">
                  <c:v>-2.21</c:v>
                </c:pt>
                <c:pt idx="1587">
                  <c:v>-1.87</c:v>
                </c:pt>
                <c:pt idx="1588">
                  <c:v>-1.7300000000000006</c:v>
                </c:pt>
                <c:pt idx="1589">
                  <c:v>-1.53</c:v>
                </c:pt>
                <c:pt idx="1590">
                  <c:v>-2.2000000000000002</c:v>
                </c:pt>
                <c:pt idx="1591">
                  <c:v>-3.2600000000000002</c:v>
                </c:pt>
                <c:pt idx="1592">
                  <c:v>-4.17</c:v>
                </c:pt>
                <c:pt idx="1593">
                  <c:v>-4.6599999999999975</c:v>
                </c:pt>
                <c:pt idx="1594">
                  <c:v>-4.76</c:v>
                </c:pt>
                <c:pt idx="1595">
                  <c:v>-3.8299999999999987</c:v>
                </c:pt>
                <c:pt idx="1596">
                  <c:v>-3.86</c:v>
                </c:pt>
                <c:pt idx="1597">
                  <c:v>-2.09</c:v>
                </c:pt>
                <c:pt idx="1598">
                  <c:v>-0.98</c:v>
                </c:pt>
                <c:pt idx="1599">
                  <c:v>-0.61000000000000065</c:v>
                </c:pt>
                <c:pt idx="1600">
                  <c:v>-0.54</c:v>
                </c:pt>
                <c:pt idx="1601">
                  <c:v>-0.64000000000000079</c:v>
                </c:pt>
                <c:pt idx="1602">
                  <c:v>-0.75000000000000078</c:v>
                </c:pt>
                <c:pt idx="1603">
                  <c:v>0.41000000000000031</c:v>
                </c:pt>
                <c:pt idx="1604">
                  <c:v>0.8</c:v>
                </c:pt>
                <c:pt idx="1605">
                  <c:v>0.91</c:v>
                </c:pt>
                <c:pt idx="1606">
                  <c:v>0.41000000000000031</c:v>
                </c:pt>
                <c:pt idx="1607">
                  <c:v>0.3400000000000003</c:v>
                </c:pt>
                <c:pt idx="1608">
                  <c:v>0.38000000000000039</c:v>
                </c:pt>
                <c:pt idx="1609">
                  <c:v>-0.49000000000000032</c:v>
                </c:pt>
                <c:pt idx="1610">
                  <c:v>-0.48000000000000032</c:v>
                </c:pt>
                <c:pt idx="1611">
                  <c:v>-0.87000000000000066</c:v>
                </c:pt>
                <c:pt idx="1612">
                  <c:v>-1.46</c:v>
                </c:pt>
                <c:pt idx="1613">
                  <c:v>-1.32</c:v>
                </c:pt>
                <c:pt idx="1614">
                  <c:v>-1.44</c:v>
                </c:pt>
                <c:pt idx="1615">
                  <c:v>-2.27</c:v>
                </c:pt>
                <c:pt idx="1616">
                  <c:v>-3.3299999999999987</c:v>
                </c:pt>
                <c:pt idx="1617">
                  <c:v>-4.08</c:v>
                </c:pt>
                <c:pt idx="1618">
                  <c:v>-4.09</c:v>
                </c:pt>
                <c:pt idx="1619">
                  <c:v>-4.8599999999999985</c:v>
                </c:pt>
                <c:pt idx="1620">
                  <c:v>-3.32</c:v>
                </c:pt>
                <c:pt idx="1621">
                  <c:v>-2.48</c:v>
                </c:pt>
                <c:pt idx="1622">
                  <c:v>-1.22</c:v>
                </c:pt>
                <c:pt idx="1623">
                  <c:v>-0.47000000000000008</c:v>
                </c:pt>
                <c:pt idx="1624">
                  <c:v>-0.3900000000000004</c:v>
                </c:pt>
                <c:pt idx="1625">
                  <c:v>-0.24000000000000016</c:v>
                </c:pt>
                <c:pt idx="1626">
                  <c:v>0.15000000000000016</c:v>
                </c:pt>
                <c:pt idx="1627">
                  <c:v>3.22</c:v>
                </c:pt>
                <c:pt idx="1628">
                  <c:v>2.98</c:v>
                </c:pt>
                <c:pt idx="1629">
                  <c:v>4.24</c:v>
                </c:pt>
                <c:pt idx="1630">
                  <c:v>3.8899999999999997</c:v>
                </c:pt>
                <c:pt idx="1631">
                  <c:v>3.36</c:v>
                </c:pt>
                <c:pt idx="1632">
                  <c:v>2.88</c:v>
                </c:pt>
                <c:pt idx="1633">
                  <c:v>1.27</c:v>
                </c:pt>
                <c:pt idx="1634">
                  <c:v>1.8900000000000001</c:v>
                </c:pt>
                <c:pt idx="1635">
                  <c:v>2.73</c:v>
                </c:pt>
                <c:pt idx="1636">
                  <c:v>2.46</c:v>
                </c:pt>
                <c:pt idx="1637">
                  <c:v>1.9900000000000007</c:v>
                </c:pt>
                <c:pt idx="1638">
                  <c:v>1.6600000000000001</c:v>
                </c:pt>
                <c:pt idx="1639">
                  <c:v>0.44000000000000017</c:v>
                </c:pt>
                <c:pt idx="1640">
                  <c:v>0.30000000000000032</c:v>
                </c:pt>
                <c:pt idx="1641">
                  <c:v>0.1</c:v>
                </c:pt>
                <c:pt idx="1642">
                  <c:v>0.15000000000000016</c:v>
                </c:pt>
                <c:pt idx="1643">
                  <c:v>0.30000000000000032</c:v>
                </c:pt>
                <c:pt idx="1644">
                  <c:v>0.75000000000000078</c:v>
                </c:pt>
                <c:pt idx="1645">
                  <c:v>1.62</c:v>
                </c:pt>
                <c:pt idx="1646">
                  <c:v>-0.9</c:v>
                </c:pt>
                <c:pt idx="1647">
                  <c:v>-0.42000000000000032</c:v>
                </c:pt>
                <c:pt idx="1648">
                  <c:v>-0.47000000000000008</c:v>
                </c:pt>
                <c:pt idx="1649">
                  <c:v>-0.2</c:v>
                </c:pt>
                <c:pt idx="1650">
                  <c:v>0.18000000000000016</c:v>
                </c:pt>
                <c:pt idx="1651">
                  <c:v>0.64000000000000079</c:v>
                </c:pt>
                <c:pt idx="1652">
                  <c:v>0.44000000000000017</c:v>
                </c:pt>
                <c:pt idx="1653">
                  <c:v>-0.14000000000000001</c:v>
                </c:pt>
                <c:pt idx="1654">
                  <c:v>-0.95000000000000062</c:v>
                </c:pt>
                <c:pt idx="1655">
                  <c:v>-1.51</c:v>
                </c:pt>
                <c:pt idx="1656">
                  <c:v>-1.6800000000000013</c:v>
                </c:pt>
                <c:pt idx="1657">
                  <c:v>-0.28000000000000008</c:v>
                </c:pt>
                <c:pt idx="1658">
                  <c:v>0.85000000000000064</c:v>
                </c:pt>
                <c:pt idx="1659">
                  <c:v>1.86</c:v>
                </c:pt>
                <c:pt idx="1660">
                  <c:v>1.81</c:v>
                </c:pt>
                <c:pt idx="1661">
                  <c:v>2</c:v>
                </c:pt>
                <c:pt idx="1662">
                  <c:v>2.29</c:v>
                </c:pt>
                <c:pt idx="1663">
                  <c:v>1.41</c:v>
                </c:pt>
                <c:pt idx="1664">
                  <c:v>0.74000000000000066</c:v>
                </c:pt>
                <c:pt idx="1665">
                  <c:v>0.3200000000000004</c:v>
                </c:pt>
                <c:pt idx="1666">
                  <c:v>0.53</c:v>
                </c:pt>
                <c:pt idx="1667">
                  <c:v>0.92</c:v>
                </c:pt>
                <c:pt idx="1668">
                  <c:v>1.55</c:v>
                </c:pt>
                <c:pt idx="1669">
                  <c:v>2.34</c:v>
                </c:pt>
                <c:pt idx="1670">
                  <c:v>-6.000000000000006E-2</c:v>
                </c:pt>
                <c:pt idx="1671">
                  <c:v>-0.95000000000000062</c:v>
                </c:pt>
                <c:pt idx="1672">
                  <c:v>-0.66000000000000092</c:v>
                </c:pt>
                <c:pt idx="1673">
                  <c:v>-0.42000000000000032</c:v>
                </c:pt>
                <c:pt idx="1674">
                  <c:v>0.29000000000000031</c:v>
                </c:pt>
                <c:pt idx="1675">
                  <c:v>-2.04</c:v>
                </c:pt>
                <c:pt idx="1676">
                  <c:v>-3.3499999999999988</c:v>
                </c:pt>
                <c:pt idx="1677">
                  <c:v>-2.8899999999999997</c:v>
                </c:pt>
                <c:pt idx="1678">
                  <c:v>-2.3899999999999997</c:v>
                </c:pt>
                <c:pt idx="1679">
                  <c:v>-2.2400000000000002</c:v>
                </c:pt>
                <c:pt idx="1680">
                  <c:v>-2.19</c:v>
                </c:pt>
                <c:pt idx="1681">
                  <c:v>-1.6500000000000001</c:v>
                </c:pt>
                <c:pt idx="1682">
                  <c:v>-1.6400000000000001</c:v>
                </c:pt>
                <c:pt idx="1683">
                  <c:v>-1.9000000000000001</c:v>
                </c:pt>
                <c:pt idx="1684">
                  <c:v>-2.23</c:v>
                </c:pt>
                <c:pt idx="1685">
                  <c:v>-2.06</c:v>
                </c:pt>
                <c:pt idx="1686">
                  <c:v>-2.25</c:v>
                </c:pt>
                <c:pt idx="1687">
                  <c:v>-3.19</c:v>
                </c:pt>
                <c:pt idx="1688">
                  <c:v>-4.3199999999999985</c:v>
                </c:pt>
                <c:pt idx="1689">
                  <c:v>-5.78</c:v>
                </c:pt>
                <c:pt idx="1690">
                  <c:v>-6.35</c:v>
                </c:pt>
                <c:pt idx="1691">
                  <c:v>-6.03</c:v>
                </c:pt>
                <c:pt idx="1692">
                  <c:v>-6.23</c:v>
                </c:pt>
                <c:pt idx="1693">
                  <c:v>-5.8199999999999985</c:v>
                </c:pt>
                <c:pt idx="1694">
                  <c:v>-5.94</c:v>
                </c:pt>
                <c:pt idx="1695">
                  <c:v>-5.53</c:v>
                </c:pt>
                <c:pt idx="1696">
                  <c:v>-5.17</c:v>
                </c:pt>
                <c:pt idx="1697">
                  <c:v>-4.17</c:v>
                </c:pt>
                <c:pt idx="1698">
                  <c:v>-1.8</c:v>
                </c:pt>
                <c:pt idx="1699">
                  <c:v>-1.33</c:v>
                </c:pt>
                <c:pt idx="1700">
                  <c:v>-0.45</c:v>
                </c:pt>
                <c:pt idx="1701">
                  <c:v>-0.36000000000000032</c:v>
                </c:pt>
                <c:pt idx="1702">
                  <c:v>-0.56000000000000005</c:v>
                </c:pt>
                <c:pt idx="1703">
                  <c:v>-1.55</c:v>
                </c:pt>
                <c:pt idx="1704">
                  <c:v>-1.62</c:v>
                </c:pt>
                <c:pt idx="1705">
                  <c:v>-0.82000000000000062</c:v>
                </c:pt>
                <c:pt idx="1706">
                  <c:v>-1.22</c:v>
                </c:pt>
                <c:pt idx="1707">
                  <c:v>-1.45</c:v>
                </c:pt>
                <c:pt idx="1708">
                  <c:v>-1.7600000000000007</c:v>
                </c:pt>
                <c:pt idx="1709">
                  <c:v>-2.16</c:v>
                </c:pt>
                <c:pt idx="1710">
                  <c:v>-4.59</c:v>
                </c:pt>
                <c:pt idx="1711">
                  <c:v>-5.54</c:v>
                </c:pt>
                <c:pt idx="1712">
                  <c:v>-6.78</c:v>
                </c:pt>
                <c:pt idx="1713">
                  <c:v>-7.58</c:v>
                </c:pt>
                <c:pt idx="1714">
                  <c:v>-8.15</c:v>
                </c:pt>
                <c:pt idx="1715">
                  <c:v>-8.42</c:v>
                </c:pt>
                <c:pt idx="1716">
                  <c:v>-8.61</c:v>
                </c:pt>
                <c:pt idx="1717">
                  <c:v>-7.9300000000000024</c:v>
                </c:pt>
                <c:pt idx="1718">
                  <c:v>-5.9300000000000024</c:v>
                </c:pt>
                <c:pt idx="1719">
                  <c:v>-4.72</c:v>
                </c:pt>
                <c:pt idx="1720">
                  <c:v>-4.7300000000000004</c:v>
                </c:pt>
                <c:pt idx="1721">
                  <c:v>-2.34</c:v>
                </c:pt>
                <c:pt idx="1722">
                  <c:v>-4.01</c:v>
                </c:pt>
                <c:pt idx="1723">
                  <c:v>-4.07</c:v>
                </c:pt>
                <c:pt idx="1724">
                  <c:v>-2.0699999999999998</c:v>
                </c:pt>
                <c:pt idx="1725">
                  <c:v>-2.84</c:v>
                </c:pt>
                <c:pt idx="1726">
                  <c:v>-0.74000000000000066</c:v>
                </c:pt>
                <c:pt idx="1727">
                  <c:v>-1.28</c:v>
                </c:pt>
                <c:pt idx="1728">
                  <c:v>-1.28</c:v>
                </c:pt>
                <c:pt idx="1729">
                  <c:v>-1.28</c:v>
                </c:pt>
                <c:pt idx="1730">
                  <c:v>-1.28</c:v>
                </c:pt>
                <c:pt idx="1731">
                  <c:v>0.69000000000000072</c:v>
                </c:pt>
                <c:pt idx="1732">
                  <c:v>1.07</c:v>
                </c:pt>
                <c:pt idx="1733">
                  <c:v>1.32</c:v>
                </c:pt>
                <c:pt idx="1734">
                  <c:v>0.74000000000000066</c:v>
                </c:pt>
                <c:pt idx="1735">
                  <c:v>-0.92</c:v>
                </c:pt>
                <c:pt idx="1736">
                  <c:v>-3.69</c:v>
                </c:pt>
                <c:pt idx="1737">
                  <c:v>-5.56</c:v>
                </c:pt>
                <c:pt idx="1738">
                  <c:v>-6.91</c:v>
                </c:pt>
                <c:pt idx="1739">
                  <c:v>-7.76</c:v>
                </c:pt>
                <c:pt idx="1740">
                  <c:v>-8.08</c:v>
                </c:pt>
                <c:pt idx="1741">
                  <c:v>-7.6099999999999985</c:v>
                </c:pt>
                <c:pt idx="1742">
                  <c:v>-6.55</c:v>
                </c:pt>
                <c:pt idx="1743">
                  <c:v>-5.81</c:v>
                </c:pt>
                <c:pt idx="1744">
                  <c:v>-5.48</c:v>
                </c:pt>
                <c:pt idx="1745">
                  <c:v>-5.03</c:v>
                </c:pt>
                <c:pt idx="1746">
                  <c:v>-1.54</c:v>
                </c:pt>
                <c:pt idx="1747">
                  <c:v>-0.14000000000000001</c:v>
                </c:pt>
                <c:pt idx="1748">
                  <c:v>-0.55000000000000004</c:v>
                </c:pt>
                <c:pt idx="1749">
                  <c:v>-1.31</c:v>
                </c:pt>
                <c:pt idx="1750">
                  <c:v>-2.4499999999999997</c:v>
                </c:pt>
                <c:pt idx="1751">
                  <c:v>-2.66</c:v>
                </c:pt>
                <c:pt idx="1752">
                  <c:v>-2.48</c:v>
                </c:pt>
                <c:pt idx="1753">
                  <c:v>-2.74</c:v>
                </c:pt>
                <c:pt idx="1754">
                  <c:v>-1.34</c:v>
                </c:pt>
                <c:pt idx="1755">
                  <c:v>-0.85000000000000064</c:v>
                </c:pt>
                <c:pt idx="1756">
                  <c:v>-1.33</c:v>
                </c:pt>
                <c:pt idx="1757">
                  <c:v>-1.81</c:v>
                </c:pt>
                <c:pt idx="1758">
                  <c:v>-2.1</c:v>
                </c:pt>
                <c:pt idx="1759">
                  <c:v>-5.1499999999999995</c:v>
                </c:pt>
                <c:pt idx="1760">
                  <c:v>-7.14</c:v>
                </c:pt>
                <c:pt idx="1761">
                  <c:v>-7.28</c:v>
                </c:pt>
                <c:pt idx="1762">
                  <c:v>-7.33</c:v>
                </c:pt>
                <c:pt idx="1763">
                  <c:v>-8.59</c:v>
                </c:pt>
                <c:pt idx="1764">
                  <c:v>-8.7900000000000009</c:v>
                </c:pt>
                <c:pt idx="1765">
                  <c:v>-8.31</c:v>
                </c:pt>
                <c:pt idx="1766">
                  <c:v>-6.91</c:v>
                </c:pt>
                <c:pt idx="1767">
                  <c:v>-6.33</c:v>
                </c:pt>
                <c:pt idx="1768">
                  <c:v>-5.42</c:v>
                </c:pt>
                <c:pt idx="1769">
                  <c:v>-5.89</c:v>
                </c:pt>
                <c:pt idx="1770">
                  <c:v>-5.0199999999999996</c:v>
                </c:pt>
                <c:pt idx="1771">
                  <c:v>-4.71</c:v>
                </c:pt>
                <c:pt idx="1772">
                  <c:v>-4.05</c:v>
                </c:pt>
                <c:pt idx="1773">
                  <c:v>-5.04</c:v>
                </c:pt>
                <c:pt idx="1774">
                  <c:v>-6.41</c:v>
                </c:pt>
                <c:pt idx="1775">
                  <c:v>-6.02</c:v>
                </c:pt>
                <c:pt idx="1776">
                  <c:v>-4.6599999999999975</c:v>
                </c:pt>
                <c:pt idx="1777">
                  <c:v>-1.7400000000000007</c:v>
                </c:pt>
                <c:pt idx="1778">
                  <c:v>-0.56000000000000005</c:v>
                </c:pt>
                <c:pt idx="1779">
                  <c:v>-0.5800000000000004</c:v>
                </c:pt>
                <c:pt idx="1780">
                  <c:v>-1.1100000000000001</c:v>
                </c:pt>
                <c:pt idx="1781">
                  <c:v>-0.5900000000000003</c:v>
                </c:pt>
                <c:pt idx="1782">
                  <c:v>-1.3</c:v>
                </c:pt>
                <c:pt idx="1783">
                  <c:v>-4.25</c:v>
                </c:pt>
                <c:pt idx="1784">
                  <c:v>-7.29</c:v>
                </c:pt>
                <c:pt idx="1785">
                  <c:v>-7.6099999999999985</c:v>
                </c:pt>
                <c:pt idx="1786">
                  <c:v>-7.74</c:v>
                </c:pt>
                <c:pt idx="1787">
                  <c:v>-8.67</c:v>
                </c:pt>
                <c:pt idx="1788">
                  <c:v>-8.56</c:v>
                </c:pt>
                <c:pt idx="1789">
                  <c:v>-7.9700000000000024</c:v>
                </c:pt>
                <c:pt idx="1790">
                  <c:v>-7.2700000000000014</c:v>
                </c:pt>
                <c:pt idx="1791">
                  <c:v>-6.6199999999999966</c:v>
                </c:pt>
                <c:pt idx="1792">
                  <c:v>-5.79</c:v>
                </c:pt>
                <c:pt idx="1793">
                  <c:v>-4.33</c:v>
                </c:pt>
                <c:pt idx="1794">
                  <c:v>-3.7600000000000002</c:v>
                </c:pt>
                <c:pt idx="1795">
                  <c:v>-3.32</c:v>
                </c:pt>
                <c:pt idx="1796">
                  <c:v>-3.4099999999999997</c:v>
                </c:pt>
                <c:pt idx="1797">
                  <c:v>-3.72</c:v>
                </c:pt>
                <c:pt idx="1798">
                  <c:v>-4.46</c:v>
                </c:pt>
                <c:pt idx="1799">
                  <c:v>-5.3199999999999985</c:v>
                </c:pt>
                <c:pt idx="1800">
                  <c:v>-5.75</c:v>
                </c:pt>
                <c:pt idx="1801">
                  <c:v>-3.74</c:v>
                </c:pt>
                <c:pt idx="1802">
                  <c:v>-2.25</c:v>
                </c:pt>
                <c:pt idx="1803">
                  <c:v>-1.6900000000000013</c:v>
                </c:pt>
                <c:pt idx="1804">
                  <c:v>-2.14</c:v>
                </c:pt>
                <c:pt idx="1805">
                  <c:v>-1.9400000000000006</c:v>
                </c:pt>
                <c:pt idx="1806">
                  <c:v>-1.35</c:v>
                </c:pt>
                <c:pt idx="1807">
                  <c:v>-1.6800000000000013</c:v>
                </c:pt>
                <c:pt idx="1808">
                  <c:v>-5.2</c:v>
                </c:pt>
                <c:pt idx="1809">
                  <c:v>-6.25</c:v>
                </c:pt>
                <c:pt idx="1810">
                  <c:v>-9.7000000000000011</c:v>
                </c:pt>
                <c:pt idx="1811">
                  <c:v>-10.28</c:v>
                </c:pt>
                <c:pt idx="1812">
                  <c:v>-9.67</c:v>
                </c:pt>
                <c:pt idx="1813">
                  <c:v>-8.3000000000000007</c:v>
                </c:pt>
                <c:pt idx="1814">
                  <c:v>-7.22</c:v>
                </c:pt>
                <c:pt idx="1815">
                  <c:v>-6.9</c:v>
                </c:pt>
                <c:pt idx="1816">
                  <c:v>-6.3</c:v>
                </c:pt>
                <c:pt idx="1817">
                  <c:v>-5.57</c:v>
                </c:pt>
                <c:pt idx="1818">
                  <c:v>-5.49</c:v>
                </c:pt>
                <c:pt idx="1819">
                  <c:v>-5.85</c:v>
                </c:pt>
                <c:pt idx="1820">
                  <c:v>-3.9499999999999997</c:v>
                </c:pt>
                <c:pt idx="1821">
                  <c:v>-3.77</c:v>
                </c:pt>
                <c:pt idx="1822">
                  <c:v>-3.73</c:v>
                </c:pt>
                <c:pt idx="1823">
                  <c:v>-4.4700000000000024</c:v>
                </c:pt>
                <c:pt idx="1824">
                  <c:v>-4.22</c:v>
                </c:pt>
                <c:pt idx="1825">
                  <c:v>-4.5999999999999996</c:v>
                </c:pt>
                <c:pt idx="1826">
                  <c:v>-3.32</c:v>
                </c:pt>
                <c:pt idx="1827">
                  <c:v>-2.96</c:v>
                </c:pt>
                <c:pt idx="1828">
                  <c:v>-2.64</c:v>
                </c:pt>
                <c:pt idx="1829">
                  <c:v>-2.38</c:v>
                </c:pt>
                <c:pt idx="1830">
                  <c:v>-2.69</c:v>
                </c:pt>
                <c:pt idx="1831">
                  <c:v>-3.19</c:v>
                </c:pt>
                <c:pt idx="1832">
                  <c:v>-4.54</c:v>
                </c:pt>
                <c:pt idx="1833">
                  <c:v>-5.89</c:v>
                </c:pt>
                <c:pt idx="1834">
                  <c:v>-7.13</c:v>
                </c:pt>
                <c:pt idx="1835">
                  <c:v>-7.44</c:v>
                </c:pt>
                <c:pt idx="1836">
                  <c:v>-6.89</c:v>
                </c:pt>
                <c:pt idx="1837">
                  <c:v>-6.18</c:v>
                </c:pt>
                <c:pt idx="1838">
                  <c:v>-4.45</c:v>
                </c:pt>
                <c:pt idx="1839">
                  <c:v>-2.84</c:v>
                </c:pt>
                <c:pt idx="1840">
                  <c:v>-2.5</c:v>
                </c:pt>
                <c:pt idx="1841">
                  <c:v>-2.2000000000000002</c:v>
                </c:pt>
                <c:pt idx="1842">
                  <c:v>-2.09</c:v>
                </c:pt>
                <c:pt idx="1843">
                  <c:v>-1.83</c:v>
                </c:pt>
                <c:pt idx="1844">
                  <c:v>-1.9100000000000001</c:v>
                </c:pt>
                <c:pt idx="1845">
                  <c:v>-2.16</c:v>
                </c:pt>
                <c:pt idx="1846">
                  <c:v>0</c:v>
                </c:pt>
                <c:pt idx="1847">
                  <c:v>-4.4300000000000024</c:v>
                </c:pt>
                <c:pt idx="1848">
                  <c:v>-4.13</c:v>
                </c:pt>
                <c:pt idx="1849">
                  <c:v>-1.41</c:v>
                </c:pt>
                <c:pt idx="1850">
                  <c:v>1.05</c:v>
                </c:pt>
                <c:pt idx="1851">
                  <c:v>2.64</c:v>
                </c:pt>
                <c:pt idx="1852">
                  <c:v>3.75</c:v>
                </c:pt>
                <c:pt idx="1853">
                  <c:v>4.72</c:v>
                </c:pt>
                <c:pt idx="1854">
                  <c:v>4.3599999999999985</c:v>
                </c:pt>
                <c:pt idx="1855">
                  <c:v>2.5499999999999998</c:v>
                </c:pt>
                <c:pt idx="1856">
                  <c:v>-0.31000000000000033</c:v>
                </c:pt>
                <c:pt idx="1857">
                  <c:v>-2.13</c:v>
                </c:pt>
                <c:pt idx="1858">
                  <c:v>-3.54</c:v>
                </c:pt>
                <c:pt idx="1859">
                  <c:v>-3.5</c:v>
                </c:pt>
                <c:pt idx="1860">
                  <c:v>-2.64</c:v>
                </c:pt>
                <c:pt idx="1861">
                  <c:v>-0.87000000000000066</c:v>
                </c:pt>
                <c:pt idx="1862">
                  <c:v>2.06</c:v>
                </c:pt>
                <c:pt idx="1863">
                  <c:v>3.56</c:v>
                </c:pt>
                <c:pt idx="1864">
                  <c:v>5.37</c:v>
                </c:pt>
                <c:pt idx="1865">
                  <c:v>6.6199999999999966</c:v>
                </c:pt>
                <c:pt idx="1866">
                  <c:v>7.99</c:v>
                </c:pt>
                <c:pt idx="1867">
                  <c:v>7.41</c:v>
                </c:pt>
                <c:pt idx="1868">
                  <c:v>7.58</c:v>
                </c:pt>
                <c:pt idx="1869">
                  <c:v>7.75</c:v>
                </c:pt>
                <c:pt idx="1870">
                  <c:v>9.56</c:v>
                </c:pt>
                <c:pt idx="1871">
                  <c:v>8.2800000000000011</c:v>
                </c:pt>
                <c:pt idx="1872">
                  <c:v>6.81</c:v>
                </c:pt>
                <c:pt idx="1873">
                  <c:v>4.55</c:v>
                </c:pt>
                <c:pt idx="1874">
                  <c:v>4.41</c:v>
                </c:pt>
                <c:pt idx="1875">
                  <c:v>3.66</c:v>
                </c:pt>
                <c:pt idx="1876">
                  <c:v>4.42</c:v>
                </c:pt>
                <c:pt idx="1877">
                  <c:v>5.75</c:v>
                </c:pt>
                <c:pt idx="1878">
                  <c:v>5.64</c:v>
                </c:pt>
                <c:pt idx="1879">
                  <c:v>4.8599999999999985</c:v>
                </c:pt>
                <c:pt idx="1880">
                  <c:v>2.65</c:v>
                </c:pt>
                <c:pt idx="1881">
                  <c:v>0.88000000000000034</c:v>
                </c:pt>
                <c:pt idx="1882">
                  <c:v>-1.3800000000000001</c:v>
                </c:pt>
                <c:pt idx="1883">
                  <c:v>-1.42</c:v>
                </c:pt>
                <c:pt idx="1884">
                  <c:v>-0.52</c:v>
                </c:pt>
                <c:pt idx="1885">
                  <c:v>0.56999999999999995</c:v>
                </c:pt>
                <c:pt idx="1886">
                  <c:v>0.99</c:v>
                </c:pt>
                <c:pt idx="1887">
                  <c:v>2</c:v>
                </c:pt>
                <c:pt idx="1888">
                  <c:v>3.3</c:v>
                </c:pt>
                <c:pt idx="1889">
                  <c:v>3.46</c:v>
                </c:pt>
                <c:pt idx="1890">
                  <c:v>3.9</c:v>
                </c:pt>
                <c:pt idx="1891">
                  <c:v>6.75</c:v>
                </c:pt>
                <c:pt idx="1892">
                  <c:v>7.46</c:v>
                </c:pt>
                <c:pt idx="1893">
                  <c:v>7.3599999999999985</c:v>
                </c:pt>
                <c:pt idx="1894">
                  <c:v>7.02</c:v>
                </c:pt>
                <c:pt idx="1895">
                  <c:v>5.38</c:v>
                </c:pt>
                <c:pt idx="1896">
                  <c:v>4.9000000000000004</c:v>
                </c:pt>
                <c:pt idx="1897">
                  <c:v>3.77</c:v>
                </c:pt>
                <c:pt idx="1898">
                  <c:v>3.64</c:v>
                </c:pt>
                <c:pt idx="1899">
                  <c:v>3.4</c:v>
                </c:pt>
                <c:pt idx="1900">
                  <c:v>3.8499999999999988</c:v>
                </c:pt>
                <c:pt idx="1901">
                  <c:v>4.8899999999999997</c:v>
                </c:pt>
                <c:pt idx="1902">
                  <c:v>5.81</c:v>
                </c:pt>
                <c:pt idx="1903">
                  <c:v>5.31</c:v>
                </c:pt>
                <c:pt idx="1904">
                  <c:v>3.17</c:v>
                </c:pt>
                <c:pt idx="1905">
                  <c:v>0.6800000000000006</c:v>
                </c:pt>
                <c:pt idx="1906">
                  <c:v>-1.3900000000000001</c:v>
                </c:pt>
                <c:pt idx="1907">
                  <c:v>-1.7400000000000007</c:v>
                </c:pt>
                <c:pt idx="1908">
                  <c:v>-0.65000000000000091</c:v>
                </c:pt>
                <c:pt idx="1909">
                  <c:v>0.87000000000000066</c:v>
                </c:pt>
                <c:pt idx="1910">
                  <c:v>2.6</c:v>
                </c:pt>
                <c:pt idx="1911">
                  <c:v>3.59</c:v>
                </c:pt>
                <c:pt idx="1912">
                  <c:v>3.6</c:v>
                </c:pt>
                <c:pt idx="1913">
                  <c:v>3.22</c:v>
                </c:pt>
                <c:pt idx="1914">
                  <c:v>3.07</c:v>
                </c:pt>
                <c:pt idx="1915">
                  <c:v>4.3499999999999996</c:v>
                </c:pt>
                <c:pt idx="1916">
                  <c:v>5.1599999999999975</c:v>
                </c:pt>
                <c:pt idx="1917">
                  <c:v>5.3</c:v>
                </c:pt>
                <c:pt idx="1918">
                  <c:v>3.9299999999999997</c:v>
                </c:pt>
                <c:pt idx="1919">
                  <c:v>3.1</c:v>
                </c:pt>
                <c:pt idx="1920">
                  <c:v>3.13</c:v>
                </c:pt>
                <c:pt idx="1921">
                  <c:v>2.69</c:v>
                </c:pt>
                <c:pt idx="1922">
                  <c:v>2.8699999999999997</c:v>
                </c:pt>
                <c:pt idx="1923">
                  <c:v>3.01</c:v>
                </c:pt>
                <c:pt idx="1924">
                  <c:v>3.51</c:v>
                </c:pt>
                <c:pt idx="1925">
                  <c:v>4.2300000000000004</c:v>
                </c:pt>
                <c:pt idx="1926">
                  <c:v>4.0599999999999996</c:v>
                </c:pt>
                <c:pt idx="1927">
                  <c:v>3.14</c:v>
                </c:pt>
                <c:pt idx="1928">
                  <c:v>1.9500000000000006</c:v>
                </c:pt>
                <c:pt idx="1929">
                  <c:v>1.41</c:v>
                </c:pt>
                <c:pt idx="1930">
                  <c:v>0.66000000000000092</c:v>
                </c:pt>
                <c:pt idx="1931">
                  <c:v>0.78</c:v>
                </c:pt>
                <c:pt idx="1932">
                  <c:v>1.47</c:v>
                </c:pt>
                <c:pt idx="1933">
                  <c:v>2.73</c:v>
                </c:pt>
                <c:pt idx="1934">
                  <c:v>2.9099999999999997</c:v>
                </c:pt>
                <c:pt idx="1935">
                  <c:v>2.06</c:v>
                </c:pt>
                <c:pt idx="1936">
                  <c:v>1.9000000000000001</c:v>
                </c:pt>
                <c:pt idx="1937">
                  <c:v>1.58</c:v>
                </c:pt>
                <c:pt idx="1938">
                  <c:v>2</c:v>
                </c:pt>
                <c:pt idx="1939">
                  <c:v>2.4699999999999998</c:v>
                </c:pt>
                <c:pt idx="1940">
                  <c:v>3.38</c:v>
                </c:pt>
                <c:pt idx="1941">
                  <c:v>3.34</c:v>
                </c:pt>
                <c:pt idx="1942">
                  <c:v>3.3</c:v>
                </c:pt>
                <c:pt idx="1943">
                  <c:v>2.8899999999999997</c:v>
                </c:pt>
                <c:pt idx="1944">
                  <c:v>3.03</c:v>
                </c:pt>
                <c:pt idx="1945">
                  <c:v>2.6</c:v>
                </c:pt>
                <c:pt idx="1946">
                  <c:v>3.32</c:v>
                </c:pt>
                <c:pt idx="1947">
                  <c:v>3.74</c:v>
                </c:pt>
                <c:pt idx="1948">
                  <c:v>4.2300000000000004</c:v>
                </c:pt>
                <c:pt idx="1949">
                  <c:v>4.96</c:v>
                </c:pt>
                <c:pt idx="1950">
                  <c:v>4.5599999999999996</c:v>
                </c:pt>
                <c:pt idx="1951">
                  <c:v>3.68</c:v>
                </c:pt>
                <c:pt idx="1952">
                  <c:v>2.36</c:v>
                </c:pt>
                <c:pt idx="1953">
                  <c:v>1.81</c:v>
                </c:pt>
                <c:pt idx="1954">
                  <c:v>1.07</c:v>
                </c:pt>
                <c:pt idx="1955">
                  <c:v>0.51</c:v>
                </c:pt>
                <c:pt idx="1956">
                  <c:v>1.32</c:v>
                </c:pt>
                <c:pt idx="1957">
                  <c:v>1.1399999999999986</c:v>
                </c:pt>
                <c:pt idx="1958">
                  <c:v>0.22000000000000008</c:v>
                </c:pt>
                <c:pt idx="1959">
                  <c:v>-0.92</c:v>
                </c:pt>
                <c:pt idx="1960">
                  <c:v>-1.26</c:v>
                </c:pt>
                <c:pt idx="1961">
                  <c:v>-1.9300000000000006</c:v>
                </c:pt>
                <c:pt idx="1962">
                  <c:v>-0.47000000000000008</c:v>
                </c:pt>
                <c:pt idx="1963">
                  <c:v>-0.17</c:v>
                </c:pt>
                <c:pt idx="1964">
                  <c:v>0.64000000000000079</c:v>
                </c:pt>
                <c:pt idx="1965">
                  <c:v>0.85000000000000064</c:v>
                </c:pt>
                <c:pt idx="1966">
                  <c:v>0.60000000000000064</c:v>
                </c:pt>
                <c:pt idx="1967">
                  <c:v>1.46</c:v>
                </c:pt>
                <c:pt idx="1968">
                  <c:v>1.52</c:v>
                </c:pt>
                <c:pt idx="1969">
                  <c:v>2.72</c:v>
                </c:pt>
                <c:pt idx="1970">
                  <c:v>2.9299999999999997</c:v>
                </c:pt>
                <c:pt idx="1971">
                  <c:v>2.84</c:v>
                </c:pt>
                <c:pt idx="1972">
                  <c:v>2.6</c:v>
                </c:pt>
                <c:pt idx="1973">
                  <c:v>3.07</c:v>
                </c:pt>
                <c:pt idx="1974">
                  <c:v>3.12</c:v>
                </c:pt>
                <c:pt idx="1975">
                  <c:v>2.61</c:v>
                </c:pt>
                <c:pt idx="1976">
                  <c:v>1.7300000000000006</c:v>
                </c:pt>
                <c:pt idx="1977">
                  <c:v>0.91</c:v>
                </c:pt>
                <c:pt idx="1978">
                  <c:v>1.0000000000000012E-2</c:v>
                </c:pt>
                <c:pt idx="1979">
                  <c:v>-1.0900000000000001</c:v>
                </c:pt>
                <c:pt idx="1980">
                  <c:v>-0.93</c:v>
                </c:pt>
                <c:pt idx="1981">
                  <c:v>-0.52</c:v>
                </c:pt>
                <c:pt idx="1982">
                  <c:v>0.89000000000000035</c:v>
                </c:pt>
                <c:pt idx="1983">
                  <c:v>0.42000000000000032</c:v>
                </c:pt>
                <c:pt idx="1984">
                  <c:v>-0.16000000000000009</c:v>
                </c:pt>
                <c:pt idx="1985">
                  <c:v>0.26</c:v>
                </c:pt>
                <c:pt idx="1986">
                  <c:v>-0.18000000000000016</c:v>
                </c:pt>
                <c:pt idx="1987">
                  <c:v>2.08</c:v>
                </c:pt>
                <c:pt idx="1988">
                  <c:v>2.54</c:v>
                </c:pt>
                <c:pt idx="1989">
                  <c:v>2.7800000000000002</c:v>
                </c:pt>
                <c:pt idx="1990">
                  <c:v>2.58</c:v>
                </c:pt>
                <c:pt idx="1991">
                  <c:v>2.34</c:v>
                </c:pt>
                <c:pt idx="1992">
                  <c:v>2.23</c:v>
                </c:pt>
                <c:pt idx="1993">
                  <c:v>2.66</c:v>
                </c:pt>
                <c:pt idx="1994">
                  <c:v>2.8099999999999987</c:v>
                </c:pt>
                <c:pt idx="1995">
                  <c:v>3.01</c:v>
                </c:pt>
                <c:pt idx="1996">
                  <c:v>3.08</c:v>
                </c:pt>
                <c:pt idx="1997">
                  <c:v>3.9299999999999997</c:v>
                </c:pt>
                <c:pt idx="1998">
                  <c:v>4.34</c:v>
                </c:pt>
                <c:pt idx="1999">
                  <c:v>3.9499999999999997</c:v>
                </c:pt>
                <c:pt idx="2000">
                  <c:v>2.9699999999999998</c:v>
                </c:pt>
                <c:pt idx="2001">
                  <c:v>2.4099999999999997</c:v>
                </c:pt>
                <c:pt idx="2002">
                  <c:v>0.91</c:v>
                </c:pt>
                <c:pt idx="2003">
                  <c:v>0.5</c:v>
                </c:pt>
                <c:pt idx="2004">
                  <c:v>0.96000000000000063</c:v>
                </c:pt>
                <c:pt idx="2005">
                  <c:v>2.11</c:v>
                </c:pt>
                <c:pt idx="2006">
                  <c:v>1.05</c:v>
                </c:pt>
                <c:pt idx="2007">
                  <c:v>-0.35000000000000031</c:v>
                </c:pt>
                <c:pt idx="2008">
                  <c:v>-1.44</c:v>
                </c:pt>
                <c:pt idx="2009">
                  <c:v>0.11000000000000004</c:v>
                </c:pt>
                <c:pt idx="2010">
                  <c:v>-0.43000000000000033</c:v>
                </c:pt>
                <c:pt idx="2011">
                  <c:v>-0.21000000000000016</c:v>
                </c:pt>
                <c:pt idx="2012">
                  <c:v>0.47000000000000008</c:v>
                </c:pt>
                <c:pt idx="2013">
                  <c:v>7.0000000000000034E-2</c:v>
                </c:pt>
                <c:pt idx="2014">
                  <c:v>1.36</c:v>
                </c:pt>
                <c:pt idx="2015">
                  <c:v>1.05</c:v>
                </c:pt>
                <c:pt idx="2016">
                  <c:v>1.06</c:v>
                </c:pt>
                <c:pt idx="2017">
                  <c:v>2.09</c:v>
                </c:pt>
                <c:pt idx="2018">
                  <c:v>2.56</c:v>
                </c:pt>
                <c:pt idx="2019">
                  <c:v>2.5099999999999998</c:v>
                </c:pt>
                <c:pt idx="2020">
                  <c:v>1.7300000000000006</c:v>
                </c:pt>
                <c:pt idx="2021">
                  <c:v>1.57</c:v>
                </c:pt>
                <c:pt idx="2022">
                  <c:v>1.35</c:v>
                </c:pt>
                <c:pt idx="2023">
                  <c:v>1.1900000000000013</c:v>
                </c:pt>
                <c:pt idx="2024">
                  <c:v>0.74000000000000066</c:v>
                </c:pt>
                <c:pt idx="2025">
                  <c:v>0.38000000000000039</c:v>
                </c:pt>
                <c:pt idx="2026">
                  <c:v>0.2</c:v>
                </c:pt>
                <c:pt idx="2027">
                  <c:v>9.0000000000000066E-2</c:v>
                </c:pt>
                <c:pt idx="2028">
                  <c:v>-5.0000000000000031E-2</c:v>
                </c:pt>
                <c:pt idx="2029">
                  <c:v>-0.45</c:v>
                </c:pt>
                <c:pt idx="2030">
                  <c:v>-1.2</c:v>
                </c:pt>
                <c:pt idx="2031">
                  <c:v>-1.7900000000000007</c:v>
                </c:pt>
                <c:pt idx="2032">
                  <c:v>-1.87</c:v>
                </c:pt>
                <c:pt idx="2033">
                  <c:v>-0.96000000000000063</c:v>
                </c:pt>
                <c:pt idx="2034">
                  <c:v>-0.21000000000000016</c:v>
                </c:pt>
                <c:pt idx="2035">
                  <c:v>0.25</c:v>
                </c:pt>
                <c:pt idx="2036">
                  <c:v>0.64000000000000079</c:v>
                </c:pt>
                <c:pt idx="2037">
                  <c:v>1.1700000000000013</c:v>
                </c:pt>
                <c:pt idx="2038">
                  <c:v>0.18000000000000016</c:v>
                </c:pt>
                <c:pt idx="2039">
                  <c:v>2.3099999999999987</c:v>
                </c:pt>
                <c:pt idx="2040">
                  <c:v>2.7</c:v>
                </c:pt>
                <c:pt idx="2041">
                  <c:v>1.9600000000000006</c:v>
                </c:pt>
                <c:pt idx="2042">
                  <c:v>0.94000000000000061</c:v>
                </c:pt>
                <c:pt idx="2043">
                  <c:v>0.38000000000000039</c:v>
                </c:pt>
                <c:pt idx="2044">
                  <c:v>1.23</c:v>
                </c:pt>
                <c:pt idx="2045">
                  <c:v>2.59</c:v>
                </c:pt>
                <c:pt idx="2046">
                  <c:v>3.14</c:v>
                </c:pt>
                <c:pt idx="2047">
                  <c:v>2.1800000000000002</c:v>
                </c:pt>
                <c:pt idx="2048">
                  <c:v>0.6800000000000006</c:v>
                </c:pt>
                <c:pt idx="2049">
                  <c:v>-0.37000000000000033</c:v>
                </c:pt>
                <c:pt idx="2050">
                  <c:v>-1.52</c:v>
                </c:pt>
                <c:pt idx="2051">
                  <c:v>-2.17</c:v>
                </c:pt>
                <c:pt idx="2052">
                  <c:v>-2.3199999999999972</c:v>
                </c:pt>
                <c:pt idx="2053">
                  <c:v>-2.11</c:v>
                </c:pt>
                <c:pt idx="2054">
                  <c:v>-1.5</c:v>
                </c:pt>
                <c:pt idx="2055">
                  <c:v>-1.8800000000000001</c:v>
                </c:pt>
                <c:pt idx="2056">
                  <c:v>1.61</c:v>
                </c:pt>
                <c:pt idx="2057">
                  <c:v>-0.25</c:v>
                </c:pt>
                <c:pt idx="2058">
                  <c:v>0.17</c:v>
                </c:pt>
                <c:pt idx="2059">
                  <c:v>1.42</c:v>
                </c:pt>
                <c:pt idx="2060">
                  <c:v>3.02</c:v>
                </c:pt>
                <c:pt idx="2061">
                  <c:v>2.61</c:v>
                </c:pt>
                <c:pt idx="2062">
                  <c:v>2.72</c:v>
                </c:pt>
                <c:pt idx="2063">
                  <c:v>2.66</c:v>
                </c:pt>
                <c:pt idx="2064">
                  <c:v>3.14</c:v>
                </c:pt>
                <c:pt idx="2065">
                  <c:v>3.6</c:v>
                </c:pt>
                <c:pt idx="2066">
                  <c:v>3.25</c:v>
                </c:pt>
                <c:pt idx="2067">
                  <c:v>2.0299999999999998</c:v>
                </c:pt>
                <c:pt idx="2068">
                  <c:v>2.02</c:v>
                </c:pt>
                <c:pt idx="2069">
                  <c:v>2.21</c:v>
                </c:pt>
                <c:pt idx="2070">
                  <c:v>2.36</c:v>
                </c:pt>
                <c:pt idx="2071">
                  <c:v>1.34</c:v>
                </c:pt>
                <c:pt idx="2072">
                  <c:v>0.2</c:v>
                </c:pt>
                <c:pt idx="2073">
                  <c:v>-0.72000000000000064</c:v>
                </c:pt>
                <c:pt idx="2074">
                  <c:v>-2.5</c:v>
                </c:pt>
                <c:pt idx="2075">
                  <c:v>-2.5099999999999998</c:v>
                </c:pt>
                <c:pt idx="2076">
                  <c:v>-1.44</c:v>
                </c:pt>
                <c:pt idx="2077">
                  <c:v>-4.0000000000000049E-2</c:v>
                </c:pt>
                <c:pt idx="2078">
                  <c:v>1.21</c:v>
                </c:pt>
                <c:pt idx="2079">
                  <c:v>1.7100000000000006</c:v>
                </c:pt>
                <c:pt idx="2080">
                  <c:v>2.23</c:v>
                </c:pt>
                <c:pt idx="2081">
                  <c:v>3.6</c:v>
                </c:pt>
                <c:pt idx="2082">
                  <c:v>3.68</c:v>
                </c:pt>
                <c:pt idx="2083">
                  <c:v>3.61</c:v>
                </c:pt>
                <c:pt idx="2084">
                  <c:v>4.1099999999999985</c:v>
                </c:pt>
                <c:pt idx="2085">
                  <c:v>3.8299999999999987</c:v>
                </c:pt>
                <c:pt idx="2086">
                  <c:v>3.65</c:v>
                </c:pt>
                <c:pt idx="2087">
                  <c:v>3.15</c:v>
                </c:pt>
                <c:pt idx="2088">
                  <c:v>2.3099999999999987</c:v>
                </c:pt>
                <c:pt idx="2089">
                  <c:v>1.9700000000000006</c:v>
                </c:pt>
                <c:pt idx="2090">
                  <c:v>1.31</c:v>
                </c:pt>
                <c:pt idx="2091">
                  <c:v>1.2</c:v>
                </c:pt>
                <c:pt idx="2092">
                  <c:v>1.59</c:v>
                </c:pt>
                <c:pt idx="2093">
                  <c:v>2.48</c:v>
                </c:pt>
                <c:pt idx="2094">
                  <c:v>2.68</c:v>
                </c:pt>
                <c:pt idx="2095">
                  <c:v>1.87</c:v>
                </c:pt>
                <c:pt idx="2096">
                  <c:v>0.85000000000000064</c:v>
                </c:pt>
                <c:pt idx="2097">
                  <c:v>-0.3900000000000004</c:v>
                </c:pt>
                <c:pt idx="2098">
                  <c:v>-1.6500000000000001</c:v>
                </c:pt>
                <c:pt idx="2099">
                  <c:v>-2.3199999999999972</c:v>
                </c:pt>
                <c:pt idx="2100">
                  <c:v>-2.0699999999999998</c:v>
                </c:pt>
                <c:pt idx="2101">
                  <c:v>-1.59</c:v>
                </c:pt>
                <c:pt idx="2102">
                  <c:v>-1.9100000000000001</c:v>
                </c:pt>
                <c:pt idx="2103">
                  <c:v>-2.57</c:v>
                </c:pt>
                <c:pt idx="2104">
                  <c:v>-4.5999999999999996</c:v>
                </c:pt>
                <c:pt idx="2105">
                  <c:v>-5.25</c:v>
                </c:pt>
                <c:pt idx="2106">
                  <c:v>-4.88</c:v>
                </c:pt>
                <c:pt idx="2107">
                  <c:v>-3.17</c:v>
                </c:pt>
                <c:pt idx="2108">
                  <c:v>-1.1200000000000001</c:v>
                </c:pt>
                <c:pt idx="2109">
                  <c:v>-0.29000000000000031</c:v>
                </c:pt>
                <c:pt idx="2110">
                  <c:v>-0.81</c:v>
                </c:pt>
                <c:pt idx="2111">
                  <c:v>-0.15000000000000016</c:v>
                </c:pt>
                <c:pt idx="2112">
                  <c:v>0.3400000000000003</c:v>
                </c:pt>
                <c:pt idx="2113">
                  <c:v>-0.18000000000000016</c:v>
                </c:pt>
                <c:pt idx="2114">
                  <c:v>-0.91</c:v>
                </c:pt>
                <c:pt idx="2115">
                  <c:v>-1.7300000000000006</c:v>
                </c:pt>
                <c:pt idx="2116">
                  <c:v>-0.85000000000000064</c:v>
                </c:pt>
                <c:pt idx="2117">
                  <c:v>0.48000000000000032</c:v>
                </c:pt>
                <c:pt idx="2118">
                  <c:v>1.46</c:v>
                </c:pt>
                <c:pt idx="2119">
                  <c:v>0.6800000000000006</c:v>
                </c:pt>
                <c:pt idx="2120">
                  <c:v>-0.36000000000000032</c:v>
                </c:pt>
                <c:pt idx="2121">
                  <c:v>-1.42</c:v>
                </c:pt>
                <c:pt idx="2122">
                  <c:v>-2.2200000000000002</c:v>
                </c:pt>
                <c:pt idx="2123">
                  <c:v>-2.4099999999999997</c:v>
                </c:pt>
                <c:pt idx="2124">
                  <c:v>-2.1800000000000002</c:v>
                </c:pt>
                <c:pt idx="2125">
                  <c:v>-2.08</c:v>
                </c:pt>
                <c:pt idx="2126">
                  <c:v>-1.7200000000000006</c:v>
                </c:pt>
                <c:pt idx="2127">
                  <c:v>-2.4299999999999997</c:v>
                </c:pt>
                <c:pt idx="2128">
                  <c:v>-3.4899999999999998</c:v>
                </c:pt>
                <c:pt idx="2129">
                  <c:v>-4.1599999999999975</c:v>
                </c:pt>
                <c:pt idx="2130">
                  <c:v>-3.74</c:v>
                </c:pt>
                <c:pt idx="2131">
                  <c:v>-2.3099999999999987</c:v>
                </c:pt>
                <c:pt idx="2132">
                  <c:v>-0.71000000000000063</c:v>
                </c:pt>
                <c:pt idx="2133">
                  <c:v>0.29000000000000031</c:v>
                </c:pt>
                <c:pt idx="2134">
                  <c:v>0.44000000000000017</c:v>
                </c:pt>
                <c:pt idx="2135">
                  <c:v>1.02</c:v>
                </c:pt>
                <c:pt idx="2136">
                  <c:v>0.26</c:v>
                </c:pt>
                <c:pt idx="2137">
                  <c:v>2.12</c:v>
                </c:pt>
                <c:pt idx="2138">
                  <c:v>2.21</c:v>
                </c:pt>
                <c:pt idx="2139">
                  <c:v>1.9800000000000006</c:v>
                </c:pt>
                <c:pt idx="2140">
                  <c:v>2.36</c:v>
                </c:pt>
                <c:pt idx="2141">
                  <c:v>2.64</c:v>
                </c:pt>
                <c:pt idx="2142">
                  <c:v>3.04</c:v>
                </c:pt>
                <c:pt idx="2143">
                  <c:v>2.3299999999999987</c:v>
                </c:pt>
                <c:pt idx="2144">
                  <c:v>1.33</c:v>
                </c:pt>
                <c:pt idx="2145">
                  <c:v>0.28000000000000008</c:v>
                </c:pt>
                <c:pt idx="2146">
                  <c:v>-1.22</c:v>
                </c:pt>
                <c:pt idx="2147">
                  <c:v>-1.25</c:v>
                </c:pt>
                <c:pt idx="2148">
                  <c:v>-0.67000000000000093</c:v>
                </c:pt>
                <c:pt idx="2149">
                  <c:v>-0.26</c:v>
                </c:pt>
                <c:pt idx="2150">
                  <c:v>-0.47000000000000008</c:v>
                </c:pt>
                <c:pt idx="2151">
                  <c:v>-0.87000000000000066</c:v>
                </c:pt>
                <c:pt idx="2152">
                  <c:v>-0.95000000000000062</c:v>
                </c:pt>
                <c:pt idx="2153">
                  <c:v>-0.87000000000000066</c:v>
                </c:pt>
                <c:pt idx="2154">
                  <c:v>-0.77000000000000035</c:v>
                </c:pt>
                <c:pt idx="2155">
                  <c:v>-0.47000000000000008</c:v>
                </c:pt>
                <c:pt idx="2156">
                  <c:v>0.12000000000000002</c:v>
                </c:pt>
                <c:pt idx="2157">
                  <c:v>0.51</c:v>
                </c:pt>
                <c:pt idx="2158">
                  <c:v>0.84000000000000064</c:v>
                </c:pt>
                <c:pt idx="2159">
                  <c:v>1</c:v>
                </c:pt>
                <c:pt idx="2160">
                  <c:v>1.26</c:v>
                </c:pt>
                <c:pt idx="2161">
                  <c:v>2.0699999999999998</c:v>
                </c:pt>
                <c:pt idx="2162">
                  <c:v>1.48</c:v>
                </c:pt>
                <c:pt idx="2163">
                  <c:v>1.01</c:v>
                </c:pt>
                <c:pt idx="2164">
                  <c:v>1.1700000000000013</c:v>
                </c:pt>
                <c:pt idx="2165">
                  <c:v>1.59</c:v>
                </c:pt>
                <c:pt idx="2166">
                  <c:v>1.86</c:v>
                </c:pt>
                <c:pt idx="2167">
                  <c:v>1.2</c:v>
                </c:pt>
                <c:pt idx="2168">
                  <c:v>0.64000000000000079</c:v>
                </c:pt>
                <c:pt idx="2169">
                  <c:v>0.17</c:v>
                </c:pt>
                <c:pt idx="2170">
                  <c:v>-1.3</c:v>
                </c:pt>
                <c:pt idx="2171">
                  <c:v>-1.6600000000000001</c:v>
                </c:pt>
                <c:pt idx="2172">
                  <c:v>-1.47</c:v>
                </c:pt>
                <c:pt idx="2173">
                  <c:v>-1.1100000000000001</c:v>
                </c:pt>
                <c:pt idx="2174">
                  <c:v>0.64000000000000079</c:v>
                </c:pt>
                <c:pt idx="2175">
                  <c:v>2.8699999999999997</c:v>
                </c:pt>
                <c:pt idx="2176">
                  <c:v>3.05</c:v>
                </c:pt>
                <c:pt idx="2177">
                  <c:v>0.73000000000000065</c:v>
                </c:pt>
                <c:pt idx="2178">
                  <c:v>1.7300000000000006</c:v>
                </c:pt>
                <c:pt idx="2179">
                  <c:v>2.56</c:v>
                </c:pt>
                <c:pt idx="2180">
                  <c:v>3.17</c:v>
                </c:pt>
                <c:pt idx="2181">
                  <c:v>4.41</c:v>
                </c:pt>
                <c:pt idx="2182">
                  <c:v>3.4299999999999997</c:v>
                </c:pt>
                <c:pt idx="2183">
                  <c:v>3.02</c:v>
                </c:pt>
                <c:pt idx="2184">
                  <c:v>1.1900000000000013</c:v>
                </c:pt>
                <c:pt idx="2185">
                  <c:v>3.02</c:v>
                </c:pt>
                <c:pt idx="2186">
                  <c:v>3.06</c:v>
                </c:pt>
                <c:pt idx="2187">
                  <c:v>3.13</c:v>
                </c:pt>
                <c:pt idx="2188">
                  <c:v>3.64</c:v>
                </c:pt>
                <c:pt idx="2189">
                  <c:v>3.71</c:v>
                </c:pt>
                <c:pt idx="2190">
                  <c:v>3.7800000000000002</c:v>
                </c:pt>
                <c:pt idx="2191">
                  <c:v>3.3699999999999997</c:v>
                </c:pt>
                <c:pt idx="2192">
                  <c:v>2.9299999999999997</c:v>
                </c:pt>
                <c:pt idx="2193">
                  <c:v>2.1</c:v>
                </c:pt>
                <c:pt idx="2194">
                  <c:v>1.62</c:v>
                </c:pt>
                <c:pt idx="2195">
                  <c:v>1.08</c:v>
                </c:pt>
                <c:pt idx="2196">
                  <c:v>1.05</c:v>
                </c:pt>
                <c:pt idx="2197">
                  <c:v>1.49</c:v>
                </c:pt>
                <c:pt idx="2198">
                  <c:v>2.19</c:v>
                </c:pt>
                <c:pt idx="2199">
                  <c:v>1.7000000000000006</c:v>
                </c:pt>
                <c:pt idx="2200">
                  <c:v>4.49</c:v>
                </c:pt>
                <c:pt idx="2201">
                  <c:v>4.67</c:v>
                </c:pt>
                <c:pt idx="2202">
                  <c:v>4.8</c:v>
                </c:pt>
                <c:pt idx="2203">
                  <c:v>5.29</c:v>
                </c:pt>
                <c:pt idx="2204">
                  <c:v>4.4300000000000024</c:v>
                </c:pt>
                <c:pt idx="2205">
                  <c:v>4.8099999999999996</c:v>
                </c:pt>
                <c:pt idx="2206">
                  <c:v>3.61</c:v>
                </c:pt>
                <c:pt idx="2207">
                  <c:v>3.8299999999999987</c:v>
                </c:pt>
                <c:pt idx="2208">
                  <c:v>2.79</c:v>
                </c:pt>
                <c:pt idx="2209">
                  <c:v>5.88</c:v>
                </c:pt>
                <c:pt idx="2210">
                  <c:v>6.24</c:v>
                </c:pt>
                <c:pt idx="2211">
                  <c:v>5.6599999999999975</c:v>
                </c:pt>
                <c:pt idx="2212">
                  <c:v>4.3599999999999985</c:v>
                </c:pt>
                <c:pt idx="2213">
                  <c:v>4.2699999999999996</c:v>
                </c:pt>
                <c:pt idx="2214">
                  <c:v>4.41</c:v>
                </c:pt>
                <c:pt idx="2215">
                  <c:v>5</c:v>
                </c:pt>
                <c:pt idx="2216">
                  <c:v>4.9800000000000004</c:v>
                </c:pt>
                <c:pt idx="2217">
                  <c:v>4.4800000000000004</c:v>
                </c:pt>
                <c:pt idx="2218">
                  <c:v>3.4099999999999997</c:v>
                </c:pt>
                <c:pt idx="2219">
                  <c:v>3.09</c:v>
                </c:pt>
                <c:pt idx="2220">
                  <c:v>3.8499999999999988</c:v>
                </c:pt>
                <c:pt idx="2221">
                  <c:v>4.41</c:v>
                </c:pt>
                <c:pt idx="2222">
                  <c:v>5.38</c:v>
                </c:pt>
                <c:pt idx="2223">
                  <c:v>5.64</c:v>
                </c:pt>
                <c:pt idx="2224">
                  <c:v>6.02</c:v>
                </c:pt>
                <c:pt idx="2225">
                  <c:v>7.1499999999999995</c:v>
                </c:pt>
                <c:pt idx="2226">
                  <c:v>7.13</c:v>
                </c:pt>
                <c:pt idx="2227">
                  <c:v>8.4500000000000028</c:v>
                </c:pt>
                <c:pt idx="2228">
                  <c:v>5.6</c:v>
                </c:pt>
                <c:pt idx="2229">
                  <c:v>7.54</c:v>
                </c:pt>
                <c:pt idx="2230">
                  <c:v>7.1199999999999966</c:v>
                </c:pt>
                <c:pt idx="2231">
                  <c:v>7.48</c:v>
                </c:pt>
                <c:pt idx="2232">
                  <c:v>5.55</c:v>
                </c:pt>
                <c:pt idx="2233">
                  <c:v>8.83</c:v>
                </c:pt>
                <c:pt idx="2234">
                  <c:v>8.2800000000000011</c:v>
                </c:pt>
                <c:pt idx="2235">
                  <c:v>7.85</c:v>
                </c:pt>
                <c:pt idx="2236">
                  <c:v>8.68</c:v>
                </c:pt>
                <c:pt idx="2237">
                  <c:v>9.2000000000000011</c:v>
                </c:pt>
                <c:pt idx="2238">
                  <c:v>9.76</c:v>
                </c:pt>
                <c:pt idx="2239">
                  <c:v>9.19</c:v>
                </c:pt>
                <c:pt idx="2240">
                  <c:v>8.1</c:v>
                </c:pt>
                <c:pt idx="2241">
                  <c:v>6.71</c:v>
                </c:pt>
                <c:pt idx="2242">
                  <c:v>5.9700000000000024</c:v>
                </c:pt>
                <c:pt idx="2243">
                  <c:v>6.1899999999999995</c:v>
                </c:pt>
                <c:pt idx="2244">
                  <c:v>6.7</c:v>
                </c:pt>
                <c:pt idx="2245">
                  <c:v>6.94</c:v>
                </c:pt>
                <c:pt idx="2246">
                  <c:v>6.49</c:v>
                </c:pt>
                <c:pt idx="2247">
                  <c:v>6.34</c:v>
                </c:pt>
                <c:pt idx="2248">
                  <c:v>5.1199999999999966</c:v>
                </c:pt>
                <c:pt idx="2249">
                  <c:v>4.92</c:v>
                </c:pt>
                <c:pt idx="2250">
                  <c:v>5.29</c:v>
                </c:pt>
                <c:pt idx="2251">
                  <c:v>5.98</c:v>
                </c:pt>
                <c:pt idx="2252">
                  <c:v>7.26</c:v>
                </c:pt>
                <c:pt idx="2253">
                  <c:v>8.18</c:v>
                </c:pt>
                <c:pt idx="2254">
                  <c:v>8.99</c:v>
                </c:pt>
                <c:pt idx="2255">
                  <c:v>9.18</c:v>
                </c:pt>
                <c:pt idx="2256">
                  <c:v>5.25</c:v>
                </c:pt>
                <c:pt idx="2257">
                  <c:v>7.64</c:v>
                </c:pt>
                <c:pt idx="2258">
                  <c:v>6.76</c:v>
                </c:pt>
                <c:pt idx="2259">
                  <c:v>6.33</c:v>
                </c:pt>
                <c:pt idx="2260">
                  <c:v>8.06</c:v>
                </c:pt>
                <c:pt idx="2261">
                  <c:v>9.2000000000000011</c:v>
                </c:pt>
                <c:pt idx="2262">
                  <c:v>10.69</c:v>
                </c:pt>
                <c:pt idx="2263">
                  <c:v>8.5300000000000011</c:v>
                </c:pt>
                <c:pt idx="2264">
                  <c:v>7.34</c:v>
                </c:pt>
                <c:pt idx="2265">
                  <c:v>6</c:v>
                </c:pt>
                <c:pt idx="2266">
                  <c:v>5.18</c:v>
                </c:pt>
                <c:pt idx="2267">
                  <c:v>5.26</c:v>
                </c:pt>
                <c:pt idx="2268">
                  <c:v>6.1099999999999985</c:v>
                </c:pt>
                <c:pt idx="2269">
                  <c:v>6.78</c:v>
                </c:pt>
                <c:pt idx="2270">
                  <c:v>6.3599999999999985</c:v>
                </c:pt>
                <c:pt idx="2271">
                  <c:v>5</c:v>
                </c:pt>
                <c:pt idx="2272">
                  <c:v>4.4400000000000004</c:v>
                </c:pt>
                <c:pt idx="2273">
                  <c:v>3.8099999999999987</c:v>
                </c:pt>
                <c:pt idx="2274">
                  <c:v>2.23</c:v>
                </c:pt>
                <c:pt idx="2275">
                  <c:v>1.7700000000000007</c:v>
                </c:pt>
                <c:pt idx="2276">
                  <c:v>1.8800000000000001</c:v>
                </c:pt>
                <c:pt idx="2277">
                  <c:v>1.44</c:v>
                </c:pt>
                <c:pt idx="2278">
                  <c:v>1.9600000000000006</c:v>
                </c:pt>
                <c:pt idx="2279">
                  <c:v>2.1</c:v>
                </c:pt>
                <c:pt idx="2280">
                  <c:v>2.2200000000000002</c:v>
                </c:pt>
                <c:pt idx="2281">
                  <c:v>3.14</c:v>
                </c:pt>
                <c:pt idx="2282">
                  <c:v>2.64</c:v>
                </c:pt>
                <c:pt idx="2283">
                  <c:v>2.2799999999999998</c:v>
                </c:pt>
                <c:pt idx="2284">
                  <c:v>2.8699999999999997</c:v>
                </c:pt>
                <c:pt idx="2285">
                  <c:v>3.25</c:v>
                </c:pt>
                <c:pt idx="2286">
                  <c:v>3.19</c:v>
                </c:pt>
                <c:pt idx="2287">
                  <c:v>2.84</c:v>
                </c:pt>
                <c:pt idx="2288">
                  <c:v>1.6400000000000001</c:v>
                </c:pt>
                <c:pt idx="2289">
                  <c:v>4.0000000000000049E-2</c:v>
                </c:pt>
                <c:pt idx="2290">
                  <c:v>-1.1499999999999986</c:v>
                </c:pt>
                <c:pt idx="2291">
                  <c:v>-0.69000000000000072</c:v>
                </c:pt>
                <c:pt idx="2292">
                  <c:v>0.53</c:v>
                </c:pt>
                <c:pt idx="2293">
                  <c:v>1.1100000000000001</c:v>
                </c:pt>
                <c:pt idx="2294">
                  <c:v>0.70000000000000062</c:v>
                </c:pt>
                <c:pt idx="2295">
                  <c:v>-3.0000000000000016E-2</c:v>
                </c:pt>
                <c:pt idx="2296">
                  <c:v>0.17</c:v>
                </c:pt>
                <c:pt idx="2297">
                  <c:v>0.27</c:v>
                </c:pt>
                <c:pt idx="2298">
                  <c:v>0.35000000000000031</c:v>
                </c:pt>
                <c:pt idx="2299">
                  <c:v>0.64000000000000079</c:v>
                </c:pt>
                <c:pt idx="2300">
                  <c:v>1.33</c:v>
                </c:pt>
                <c:pt idx="2301">
                  <c:v>1.53</c:v>
                </c:pt>
                <c:pt idx="2302">
                  <c:v>2.3699999999999997</c:v>
                </c:pt>
                <c:pt idx="2303">
                  <c:v>3.2</c:v>
                </c:pt>
                <c:pt idx="2304">
                  <c:v>3.4099999999999997</c:v>
                </c:pt>
                <c:pt idx="2305">
                  <c:v>4</c:v>
                </c:pt>
                <c:pt idx="2306">
                  <c:v>3.3899999999999997</c:v>
                </c:pt>
                <c:pt idx="2307">
                  <c:v>2.42</c:v>
                </c:pt>
                <c:pt idx="2308">
                  <c:v>2.2400000000000002</c:v>
                </c:pt>
                <c:pt idx="2309">
                  <c:v>2.2599999999999998</c:v>
                </c:pt>
                <c:pt idx="2310">
                  <c:v>2.88</c:v>
                </c:pt>
                <c:pt idx="2311">
                  <c:v>3.24</c:v>
                </c:pt>
                <c:pt idx="2312">
                  <c:v>2.4</c:v>
                </c:pt>
                <c:pt idx="2313">
                  <c:v>0.63000000000000078</c:v>
                </c:pt>
                <c:pt idx="2314">
                  <c:v>-1.06</c:v>
                </c:pt>
                <c:pt idx="2315">
                  <c:v>-0.66000000000000092</c:v>
                </c:pt>
                <c:pt idx="2316">
                  <c:v>0.85000000000000064</c:v>
                </c:pt>
                <c:pt idx="2317">
                  <c:v>2.0499999999999998</c:v>
                </c:pt>
                <c:pt idx="2318">
                  <c:v>1.7300000000000006</c:v>
                </c:pt>
                <c:pt idx="2319">
                  <c:v>1.6600000000000001</c:v>
                </c:pt>
                <c:pt idx="2320">
                  <c:v>2.4299999999999997</c:v>
                </c:pt>
                <c:pt idx="2321">
                  <c:v>3.8</c:v>
                </c:pt>
                <c:pt idx="2322">
                  <c:v>4.33</c:v>
                </c:pt>
                <c:pt idx="2323">
                  <c:v>4.17</c:v>
                </c:pt>
                <c:pt idx="2324">
                  <c:v>3.9299999999999997</c:v>
                </c:pt>
                <c:pt idx="2325">
                  <c:v>3.17</c:v>
                </c:pt>
                <c:pt idx="2326">
                  <c:v>3.3899999999999997</c:v>
                </c:pt>
                <c:pt idx="2327">
                  <c:v>2.4099999999999997</c:v>
                </c:pt>
                <c:pt idx="2328">
                  <c:v>2.5</c:v>
                </c:pt>
                <c:pt idx="2329">
                  <c:v>4.26</c:v>
                </c:pt>
                <c:pt idx="2330">
                  <c:v>4.37</c:v>
                </c:pt>
                <c:pt idx="2331">
                  <c:v>4.4700000000000024</c:v>
                </c:pt>
                <c:pt idx="2332">
                  <c:v>5.03</c:v>
                </c:pt>
                <c:pt idx="2333">
                  <c:v>4.71</c:v>
                </c:pt>
                <c:pt idx="2334">
                  <c:v>4.5</c:v>
                </c:pt>
                <c:pt idx="2335">
                  <c:v>3.57</c:v>
                </c:pt>
                <c:pt idx="2336">
                  <c:v>2.3199999999999972</c:v>
                </c:pt>
                <c:pt idx="2337">
                  <c:v>1.52</c:v>
                </c:pt>
                <c:pt idx="2338">
                  <c:v>1.04</c:v>
                </c:pt>
                <c:pt idx="2339">
                  <c:v>1.22</c:v>
                </c:pt>
                <c:pt idx="2340">
                  <c:v>1.54</c:v>
                </c:pt>
                <c:pt idx="2341">
                  <c:v>1.51</c:v>
                </c:pt>
                <c:pt idx="2342">
                  <c:v>2.02</c:v>
                </c:pt>
                <c:pt idx="2343">
                  <c:v>2.12</c:v>
                </c:pt>
                <c:pt idx="2344">
                  <c:v>3.03</c:v>
                </c:pt>
                <c:pt idx="2345">
                  <c:v>2.59</c:v>
                </c:pt>
                <c:pt idx="2346">
                  <c:v>2.86</c:v>
                </c:pt>
                <c:pt idx="2347">
                  <c:v>3.48</c:v>
                </c:pt>
                <c:pt idx="2348">
                  <c:v>1.44</c:v>
                </c:pt>
                <c:pt idx="2349">
                  <c:v>3.4699999999999998</c:v>
                </c:pt>
                <c:pt idx="2350">
                  <c:v>2.75</c:v>
                </c:pt>
                <c:pt idx="2351">
                  <c:v>1.87</c:v>
                </c:pt>
                <c:pt idx="2352">
                  <c:v>1.9300000000000006</c:v>
                </c:pt>
                <c:pt idx="2353">
                  <c:v>2.0099999999999998</c:v>
                </c:pt>
                <c:pt idx="2354">
                  <c:v>2.1800000000000002</c:v>
                </c:pt>
                <c:pt idx="2355">
                  <c:v>2.64</c:v>
                </c:pt>
                <c:pt idx="2356">
                  <c:v>3.48</c:v>
                </c:pt>
                <c:pt idx="2357">
                  <c:v>3.86</c:v>
                </c:pt>
                <c:pt idx="2358">
                  <c:v>4.24</c:v>
                </c:pt>
                <c:pt idx="2359">
                  <c:v>3.92</c:v>
                </c:pt>
                <c:pt idx="2360">
                  <c:v>2.7800000000000002</c:v>
                </c:pt>
                <c:pt idx="2361">
                  <c:v>1.35</c:v>
                </c:pt>
                <c:pt idx="2362">
                  <c:v>0.5</c:v>
                </c:pt>
                <c:pt idx="2363">
                  <c:v>0.60000000000000064</c:v>
                </c:pt>
                <c:pt idx="2364">
                  <c:v>2.64</c:v>
                </c:pt>
                <c:pt idx="2365">
                  <c:v>2.79</c:v>
                </c:pt>
                <c:pt idx="2366">
                  <c:v>2.8699999999999997</c:v>
                </c:pt>
                <c:pt idx="2367">
                  <c:v>2.8699999999999997</c:v>
                </c:pt>
                <c:pt idx="2368">
                  <c:v>3.77</c:v>
                </c:pt>
                <c:pt idx="2369">
                  <c:v>4.74</c:v>
                </c:pt>
                <c:pt idx="2370">
                  <c:v>5.3599999999999985</c:v>
                </c:pt>
                <c:pt idx="2371">
                  <c:v>5.87</c:v>
                </c:pt>
                <c:pt idx="2372">
                  <c:v>5.5</c:v>
                </c:pt>
                <c:pt idx="2373">
                  <c:v>5.34</c:v>
                </c:pt>
                <c:pt idx="2374">
                  <c:v>4.6199999999999966</c:v>
                </c:pt>
                <c:pt idx="2375">
                  <c:v>4.6899999999999995</c:v>
                </c:pt>
                <c:pt idx="2376">
                  <c:v>4.88</c:v>
                </c:pt>
                <c:pt idx="2377">
                  <c:v>5.7</c:v>
                </c:pt>
                <c:pt idx="2378">
                  <c:v>5.78</c:v>
                </c:pt>
                <c:pt idx="2379">
                  <c:v>5.6499999999999995</c:v>
                </c:pt>
                <c:pt idx="2380">
                  <c:v>5.67</c:v>
                </c:pt>
                <c:pt idx="2381">
                  <c:v>5.48</c:v>
                </c:pt>
                <c:pt idx="2382">
                  <c:v>5.08</c:v>
                </c:pt>
                <c:pt idx="2383">
                  <c:v>4.38</c:v>
                </c:pt>
                <c:pt idx="2384">
                  <c:v>3.07</c:v>
                </c:pt>
                <c:pt idx="2385">
                  <c:v>1.56</c:v>
                </c:pt>
                <c:pt idx="2386">
                  <c:v>0.47000000000000008</c:v>
                </c:pt>
                <c:pt idx="2387">
                  <c:v>0.97000000000000031</c:v>
                </c:pt>
                <c:pt idx="2388">
                  <c:v>2.0499999999999998</c:v>
                </c:pt>
                <c:pt idx="2389">
                  <c:v>2.4</c:v>
                </c:pt>
                <c:pt idx="2390">
                  <c:v>2.12</c:v>
                </c:pt>
                <c:pt idx="2391">
                  <c:v>2.38</c:v>
                </c:pt>
                <c:pt idx="2392">
                  <c:v>0.93</c:v>
                </c:pt>
                <c:pt idx="2393">
                  <c:v>0.74000000000000066</c:v>
                </c:pt>
                <c:pt idx="2394">
                  <c:v>1.83</c:v>
                </c:pt>
                <c:pt idx="2395">
                  <c:v>2.2000000000000002</c:v>
                </c:pt>
                <c:pt idx="2396">
                  <c:v>2.2400000000000002</c:v>
                </c:pt>
                <c:pt idx="2397">
                  <c:v>2.0499999999999998</c:v>
                </c:pt>
                <c:pt idx="2398">
                  <c:v>0.94000000000000061</c:v>
                </c:pt>
                <c:pt idx="2399">
                  <c:v>1.1100000000000001</c:v>
                </c:pt>
                <c:pt idx="2400">
                  <c:v>1.26</c:v>
                </c:pt>
                <c:pt idx="2401">
                  <c:v>1.1800000000000013</c:v>
                </c:pt>
                <c:pt idx="2402">
                  <c:v>1.1299999999999986</c:v>
                </c:pt>
                <c:pt idx="2403">
                  <c:v>0.54</c:v>
                </c:pt>
                <c:pt idx="2404">
                  <c:v>1.28</c:v>
                </c:pt>
                <c:pt idx="2405">
                  <c:v>2.5099999999999998</c:v>
                </c:pt>
                <c:pt idx="2406">
                  <c:v>3.7600000000000002</c:v>
                </c:pt>
                <c:pt idx="2407">
                  <c:v>3.9499999999999997</c:v>
                </c:pt>
                <c:pt idx="2408">
                  <c:v>2.96</c:v>
                </c:pt>
                <c:pt idx="2409">
                  <c:v>1.3</c:v>
                </c:pt>
                <c:pt idx="2410">
                  <c:v>0.15000000000000016</c:v>
                </c:pt>
                <c:pt idx="2411">
                  <c:v>0.74000000000000066</c:v>
                </c:pt>
                <c:pt idx="2412">
                  <c:v>2.4899999999999998</c:v>
                </c:pt>
                <c:pt idx="2413">
                  <c:v>3.46</c:v>
                </c:pt>
                <c:pt idx="2414">
                  <c:v>3.86</c:v>
                </c:pt>
                <c:pt idx="2415">
                  <c:v>3.54</c:v>
                </c:pt>
                <c:pt idx="2416">
                  <c:v>4.08</c:v>
                </c:pt>
                <c:pt idx="2417">
                  <c:v>4.08</c:v>
                </c:pt>
                <c:pt idx="2418">
                  <c:v>4.8</c:v>
                </c:pt>
                <c:pt idx="2419">
                  <c:v>5.46</c:v>
                </c:pt>
                <c:pt idx="2420">
                  <c:v>6.1599999999999975</c:v>
                </c:pt>
                <c:pt idx="2421">
                  <c:v>6.51</c:v>
                </c:pt>
                <c:pt idx="2422">
                  <c:v>5.0999999999999996</c:v>
                </c:pt>
                <c:pt idx="2423">
                  <c:v>5.31</c:v>
                </c:pt>
                <c:pt idx="2424">
                  <c:v>4.9300000000000024</c:v>
                </c:pt>
                <c:pt idx="2425">
                  <c:v>6.3599999999999985</c:v>
                </c:pt>
                <c:pt idx="2426">
                  <c:v>5.94</c:v>
                </c:pt>
                <c:pt idx="2427">
                  <c:v>5.7700000000000014</c:v>
                </c:pt>
                <c:pt idx="2428">
                  <c:v>5.6899999999999995</c:v>
                </c:pt>
                <c:pt idx="2429">
                  <c:v>5.4</c:v>
                </c:pt>
                <c:pt idx="2430">
                  <c:v>5.1499999999999995</c:v>
                </c:pt>
                <c:pt idx="2431">
                  <c:v>4.8</c:v>
                </c:pt>
                <c:pt idx="2432">
                  <c:v>3.16</c:v>
                </c:pt>
                <c:pt idx="2433">
                  <c:v>0.86000000000000065</c:v>
                </c:pt>
                <c:pt idx="2434">
                  <c:v>-0.3900000000000004</c:v>
                </c:pt>
                <c:pt idx="2435">
                  <c:v>0.51</c:v>
                </c:pt>
                <c:pt idx="2436">
                  <c:v>2.0499999999999998</c:v>
                </c:pt>
                <c:pt idx="2437">
                  <c:v>2.3899999999999997</c:v>
                </c:pt>
                <c:pt idx="2438">
                  <c:v>2.2200000000000002</c:v>
                </c:pt>
                <c:pt idx="2439">
                  <c:v>1.87</c:v>
                </c:pt>
                <c:pt idx="2440">
                  <c:v>2.79</c:v>
                </c:pt>
                <c:pt idx="2441">
                  <c:v>0.91</c:v>
                </c:pt>
                <c:pt idx="2442">
                  <c:v>1.3800000000000001</c:v>
                </c:pt>
                <c:pt idx="2443">
                  <c:v>1.7700000000000007</c:v>
                </c:pt>
                <c:pt idx="2444">
                  <c:v>2.3099999999999987</c:v>
                </c:pt>
                <c:pt idx="2445">
                  <c:v>1.6</c:v>
                </c:pt>
                <c:pt idx="2446">
                  <c:v>1.6700000000000013</c:v>
                </c:pt>
                <c:pt idx="2447">
                  <c:v>2.57</c:v>
                </c:pt>
                <c:pt idx="2448">
                  <c:v>2.7800000000000002</c:v>
                </c:pt>
                <c:pt idx="2449">
                  <c:v>3.82</c:v>
                </c:pt>
                <c:pt idx="2450">
                  <c:v>3.44</c:v>
                </c:pt>
                <c:pt idx="2451">
                  <c:v>3.68</c:v>
                </c:pt>
                <c:pt idx="2452">
                  <c:v>4.46</c:v>
                </c:pt>
                <c:pt idx="2453">
                  <c:v>5.52</c:v>
                </c:pt>
                <c:pt idx="2454">
                  <c:v>6.6599999999999975</c:v>
                </c:pt>
                <c:pt idx="2455">
                  <c:v>7.18</c:v>
                </c:pt>
                <c:pt idx="2456">
                  <c:v>6</c:v>
                </c:pt>
                <c:pt idx="2457">
                  <c:v>3.7800000000000002</c:v>
                </c:pt>
                <c:pt idx="2458">
                  <c:v>2.2400000000000002</c:v>
                </c:pt>
                <c:pt idx="2459">
                  <c:v>2.1800000000000002</c:v>
                </c:pt>
                <c:pt idx="2460">
                  <c:v>2.96</c:v>
                </c:pt>
                <c:pt idx="2461">
                  <c:v>2.98</c:v>
                </c:pt>
                <c:pt idx="2462">
                  <c:v>2.9499999999999997</c:v>
                </c:pt>
                <c:pt idx="2463">
                  <c:v>2.69</c:v>
                </c:pt>
                <c:pt idx="2464">
                  <c:v>2.82</c:v>
                </c:pt>
                <c:pt idx="2465">
                  <c:v>3.1</c:v>
                </c:pt>
                <c:pt idx="2466">
                  <c:v>3.44</c:v>
                </c:pt>
                <c:pt idx="2467">
                  <c:v>4.1599999999999975</c:v>
                </c:pt>
                <c:pt idx="2468">
                  <c:v>4.18</c:v>
                </c:pt>
                <c:pt idx="2469">
                  <c:v>4</c:v>
                </c:pt>
                <c:pt idx="2470">
                  <c:v>3.68</c:v>
                </c:pt>
                <c:pt idx="2471">
                  <c:v>3.92</c:v>
                </c:pt>
                <c:pt idx="2472">
                  <c:v>3.77</c:v>
                </c:pt>
                <c:pt idx="2473">
                  <c:v>4.63</c:v>
                </c:pt>
                <c:pt idx="2474">
                  <c:v>4.75</c:v>
                </c:pt>
                <c:pt idx="2475">
                  <c:v>5.09</c:v>
                </c:pt>
                <c:pt idx="2476">
                  <c:v>5.41</c:v>
                </c:pt>
                <c:pt idx="2477">
                  <c:v>5.44</c:v>
                </c:pt>
                <c:pt idx="2478">
                  <c:v>5.24</c:v>
                </c:pt>
                <c:pt idx="2479">
                  <c:v>5.0199999999999996</c:v>
                </c:pt>
                <c:pt idx="2480">
                  <c:v>4.1099999999999985</c:v>
                </c:pt>
                <c:pt idx="2481">
                  <c:v>2.8899999999999997</c:v>
                </c:pt>
                <c:pt idx="2482">
                  <c:v>2.44</c:v>
                </c:pt>
                <c:pt idx="2483">
                  <c:v>2.9299999999999997</c:v>
                </c:pt>
                <c:pt idx="2484">
                  <c:v>3.59</c:v>
                </c:pt>
                <c:pt idx="2485">
                  <c:v>3.57</c:v>
                </c:pt>
                <c:pt idx="2486">
                  <c:v>3.8</c:v>
                </c:pt>
                <c:pt idx="2487">
                  <c:v>6.1499999999999995</c:v>
                </c:pt>
                <c:pt idx="2488">
                  <c:v>4.6599999999999975</c:v>
                </c:pt>
                <c:pt idx="2489">
                  <c:v>4.72</c:v>
                </c:pt>
                <c:pt idx="2490">
                  <c:v>4.42</c:v>
                </c:pt>
                <c:pt idx="2491">
                  <c:v>4.68</c:v>
                </c:pt>
                <c:pt idx="2492">
                  <c:v>1.9500000000000006</c:v>
                </c:pt>
                <c:pt idx="2493">
                  <c:v>2</c:v>
                </c:pt>
                <c:pt idx="2494">
                  <c:v>4.1399999999999997</c:v>
                </c:pt>
                <c:pt idx="2495">
                  <c:v>4.9300000000000024</c:v>
                </c:pt>
                <c:pt idx="2496">
                  <c:v>4.7300000000000004</c:v>
                </c:pt>
                <c:pt idx="2497">
                  <c:v>5.24</c:v>
                </c:pt>
                <c:pt idx="2498">
                  <c:v>5.55</c:v>
                </c:pt>
                <c:pt idx="2499">
                  <c:v>6.8199999999999985</c:v>
                </c:pt>
                <c:pt idx="2500">
                  <c:v>7.67</c:v>
                </c:pt>
                <c:pt idx="2501">
                  <c:v>7.7</c:v>
                </c:pt>
                <c:pt idx="2502">
                  <c:v>7.1199999999999966</c:v>
                </c:pt>
                <c:pt idx="2503">
                  <c:v>6.38</c:v>
                </c:pt>
                <c:pt idx="2504">
                  <c:v>4.84</c:v>
                </c:pt>
                <c:pt idx="2505">
                  <c:v>3.22</c:v>
                </c:pt>
                <c:pt idx="2506">
                  <c:v>2.3099999999999987</c:v>
                </c:pt>
                <c:pt idx="2507">
                  <c:v>2.38</c:v>
                </c:pt>
                <c:pt idx="2508">
                  <c:v>2.65</c:v>
                </c:pt>
                <c:pt idx="2509">
                  <c:v>1.81</c:v>
                </c:pt>
                <c:pt idx="2510">
                  <c:v>1.05</c:v>
                </c:pt>
                <c:pt idx="2511">
                  <c:v>-0.22000000000000008</c:v>
                </c:pt>
                <c:pt idx="2512">
                  <c:v>-0.72000000000000064</c:v>
                </c:pt>
                <c:pt idx="2513">
                  <c:v>-1.35</c:v>
                </c:pt>
                <c:pt idx="2514">
                  <c:v>-0.87000000000000066</c:v>
                </c:pt>
                <c:pt idx="2515">
                  <c:v>-0.19000000000000009</c:v>
                </c:pt>
                <c:pt idx="2516">
                  <c:v>-0.35000000000000031</c:v>
                </c:pt>
                <c:pt idx="2517">
                  <c:v>0.18000000000000016</c:v>
                </c:pt>
                <c:pt idx="2518">
                  <c:v>-0.49000000000000032</c:v>
                </c:pt>
                <c:pt idx="2519">
                  <c:v>0.23</c:v>
                </c:pt>
                <c:pt idx="2520">
                  <c:v>-4.0000000000000049E-2</c:v>
                </c:pt>
                <c:pt idx="2521">
                  <c:v>0.97000000000000031</c:v>
                </c:pt>
                <c:pt idx="2522">
                  <c:v>0.96000000000000063</c:v>
                </c:pt>
                <c:pt idx="2523">
                  <c:v>1.1000000000000001</c:v>
                </c:pt>
                <c:pt idx="2524">
                  <c:v>1.42</c:v>
                </c:pt>
                <c:pt idx="2525">
                  <c:v>1.9200000000000006</c:v>
                </c:pt>
                <c:pt idx="2526">
                  <c:v>2.3899999999999997</c:v>
                </c:pt>
                <c:pt idx="2527">
                  <c:v>2.65</c:v>
                </c:pt>
                <c:pt idx="2528">
                  <c:v>1.6700000000000013</c:v>
                </c:pt>
                <c:pt idx="2529">
                  <c:v>0.19000000000000009</c:v>
                </c:pt>
                <c:pt idx="2530">
                  <c:v>-0.70000000000000062</c:v>
                </c:pt>
                <c:pt idx="2531">
                  <c:v>0.54</c:v>
                </c:pt>
                <c:pt idx="2532">
                  <c:v>1.25</c:v>
                </c:pt>
                <c:pt idx="2533">
                  <c:v>2.1</c:v>
                </c:pt>
                <c:pt idx="2534">
                  <c:v>2.59</c:v>
                </c:pt>
                <c:pt idx="2535">
                  <c:v>2.29</c:v>
                </c:pt>
                <c:pt idx="2536">
                  <c:v>1.9700000000000006</c:v>
                </c:pt>
                <c:pt idx="2537">
                  <c:v>1.82</c:v>
                </c:pt>
                <c:pt idx="2538">
                  <c:v>1.43</c:v>
                </c:pt>
                <c:pt idx="2539">
                  <c:v>1.5</c:v>
                </c:pt>
                <c:pt idx="2540">
                  <c:v>1.8</c:v>
                </c:pt>
                <c:pt idx="2541">
                  <c:v>1.6600000000000001</c:v>
                </c:pt>
                <c:pt idx="2542">
                  <c:v>1.7800000000000007</c:v>
                </c:pt>
                <c:pt idx="2543">
                  <c:v>2.68</c:v>
                </c:pt>
                <c:pt idx="2544">
                  <c:v>2.9099999999999997</c:v>
                </c:pt>
                <c:pt idx="2545">
                  <c:v>4.83</c:v>
                </c:pt>
                <c:pt idx="2546">
                  <c:v>5.08</c:v>
                </c:pt>
                <c:pt idx="2547">
                  <c:v>5.1599999999999975</c:v>
                </c:pt>
                <c:pt idx="2548">
                  <c:v>5.3</c:v>
                </c:pt>
                <c:pt idx="2549">
                  <c:v>5.21</c:v>
                </c:pt>
                <c:pt idx="2550">
                  <c:v>4.9300000000000024</c:v>
                </c:pt>
                <c:pt idx="2551">
                  <c:v>3.9699999999999998</c:v>
                </c:pt>
                <c:pt idx="2552">
                  <c:v>2.09</c:v>
                </c:pt>
                <c:pt idx="2553">
                  <c:v>3.0000000000000016E-2</c:v>
                </c:pt>
                <c:pt idx="2554">
                  <c:v>-0.71000000000000063</c:v>
                </c:pt>
                <c:pt idx="2555">
                  <c:v>0.45</c:v>
                </c:pt>
                <c:pt idx="2556">
                  <c:v>2.4699999999999998</c:v>
                </c:pt>
                <c:pt idx="2557">
                  <c:v>3.02</c:v>
                </c:pt>
                <c:pt idx="2558">
                  <c:v>3.71</c:v>
                </c:pt>
                <c:pt idx="2559">
                  <c:v>3.3099999999999987</c:v>
                </c:pt>
                <c:pt idx="2560">
                  <c:v>3.08</c:v>
                </c:pt>
                <c:pt idx="2561">
                  <c:v>3.06</c:v>
                </c:pt>
                <c:pt idx="2562">
                  <c:v>2.73</c:v>
                </c:pt>
                <c:pt idx="2563">
                  <c:v>3.3499999999999988</c:v>
                </c:pt>
                <c:pt idx="2564">
                  <c:v>3.5</c:v>
                </c:pt>
                <c:pt idx="2565">
                  <c:v>3.11</c:v>
                </c:pt>
                <c:pt idx="2566">
                  <c:v>2.8</c:v>
                </c:pt>
                <c:pt idx="2567">
                  <c:v>2.7600000000000002</c:v>
                </c:pt>
                <c:pt idx="2568">
                  <c:v>3.19</c:v>
                </c:pt>
                <c:pt idx="2569">
                  <c:v>3</c:v>
                </c:pt>
                <c:pt idx="2570">
                  <c:v>2.8899999999999997</c:v>
                </c:pt>
                <c:pt idx="2571">
                  <c:v>2.58</c:v>
                </c:pt>
                <c:pt idx="2572">
                  <c:v>2.4299999999999997</c:v>
                </c:pt>
                <c:pt idx="2573">
                  <c:v>1.8</c:v>
                </c:pt>
                <c:pt idx="2574">
                  <c:v>1.51</c:v>
                </c:pt>
                <c:pt idx="2575">
                  <c:v>1.1200000000000001</c:v>
                </c:pt>
                <c:pt idx="2576">
                  <c:v>-0.14000000000000001</c:v>
                </c:pt>
                <c:pt idx="2577">
                  <c:v>-1.7100000000000006</c:v>
                </c:pt>
                <c:pt idx="2578">
                  <c:v>-2.38</c:v>
                </c:pt>
                <c:pt idx="2579">
                  <c:v>-1.42</c:v>
                </c:pt>
                <c:pt idx="2580">
                  <c:v>3.0000000000000016E-2</c:v>
                </c:pt>
                <c:pt idx="2581">
                  <c:v>0.88000000000000034</c:v>
                </c:pt>
                <c:pt idx="2582">
                  <c:v>1</c:v>
                </c:pt>
                <c:pt idx="2583">
                  <c:v>1.23</c:v>
                </c:pt>
                <c:pt idx="2584">
                  <c:v>1.29</c:v>
                </c:pt>
                <c:pt idx="2585">
                  <c:v>1.6300000000000001</c:v>
                </c:pt>
                <c:pt idx="2586">
                  <c:v>1.7900000000000007</c:v>
                </c:pt>
                <c:pt idx="2587">
                  <c:v>1.6700000000000013</c:v>
                </c:pt>
                <c:pt idx="2588">
                  <c:v>1.62</c:v>
                </c:pt>
                <c:pt idx="2589">
                  <c:v>1.7200000000000006</c:v>
                </c:pt>
                <c:pt idx="2590">
                  <c:v>2.17</c:v>
                </c:pt>
                <c:pt idx="2591">
                  <c:v>2.8699999999999997</c:v>
                </c:pt>
                <c:pt idx="2592">
                  <c:v>3.56</c:v>
                </c:pt>
                <c:pt idx="2593">
                  <c:v>3.7</c:v>
                </c:pt>
                <c:pt idx="2594">
                  <c:v>3.62</c:v>
                </c:pt>
                <c:pt idx="2595">
                  <c:v>3.32</c:v>
                </c:pt>
                <c:pt idx="2596">
                  <c:v>3.05</c:v>
                </c:pt>
                <c:pt idx="2597">
                  <c:v>3.03</c:v>
                </c:pt>
                <c:pt idx="2598">
                  <c:v>3.18</c:v>
                </c:pt>
                <c:pt idx="2599">
                  <c:v>3.01</c:v>
                </c:pt>
                <c:pt idx="2600">
                  <c:v>1.37</c:v>
                </c:pt>
                <c:pt idx="2601">
                  <c:v>-0.66000000000000092</c:v>
                </c:pt>
                <c:pt idx="2602">
                  <c:v>-1.61</c:v>
                </c:pt>
                <c:pt idx="2603">
                  <c:v>-0.5800000000000004</c:v>
                </c:pt>
                <c:pt idx="2604">
                  <c:v>0.81</c:v>
                </c:pt>
                <c:pt idx="2605">
                  <c:v>1.47</c:v>
                </c:pt>
                <c:pt idx="2606">
                  <c:v>1.1100000000000001</c:v>
                </c:pt>
                <c:pt idx="2607">
                  <c:v>0.71000000000000063</c:v>
                </c:pt>
                <c:pt idx="2608">
                  <c:v>0.46</c:v>
                </c:pt>
                <c:pt idx="2609">
                  <c:v>0.54</c:v>
                </c:pt>
                <c:pt idx="2610">
                  <c:v>0.62000000000000066</c:v>
                </c:pt>
                <c:pt idx="2611">
                  <c:v>0.98</c:v>
                </c:pt>
                <c:pt idx="2612">
                  <c:v>3.05</c:v>
                </c:pt>
                <c:pt idx="2613">
                  <c:v>2.68</c:v>
                </c:pt>
                <c:pt idx="2614">
                  <c:v>2.3099999999999987</c:v>
                </c:pt>
                <c:pt idx="2615">
                  <c:v>2.36</c:v>
                </c:pt>
                <c:pt idx="2616">
                  <c:v>3.06</c:v>
                </c:pt>
                <c:pt idx="2617">
                  <c:v>3.72</c:v>
                </c:pt>
                <c:pt idx="2618">
                  <c:v>4.1099999999999985</c:v>
                </c:pt>
                <c:pt idx="2619">
                  <c:v>4.24</c:v>
                </c:pt>
                <c:pt idx="2620">
                  <c:v>6.38</c:v>
                </c:pt>
                <c:pt idx="2621">
                  <c:v>6.87</c:v>
                </c:pt>
                <c:pt idx="2622">
                  <c:v>6.79</c:v>
                </c:pt>
                <c:pt idx="2623">
                  <c:v>6.2</c:v>
                </c:pt>
                <c:pt idx="2624">
                  <c:v>4.4400000000000004</c:v>
                </c:pt>
                <c:pt idx="2625">
                  <c:v>2.2599999999999998</c:v>
                </c:pt>
                <c:pt idx="2626">
                  <c:v>0.67000000000000093</c:v>
                </c:pt>
                <c:pt idx="2627">
                  <c:v>1.08</c:v>
                </c:pt>
                <c:pt idx="2628">
                  <c:v>2.4099999999999997</c:v>
                </c:pt>
                <c:pt idx="2629">
                  <c:v>3.56</c:v>
                </c:pt>
                <c:pt idx="2630">
                  <c:v>3.7800000000000002</c:v>
                </c:pt>
                <c:pt idx="2631">
                  <c:v>3.63</c:v>
                </c:pt>
                <c:pt idx="2632">
                  <c:v>3.21</c:v>
                </c:pt>
                <c:pt idx="2633">
                  <c:v>3.3499999999999988</c:v>
                </c:pt>
                <c:pt idx="2634">
                  <c:v>3.74</c:v>
                </c:pt>
                <c:pt idx="2635">
                  <c:v>4.4000000000000004</c:v>
                </c:pt>
                <c:pt idx="2636">
                  <c:v>4.6899999999999995</c:v>
                </c:pt>
                <c:pt idx="2637">
                  <c:v>4.71</c:v>
                </c:pt>
                <c:pt idx="2638">
                  <c:v>4.5199999999999996</c:v>
                </c:pt>
                <c:pt idx="2639">
                  <c:v>4.74</c:v>
                </c:pt>
                <c:pt idx="2640">
                  <c:v>5.38</c:v>
                </c:pt>
                <c:pt idx="2641">
                  <c:v>6.07</c:v>
                </c:pt>
                <c:pt idx="2642">
                  <c:v>6.41</c:v>
                </c:pt>
                <c:pt idx="2643">
                  <c:v>6.68</c:v>
                </c:pt>
                <c:pt idx="2644">
                  <c:v>6.98</c:v>
                </c:pt>
                <c:pt idx="2645">
                  <c:v>7.29</c:v>
                </c:pt>
                <c:pt idx="2646">
                  <c:v>7.4300000000000024</c:v>
                </c:pt>
                <c:pt idx="2647">
                  <c:v>7.06</c:v>
                </c:pt>
                <c:pt idx="2648">
                  <c:v>5.09</c:v>
                </c:pt>
                <c:pt idx="2649">
                  <c:v>2.66</c:v>
                </c:pt>
                <c:pt idx="2650">
                  <c:v>1.86</c:v>
                </c:pt>
                <c:pt idx="2651">
                  <c:v>0.99</c:v>
                </c:pt>
                <c:pt idx="2652">
                  <c:v>1.8</c:v>
                </c:pt>
                <c:pt idx="2653">
                  <c:v>2.9499999999999997</c:v>
                </c:pt>
                <c:pt idx="2654">
                  <c:v>3.9</c:v>
                </c:pt>
                <c:pt idx="2655">
                  <c:v>4.26</c:v>
                </c:pt>
                <c:pt idx="2656">
                  <c:v>4.22</c:v>
                </c:pt>
                <c:pt idx="2657">
                  <c:v>4.17</c:v>
                </c:pt>
                <c:pt idx="2658">
                  <c:v>3.9499999999999997</c:v>
                </c:pt>
                <c:pt idx="2659">
                  <c:v>4.37</c:v>
                </c:pt>
                <c:pt idx="2660">
                  <c:v>4.99</c:v>
                </c:pt>
                <c:pt idx="2661">
                  <c:v>5.87</c:v>
                </c:pt>
                <c:pt idx="2662">
                  <c:v>6.71</c:v>
                </c:pt>
                <c:pt idx="2663">
                  <c:v>7.51</c:v>
                </c:pt>
                <c:pt idx="2664">
                  <c:v>8.3800000000000008</c:v>
                </c:pt>
                <c:pt idx="2665">
                  <c:v>8.0500000000000007</c:v>
                </c:pt>
                <c:pt idx="2666">
                  <c:v>7.03</c:v>
                </c:pt>
                <c:pt idx="2667">
                  <c:v>6.09</c:v>
                </c:pt>
                <c:pt idx="2668">
                  <c:v>4.95</c:v>
                </c:pt>
                <c:pt idx="2669">
                  <c:v>4.5</c:v>
                </c:pt>
                <c:pt idx="2670">
                  <c:v>4.46</c:v>
                </c:pt>
                <c:pt idx="2671">
                  <c:v>4.3599999999999985</c:v>
                </c:pt>
                <c:pt idx="2672">
                  <c:v>3.86</c:v>
                </c:pt>
                <c:pt idx="2673">
                  <c:v>3.07</c:v>
                </c:pt>
                <c:pt idx="2674">
                  <c:v>2.66</c:v>
                </c:pt>
                <c:pt idx="2675">
                  <c:v>3.15</c:v>
                </c:pt>
                <c:pt idx="2676">
                  <c:v>3.9</c:v>
                </c:pt>
                <c:pt idx="2677">
                  <c:v>4.67</c:v>
                </c:pt>
                <c:pt idx="2678">
                  <c:v>4.1199999999999966</c:v>
                </c:pt>
                <c:pt idx="2679">
                  <c:v>3.21</c:v>
                </c:pt>
                <c:pt idx="2680">
                  <c:v>2.2799999999999998</c:v>
                </c:pt>
                <c:pt idx="2681">
                  <c:v>2.9899999999999998</c:v>
                </c:pt>
                <c:pt idx="2682">
                  <c:v>3.66</c:v>
                </c:pt>
                <c:pt idx="2683">
                  <c:v>4.2699999999999996</c:v>
                </c:pt>
                <c:pt idx="2684">
                  <c:v>4.8</c:v>
                </c:pt>
                <c:pt idx="2685">
                  <c:v>4.53</c:v>
                </c:pt>
                <c:pt idx="2686">
                  <c:v>6.17</c:v>
                </c:pt>
                <c:pt idx="2687">
                  <c:v>4.0599999999999996</c:v>
                </c:pt>
                <c:pt idx="2688">
                  <c:v>4.4300000000000024</c:v>
                </c:pt>
                <c:pt idx="2689">
                  <c:v>4.6899999999999995</c:v>
                </c:pt>
                <c:pt idx="2690">
                  <c:v>5.53</c:v>
                </c:pt>
                <c:pt idx="2691">
                  <c:v>6.25</c:v>
                </c:pt>
                <c:pt idx="2692">
                  <c:v>6.6499999999999995</c:v>
                </c:pt>
                <c:pt idx="2693">
                  <c:v>6.26</c:v>
                </c:pt>
                <c:pt idx="2694">
                  <c:v>6.55</c:v>
                </c:pt>
                <c:pt idx="2695">
                  <c:v>6.4700000000000024</c:v>
                </c:pt>
                <c:pt idx="2696">
                  <c:v>5.21</c:v>
                </c:pt>
                <c:pt idx="2697">
                  <c:v>3.4699999999999998</c:v>
                </c:pt>
                <c:pt idx="2698">
                  <c:v>2.4899999999999998</c:v>
                </c:pt>
                <c:pt idx="2699">
                  <c:v>3.38</c:v>
                </c:pt>
                <c:pt idx="2700">
                  <c:v>4.46</c:v>
                </c:pt>
                <c:pt idx="2701">
                  <c:v>5.0199999999999996</c:v>
                </c:pt>
                <c:pt idx="2702">
                  <c:v>4.04</c:v>
                </c:pt>
                <c:pt idx="2703">
                  <c:v>2.92</c:v>
                </c:pt>
                <c:pt idx="2704">
                  <c:v>2.46</c:v>
                </c:pt>
                <c:pt idx="2705">
                  <c:v>2.72</c:v>
                </c:pt>
                <c:pt idx="2706">
                  <c:v>3.03</c:v>
                </c:pt>
                <c:pt idx="2707">
                  <c:v>3.73</c:v>
                </c:pt>
                <c:pt idx="2708">
                  <c:v>4.95</c:v>
                </c:pt>
                <c:pt idx="2709">
                  <c:v>5.58</c:v>
                </c:pt>
                <c:pt idx="2710">
                  <c:v>5.99</c:v>
                </c:pt>
                <c:pt idx="2711">
                  <c:v>6.38</c:v>
                </c:pt>
                <c:pt idx="2712">
                  <c:v>6.73</c:v>
                </c:pt>
                <c:pt idx="2713">
                  <c:v>7.05</c:v>
                </c:pt>
                <c:pt idx="2714">
                  <c:v>6.3199999999999985</c:v>
                </c:pt>
                <c:pt idx="2715">
                  <c:v>5.85</c:v>
                </c:pt>
                <c:pt idx="2716">
                  <c:v>5.0199999999999996</c:v>
                </c:pt>
                <c:pt idx="2717">
                  <c:v>4.8099999999999996</c:v>
                </c:pt>
                <c:pt idx="2718">
                  <c:v>5.0599999999999996</c:v>
                </c:pt>
                <c:pt idx="2719">
                  <c:v>5.39</c:v>
                </c:pt>
                <c:pt idx="2720">
                  <c:v>4.84</c:v>
                </c:pt>
                <c:pt idx="2721">
                  <c:v>3.9299999999999997</c:v>
                </c:pt>
                <c:pt idx="2722">
                  <c:v>3.3899999999999997</c:v>
                </c:pt>
                <c:pt idx="2723">
                  <c:v>4.0199999999999996</c:v>
                </c:pt>
                <c:pt idx="2724">
                  <c:v>5.04</c:v>
                </c:pt>
                <c:pt idx="2725">
                  <c:v>5.72</c:v>
                </c:pt>
                <c:pt idx="2726">
                  <c:v>5.74</c:v>
                </c:pt>
                <c:pt idx="2727">
                  <c:v>5.6099999999999985</c:v>
                </c:pt>
                <c:pt idx="2728">
                  <c:v>5.87</c:v>
                </c:pt>
                <c:pt idx="2729">
                  <c:v>6.23</c:v>
                </c:pt>
                <c:pt idx="2730">
                  <c:v>7.51</c:v>
                </c:pt>
                <c:pt idx="2731">
                  <c:v>6.74</c:v>
                </c:pt>
                <c:pt idx="2732">
                  <c:v>6.83</c:v>
                </c:pt>
                <c:pt idx="2733">
                  <c:v>6.79</c:v>
                </c:pt>
                <c:pt idx="2734">
                  <c:v>8.01</c:v>
                </c:pt>
                <c:pt idx="2735">
                  <c:v>8</c:v>
                </c:pt>
                <c:pt idx="2736">
                  <c:v>8.19</c:v>
                </c:pt>
                <c:pt idx="2737">
                  <c:v>7.85</c:v>
                </c:pt>
                <c:pt idx="2738">
                  <c:v>7.55</c:v>
                </c:pt>
                <c:pt idx="2739">
                  <c:v>7.33</c:v>
                </c:pt>
                <c:pt idx="2740">
                  <c:v>7.17</c:v>
                </c:pt>
                <c:pt idx="2741">
                  <c:v>7.3199999999999985</c:v>
                </c:pt>
                <c:pt idx="2742">
                  <c:v>7.74</c:v>
                </c:pt>
                <c:pt idx="2743">
                  <c:v>7.6499999999999995</c:v>
                </c:pt>
                <c:pt idx="2744">
                  <c:v>6.28</c:v>
                </c:pt>
                <c:pt idx="2745">
                  <c:v>4.6199999999999966</c:v>
                </c:pt>
                <c:pt idx="2746">
                  <c:v>3.54</c:v>
                </c:pt>
                <c:pt idx="2747">
                  <c:v>4.09</c:v>
                </c:pt>
                <c:pt idx="2748">
                  <c:v>5.03</c:v>
                </c:pt>
                <c:pt idx="2749">
                  <c:v>5.75</c:v>
                </c:pt>
                <c:pt idx="2750">
                  <c:v>5.67</c:v>
                </c:pt>
                <c:pt idx="2751">
                  <c:v>5.95</c:v>
                </c:pt>
                <c:pt idx="2752">
                  <c:v>7.64</c:v>
                </c:pt>
                <c:pt idx="2753">
                  <c:v>7.6899999999999995</c:v>
                </c:pt>
                <c:pt idx="2754">
                  <c:v>8.92</c:v>
                </c:pt>
                <c:pt idx="2755">
                  <c:v>9.56</c:v>
                </c:pt>
                <c:pt idx="2756">
                  <c:v>9.56</c:v>
                </c:pt>
                <c:pt idx="2757">
                  <c:v>9.56</c:v>
                </c:pt>
                <c:pt idx="2758">
                  <c:v>8.0500000000000007</c:v>
                </c:pt>
                <c:pt idx="2759">
                  <c:v>8.4</c:v>
                </c:pt>
                <c:pt idx="2760">
                  <c:v>8.64</c:v>
                </c:pt>
                <c:pt idx="2761">
                  <c:v>9.93</c:v>
                </c:pt>
                <c:pt idx="2762">
                  <c:v>10.1</c:v>
                </c:pt>
                <c:pt idx="2763">
                  <c:v>9.9700000000000006</c:v>
                </c:pt>
                <c:pt idx="2764">
                  <c:v>9.07</c:v>
                </c:pt>
                <c:pt idx="2765">
                  <c:v>7.85</c:v>
                </c:pt>
                <c:pt idx="2766">
                  <c:v>7.4700000000000024</c:v>
                </c:pt>
                <c:pt idx="2767">
                  <c:v>7.1199999999999966</c:v>
                </c:pt>
                <c:pt idx="2768">
                  <c:v>5.7700000000000014</c:v>
                </c:pt>
                <c:pt idx="2769">
                  <c:v>4.0999999999999996</c:v>
                </c:pt>
                <c:pt idx="2770">
                  <c:v>3.09</c:v>
                </c:pt>
                <c:pt idx="2771">
                  <c:v>3.82</c:v>
                </c:pt>
                <c:pt idx="2772">
                  <c:v>4.67</c:v>
                </c:pt>
                <c:pt idx="2773">
                  <c:v>5.04</c:v>
                </c:pt>
                <c:pt idx="2774">
                  <c:v>5.0599999999999996</c:v>
                </c:pt>
                <c:pt idx="2775">
                  <c:v>4.5199999999999996</c:v>
                </c:pt>
                <c:pt idx="2776">
                  <c:v>3.73</c:v>
                </c:pt>
                <c:pt idx="2777">
                  <c:v>3.69</c:v>
                </c:pt>
                <c:pt idx="2778">
                  <c:v>4.1399999999999997</c:v>
                </c:pt>
                <c:pt idx="2779">
                  <c:v>5.0599999999999996</c:v>
                </c:pt>
                <c:pt idx="2780">
                  <c:v>5.5</c:v>
                </c:pt>
                <c:pt idx="2781">
                  <c:v>5.7</c:v>
                </c:pt>
                <c:pt idx="2782">
                  <c:v>5.88</c:v>
                </c:pt>
                <c:pt idx="2783">
                  <c:v>6.56</c:v>
                </c:pt>
                <c:pt idx="2784">
                  <c:v>6.79</c:v>
                </c:pt>
                <c:pt idx="2785">
                  <c:v>6.4700000000000024</c:v>
                </c:pt>
                <c:pt idx="2786">
                  <c:v>6.24</c:v>
                </c:pt>
                <c:pt idx="2787">
                  <c:v>6.18</c:v>
                </c:pt>
                <c:pt idx="2788">
                  <c:v>5.84</c:v>
                </c:pt>
                <c:pt idx="2789">
                  <c:v>5.95</c:v>
                </c:pt>
                <c:pt idx="2790">
                  <c:v>6.51</c:v>
                </c:pt>
                <c:pt idx="2791">
                  <c:v>6.6899999999999995</c:v>
                </c:pt>
                <c:pt idx="2792">
                  <c:v>5.29</c:v>
                </c:pt>
                <c:pt idx="2793">
                  <c:v>3.51</c:v>
                </c:pt>
                <c:pt idx="2794">
                  <c:v>3.1</c:v>
                </c:pt>
                <c:pt idx="2795">
                  <c:v>3.9</c:v>
                </c:pt>
                <c:pt idx="2796">
                  <c:v>5.13</c:v>
                </c:pt>
                <c:pt idx="2797">
                  <c:v>5.76</c:v>
                </c:pt>
                <c:pt idx="2798">
                  <c:v>5.26</c:v>
                </c:pt>
                <c:pt idx="2799">
                  <c:v>4.42</c:v>
                </c:pt>
                <c:pt idx="2800">
                  <c:v>3.24</c:v>
                </c:pt>
                <c:pt idx="2801">
                  <c:v>2.4699999999999998</c:v>
                </c:pt>
                <c:pt idx="2802">
                  <c:v>2.5299999999999998</c:v>
                </c:pt>
                <c:pt idx="2803">
                  <c:v>3.52</c:v>
                </c:pt>
                <c:pt idx="2804">
                  <c:v>4.4700000000000024</c:v>
                </c:pt>
                <c:pt idx="2805">
                  <c:v>4.3599999999999985</c:v>
                </c:pt>
                <c:pt idx="2806">
                  <c:v>3.92</c:v>
                </c:pt>
                <c:pt idx="2807">
                  <c:v>3.77</c:v>
                </c:pt>
                <c:pt idx="2808">
                  <c:v>4.1399999999999997</c:v>
                </c:pt>
                <c:pt idx="2809">
                  <c:v>4.87</c:v>
                </c:pt>
                <c:pt idx="2810">
                  <c:v>5.04</c:v>
                </c:pt>
                <c:pt idx="2811">
                  <c:v>5.38</c:v>
                </c:pt>
                <c:pt idx="2812">
                  <c:v>5.23</c:v>
                </c:pt>
                <c:pt idx="2813">
                  <c:v>5.4</c:v>
                </c:pt>
                <c:pt idx="2814">
                  <c:v>5.92</c:v>
                </c:pt>
                <c:pt idx="2815">
                  <c:v>6.08</c:v>
                </c:pt>
                <c:pt idx="2816">
                  <c:v>5.09</c:v>
                </c:pt>
                <c:pt idx="2817">
                  <c:v>3.4499999999999997</c:v>
                </c:pt>
                <c:pt idx="2818">
                  <c:v>2.73</c:v>
                </c:pt>
                <c:pt idx="2819">
                  <c:v>3.98</c:v>
                </c:pt>
                <c:pt idx="2820">
                  <c:v>4.9000000000000004</c:v>
                </c:pt>
                <c:pt idx="2821">
                  <c:v>6.3599999999999985</c:v>
                </c:pt>
                <c:pt idx="2822">
                  <c:v>6.63</c:v>
                </c:pt>
                <c:pt idx="2823">
                  <c:v>6.59</c:v>
                </c:pt>
                <c:pt idx="2824">
                  <c:v>6.3599999999999985</c:v>
                </c:pt>
                <c:pt idx="2825">
                  <c:v>6.57</c:v>
                </c:pt>
                <c:pt idx="2826">
                  <c:v>7.17</c:v>
                </c:pt>
                <c:pt idx="2827">
                  <c:v>8.18</c:v>
                </c:pt>
                <c:pt idx="2828">
                  <c:v>8.620000000000001</c:v>
                </c:pt>
                <c:pt idx="2829">
                  <c:v>8.4600000000000026</c:v>
                </c:pt>
                <c:pt idx="2830">
                  <c:v>8.3000000000000007</c:v>
                </c:pt>
                <c:pt idx="2831">
                  <c:v>8.6300000000000008</c:v>
                </c:pt>
                <c:pt idx="2832">
                  <c:v>9.24</c:v>
                </c:pt>
                <c:pt idx="2833">
                  <c:v>9.68</c:v>
                </c:pt>
                <c:pt idx="2834">
                  <c:v>7.29</c:v>
                </c:pt>
                <c:pt idx="2835">
                  <c:v>6.4700000000000024</c:v>
                </c:pt>
                <c:pt idx="2836">
                  <c:v>5.7700000000000014</c:v>
                </c:pt>
                <c:pt idx="2837">
                  <c:v>5.56</c:v>
                </c:pt>
                <c:pt idx="2838">
                  <c:v>5.92</c:v>
                </c:pt>
                <c:pt idx="2839">
                  <c:v>6.1199999999999966</c:v>
                </c:pt>
                <c:pt idx="2840">
                  <c:v>5.09</c:v>
                </c:pt>
                <c:pt idx="2841">
                  <c:v>3.9899999999999998</c:v>
                </c:pt>
                <c:pt idx="2842">
                  <c:v>3.8299999999999987</c:v>
                </c:pt>
                <c:pt idx="2843">
                  <c:v>5</c:v>
                </c:pt>
                <c:pt idx="2844">
                  <c:v>6.35</c:v>
                </c:pt>
                <c:pt idx="2845">
                  <c:v>6.85</c:v>
                </c:pt>
                <c:pt idx="2846">
                  <c:v>7.1199999999999966</c:v>
                </c:pt>
                <c:pt idx="2847">
                  <c:v>6.54</c:v>
                </c:pt>
                <c:pt idx="2848">
                  <c:v>6.2700000000000014</c:v>
                </c:pt>
                <c:pt idx="2849">
                  <c:v>6.71</c:v>
                </c:pt>
                <c:pt idx="2850">
                  <c:v>7.24</c:v>
                </c:pt>
                <c:pt idx="2851">
                  <c:v>7.71</c:v>
                </c:pt>
                <c:pt idx="2852">
                  <c:v>8.01</c:v>
                </c:pt>
                <c:pt idx="2853">
                  <c:v>8.44</c:v>
                </c:pt>
                <c:pt idx="2854">
                  <c:v>8.61</c:v>
                </c:pt>
                <c:pt idx="2855">
                  <c:v>8.9</c:v>
                </c:pt>
                <c:pt idx="2856">
                  <c:v>8.84</c:v>
                </c:pt>
                <c:pt idx="2857">
                  <c:v>8.98</c:v>
                </c:pt>
                <c:pt idx="2858">
                  <c:v>9.120000000000001</c:v>
                </c:pt>
                <c:pt idx="2859">
                  <c:v>9.08</c:v>
                </c:pt>
                <c:pt idx="2860">
                  <c:v>8.44</c:v>
                </c:pt>
                <c:pt idx="2861">
                  <c:v>7.96</c:v>
                </c:pt>
                <c:pt idx="2862">
                  <c:v>7.94</c:v>
                </c:pt>
                <c:pt idx="2863">
                  <c:v>7.52</c:v>
                </c:pt>
                <c:pt idx="2864">
                  <c:v>6.51</c:v>
                </c:pt>
                <c:pt idx="2865">
                  <c:v>5.6199999999999966</c:v>
                </c:pt>
                <c:pt idx="2866">
                  <c:v>5.07</c:v>
                </c:pt>
                <c:pt idx="2867">
                  <c:v>4.6399999999999997</c:v>
                </c:pt>
                <c:pt idx="2868">
                  <c:v>5.76</c:v>
                </c:pt>
                <c:pt idx="2869">
                  <c:v>7.21</c:v>
                </c:pt>
                <c:pt idx="2870">
                  <c:v>7.58</c:v>
                </c:pt>
                <c:pt idx="2871">
                  <c:v>7.2</c:v>
                </c:pt>
                <c:pt idx="2872">
                  <c:v>6.63</c:v>
                </c:pt>
                <c:pt idx="2873">
                  <c:v>6.6599999999999975</c:v>
                </c:pt>
                <c:pt idx="2874">
                  <c:v>7.14</c:v>
                </c:pt>
                <c:pt idx="2875">
                  <c:v>7.8</c:v>
                </c:pt>
                <c:pt idx="2876">
                  <c:v>8.77</c:v>
                </c:pt>
                <c:pt idx="2877">
                  <c:v>9.02</c:v>
                </c:pt>
                <c:pt idx="2878">
                  <c:v>8.84</c:v>
                </c:pt>
                <c:pt idx="2879">
                  <c:v>8.32</c:v>
                </c:pt>
                <c:pt idx="2880">
                  <c:v>8.48</c:v>
                </c:pt>
                <c:pt idx="2881">
                  <c:v>8.8800000000000008</c:v>
                </c:pt>
                <c:pt idx="2882">
                  <c:v>8.7000000000000011</c:v>
                </c:pt>
                <c:pt idx="2883">
                  <c:v>9.08</c:v>
                </c:pt>
                <c:pt idx="2884">
                  <c:v>8.620000000000001</c:v>
                </c:pt>
                <c:pt idx="2885">
                  <c:v>8.89</c:v>
                </c:pt>
                <c:pt idx="2886">
                  <c:v>9.4500000000000028</c:v>
                </c:pt>
                <c:pt idx="2887">
                  <c:v>9.57</c:v>
                </c:pt>
                <c:pt idx="2888">
                  <c:v>7.96</c:v>
                </c:pt>
                <c:pt idx="2889">
                  <c:v>5.9</c:v>
                </c:pt>
                <c:pt idx="2890">
                  <c:v>5.1599999999999975</c:v>
                </c:pt>
                <c:pt idx="2891">
                  <c:v>6.1499999999999995</c:v>
                </c:pt>
                <c:pt idx="2892">
                  <c:v>7.25</c:v>
                </c:pt>
                <c:pt idx="2893">
                  <c:v>7.52</c:v>
                </c:pt>
                <c:pt idx="2894">
                  <c:v>7.3599999999999985</c:v>
                </c:pt>
                <c:pt idx="2895">
                  <c:v>7.08</c:v>
                </c:pt>
                <c:pt idx="2896">
                  <c:v>6.74</c:v>
                </c:pt>
                <c:pt idx="2897">
                  <c:v>6.1899999999999995</c:v>
                </c:pt>
                <c:pt idx="2898">
                  <c:v>5.99</c:v>
                </c:pt>
                <c:pt idx="2899">
                  <c:v>6.18</c:v>
                </c:pt>
                <c:pt idx="2900">
                  <c:v>7.07</c:v>
                </c:pt>
                <c:pt idx="2901">
                  <c:v>6.68</c:v>
                </c:pt>
                <c:pt idx="2902">
                  <c:v>6.52</c:v>
                </c:pt>
                <c:pt idx="2903">
                  <c:v>6.26</c:v>
                </c:pt>
                <c:pt idx="2904">
                  <c:v>6.34</c:v>
                </c:pt>
                <c:pt idx="2905">
                  <c:v>6.45</c:v>
                </c:pt>
                <c:pt idx="2906">
                  <c:v>6.63</c:v>
                </c:pt>
                <c:pt idx="2907">
                  <c:v>6.42</c:v>
                </c:pt>
                <c:pt idx="2908">
                  <c:v>6.6499999999999995</c:v>
                </c:pt>
                <c:pt idx="2909">
                  <c:v>7.35</c:v>
                </c:pt>
                <c:pt idx="2910">
                  <c:v>7.55</c:v>
                </c:pt>
                <c:pt idx="2911">
                  <c:v>7.18</c:v>
                </c:pt>
                <c:pt idx="2912">
                  <c:v>6.1099999999999985</c:v>
                </c:pt>
                <c:pt idx="2913">
                  <c:v>5.18</c:v>
                </c:pt>
                <c:pt idx="2914">
                  <c:v>4.45</c:v>
                </c:pt>
                <c:pt idx="2915">
                  <c:v>5.4300000000000024</c:v>
                </c:pt>
                <c:pt idx="2916">
                  <c:v>6.26</c:v>
                </c:pt>
                <c:pt idx="2917">
                  <c:v>6.4700000000000024</c:v>
                </c:pt>
                <c:pt idx="2918">
                  <c:v>6.28</c:v>
                </c:pt>
                <c:pt idx="2919">
                  <c:v>5.85</c:v>
                </c:pt>
                <c:pt idx="2920">
                  <c:v>5.45</c:v>
                </c:pt>
                <c:pt idx="2921">
                  <c:v>5.1099999999999985</c:v>
                </c:pt>
                <c:pt idx="2922">
                  <c:v>5.44</c:v>
                </c:pt>
                <c:pt idx="2923">
                  <c:v>5.64</c:v>
                </c:pt>
                <c:pt idx="2924">
                  <c:v>5.96</c:v>
                </c:pt>
                <c:pt idx="2925">
                  <c:v>7.57</c:v>
                </c:pt>
                <c:pt idx="2926">
                  <c:v>8.02</c:v>
                </c:pt>
                <c:pt idx="2927">
                  <c:v>7.88</c:v>
                </c:pt>
                <c:pt idx="2928">
                  <c:v>7.9300000000000024</c:v>
                </c:pt>
                <c:pt idx="2929">
                  <c:v>8.8800000000000008</c:v>
                </c:pt>
                <c:pt idx="2930">
                  <c:v>9.23</c:v>
                </c:pt>
                <c:pt idx="2931">
                  <c:v>9.2100000000000009</c:v>
                </c:pt>
                <c:pt idx="2932">
                  <c:v>8.89</c:v>
                </c:pt>
                <c:pt idx="2933">
                  <c:v>8.92</c:v>
                </c:pt>
                <c:pt idx="2934">
                  <c:v>9.3600000000000048</c:v>
                </c:pt>
                <c:pt idx="2935">
                  <c:v>9.14</c:v>
                </c:pt>
                <c:pt idx="2936">
                  <c:v>8.26</c:v>
                </c:pt>
                <c:pt idx="2937">
                  <c:v>7.3599999999999985</c:v>
                </c:pt>
                <c:pt idx="2938">
                  <c:v>6.91</c:v>
                </c:pt>
                <c:pt idx="2939">
                  <c:v>7.2</c:v>
                </c:pt>
                <c:pt idx="2940">
                  <c:v>7.6099999999999985</c:v>
                </c:pt>
                <c:pt idx="2941">
                  <c:v>7.6599999999999975</c:v>
                </c:pt>
                <c:pt idx="2942">
                  <c:v>6.94</c:v>
                </c:pt>
                <c:pt idx="2943">
                  <c:v>5.95</c:v>
                </c:pt>
                <c:pt idx="2944">
                  <c:v>4.51</c:v>
                </c:pt>
                <c:pt idx="2945">
                  <c:v>4.2300000000000004</c:v>
                </c:pt>
                <c:pt idx="2946">
                  <c:v>4.9700000000000024</c:v>
                </c:pt>
                <c:pt idx="2947">
                  <c:v>6</c:v>
                </c:pt>
                <c:pt idx="2948">
                  <c:v>8.16</c:v>
                </c:pt>
                <c:pt idx="2949">
                  <c:v>7.94</c:v>
                </c:pt>
                <c:pt idx="2950">
                  <c:v>7.67</c:v>
                </c:pt>
                <c:pt idx="2951">
                  <c:v>7.6599999999999975</c:v>
                </c:pt>
                <c:pt idx="2952">
                  <c:v>7.8</c:v>
                </c:pt>
                <c:pt idx="2953">
                  <c:v>8.3500000000000068</c:v>
                </c:pt>
                <c:pt idx="2954">
                  <c:v>8.8800000000000008</c:v>
                </c:pt>
                <c:pt idx="2955">
                  <c:v>9.23</c:v>
                </c:pt>
                <c:pt idx="2956">
                  <c:v>9.06</c:v>
                </c:pt>
                <c:pt idx="2957">
                  <c:v>9.01</c:v>
                </c:pt>
                <c:pt idx="2958">
                  <c:v>9</c:v>
                </c:pt>
                <c:pt idx="2959">
                  <c:v>8.31</c:v>
                </c:pt>
                <c:pt idx="2960">
                  <c:v>6.7</c:v>
                </c:pt>
                <c:pt idx="2961">
                  <c:v>4.96</c:v>
                </c:pt>
                <c:pt idx="2962">
                  <c:v>4.67</c:v>
                </c:pt>
                <c:pt idx="2963">
                  <c:v>5.57</c:v>
                </c:pt>
                <c:pt idx="2964">
                  <c:v>6.81</c:v>
                </c:pt>
                <c:pt idx="2965">
                  <c:v>6.92</c:v>
                </c:pt>
                <c:pt idx="2966">
                  <c:v>6.28</c:v>
                </c:pt>
                <c:pt idx="2967">
                  <c:v>5.6899999999999995</c:v>
                </c:pt>
                <c:pt idx="2968">
                  <c:v>5.84</c:v>
                </c:pt>
                <c:pt idx="2969">
                  <c:v>6.52</c:v>
                </c:pt>
                <c:pt idx="2970">
                  <c:v>7.71</c:v>
                </c:pt>
                <c:pt idx="2971">
                  <c:v>8.81</c:v>
                </c:pt>
                <c:pt idx="2972">
                  <c:v>9.8700000000000028</c:v>
                </c:pt>
                <c:pt idx="2973">
                  <c:v>10.27</c:v>
                </c:pt>
                <c:pt idx="2974">
                  <c:v>10.36000000000001</c:v>
                </c:pt>
                <c:pt idx="2975">
                  <c:v>10.08</c:v>
                </c:pt>
                <c:pt idx="2976">
                  <c:v>10.11</c:v>
                </c:pt>
                <c:pt idx="2977">
                  <c:v>9.93</c:v>
                </c:pt>
                <c:pt idx="2978">
                  <c:v>10.130000000000001</c:v>
                </c:pt>
                <c:pt idx="2979">
                  <c:v>9.8500000000000068</c:v>
                </c:pt>
                <c:pt idx="2980">
                  <c:v>9.31</c:v>
                </c:pt>
                <c:pt idx="2981">
                  <c:v>9.42</c:v>
                </c:pt>
                <c:pt idx="2982">
                  <c:v>9.77</c:v>
                </c:pt>
                <c:pt idx="2983">
                  <c:v>9.93</c:v>
                </c:pt>
                <c:pt idx="2984">
                  <c:v>9.4600000000000026</c:v>
                </c:pt>
                <c:pt idx="2985">
                  <c:v>6.72</c:v>
                </c:pt>
                <c:pt idx="2986">
                  <c:v>5.96</c:v>
                </c:pt>
                <c:pt idx="2987">
                  <c:v>6.18</c:v>
                </c:pt>
                <c:pt idx="2988">
                  <c:v>6.6</c:v>
                </c:pt>
                <c:pt idx="2989">
                  <c:v>6.44</c:v>
                </c:pt>
                <c:pt idx="2990">
                  <c:v>5.83</c:v>
                </c:pt>
                <c:pt idx="2991">
                  <c:v>5.21</c:v>
                </c:pt>
                <c:pt idx="2992">
                  <c:v>5.1199999999999966</c:v>
                </c:pt>
                <c:pt idx="2993">
                  <c:v>5.33</c:v>
                </c:pt>
                <c:pt idx="2994">
                  <c:v>5.9300000000000024</c:v>
                </c:pt>
                <c:pt idx="2995">
                  <c:v>6.46</c:v>
                </c:pt>
                <c:pt idx="2996">
                  <c:v>6.9</c:v>
                </c:pt>
                <c:pt idx="2997">
                  <c:v>7</c:v>
                </c:pt>
                <c:pt idx="2998">
                  <c:v>7.22</c:v>
                </c:pt>
                <c:pt idx="2999">
                  <c:v>7.44</c:v>
                </c:pt>
                <c:pt idx="3000">
                  <c:v>7.72</c:v>
                </c:pt>
                <c:pt idx="3001">
                  <c:v>7.85</c:v>
                </c:pt>
                <c:pt idx="3002">
                  <c:v>8.02</c:v>
                </c:pt>
                <c:pt idx="3003">
                  <c:v>8.14</c:v>
                </c:pt>
                <c:pt idx="3004">
                  <c:v>8.9500000000000028</c:v>
                </c:pt>
                <c:pt idx="3005">
                  <c:v>9.14</c:v>
                </c:pt>
                <c:pt idx="3006">
                  <c:v>9.25</c:v>
                </c:pt>
                <c:pt idx="3007">
                  <c:v>8.2200000000000006</c:v>
                </c:pt>
                <c:pt idx="3008">
                  <c:v>6.6099999999999985</c:v>
                </c:pt>
                <c:pt idx="3009">
                  <c:v>5.84</c:v>
                </c:pt>
                <c:pt idx="3010">
                  <c:v>5.67</c:v>
                </c:pt>
                <c:pt idx="3011">
                  <c:v>6.2700000000000014</c:v>
                </c:pt>
                <c:pt idx="3012">
                  <c:v>6.1099999999999985</c:v>
                </c:pt>
                <c:pt idx="3013">
                  <c:v>7.07</c:v>
                </c:pt>
                <c:pt idx="3014">
                  <c:v>7.55</c:v>
                </c:pt>
                <c:pt idx="3015">
                  <c:v>8.15</c:v>
                </c:pt>
                <c:pt idx="3016">
                  <c:v>8.69</c:v>
                </c:pt>
                <c:pt idx="3017">
                  <c:v>9.0500000000000007</c:v>
                </c:pt>
                <c:pt idx="3018">
                  <c:v>6.28</c:v>
                </c:pt>
                <c:pt idx="3019">
                  <c:v>8.7200000000000006</c:v>
                </c:pt>
                <c:pt idx="3020">
                  <c:v>9.1300000000000008</c:v>
                </c:pt>
                <c:pt idx="3021">
                  <c:v>10.53</c:v>
                </c:pt>
                <c:pt idx="3022">
                  <c:v>10.3</c:v>
                </c:pt>
                <c:pt idx="3023">
                  <c:v>9.8600000000000048</c:v>
                </c:pt>
                <c:pt idx="3024">
                  <c:v>9.89</c:v>
                </c:pt>
                <c:pt idx="3025">
                  <c:v>8.68</c:v>
                </c:pt>
                <c:pt idx="3026">
                  <c:v>7.92</c:v>
                </c:pt>
                <c:pt idx="3027">
                  <c:v>7.31</c:v>
                </c:pt>
                <c:pt idx="3028">
                  <c:v>7.6099999999999985</c:v>
                </c:pt>
                <c:pt idx="3029">
                  <c:v>8.7200000000000006</c:v>
                </c:pt>
                <c:pt idx="3030">
                  <c:v>9.6300000000000008</c:v>
                </c:pt>
                <c:pt idx="3031">
                  <c:v>8.9500000000000028</c:v>
                </c:pt>
                <c:pt idx="3032">
                  <c:v>8.2000000000000011</c:v>
                </c:pt>
                <c:pt idx="3033">
                  <c:v>4.46</c:v>
                </c:pt>
                <c:pt idx="3034">
                  <c:v>3.62</c:v>
                </c:pt>
                <c:pt idx="3035">
                  <c:v>4.37</c:v>
                </c:pt>
                <c:pt idx="3036">
                  <c:v>5.89</c:v>
                </c:pt>
                <c:pt idx="3037">
                  <c:v>7.17</c:v>
                </c:pt>
                <c:pt idx="3038">
                  <c:v>7.8199999999999985</c:v>
                </c:pt>
                <c:pt idx="3039">
                  <c:v>6.91</c:v>
                </c:pt>
                <c:pt idx="3040">
                  <c:v>5.1499999999999995</c:v>
                </c:pt>
                <c:pt idx="3041">
                  <c:v>4.45</c:v>
                </c:pt>
                <c:pt idx="3042">
                  <c:v>3.82</c:v>
                </c:pt>
                <c:pt idx="3043">
                  <c:v>2.5299999999999998</c:v>
                </c:pt>
                <c:pt idx="3044">
                  <c:v>4.24</c:v>
                </c:pt>
                <c:pt idx="3045">
                  <c:v>1.84</c:v>
                </c:pt>
                <c:pt idx="3046">
                  <c:v>-2.3699999999999997</c:v>
                </c:pt>
                <c:pt idx="3047">
                  <c:v>-3.8299999999999987</c:v>
                </c:pt>
                <c:pt idx="3048">
                  <c:v>-2.13</c:v>
                </c:pt>
                <c:pt idx="3049">
                  <c:v>-3.56</c:v>
                </c:pt>
                <c:pt idx="3050">
                  <c:v>-3.36</c:v>
                </c:pt>
                <c:pt idx="3051">
                  <c:v>-3.9499999999999997</c:v>
                </c:pt>
                <c:pt idx="3052">
                  <c:v>-2.59</c:v>
                </c:pt>
                <c:pt idx="3053">
                  <c:v>-1.7800000000000007</c:v>
                </c:pt>
                <c:pt idx="3054">
                  <c:v>-1.25</c:v>
                </c:pt>
                <c:pt idx="3055">
                  <c:v>-0.88000000000000034</c:v>
                </c:pt>
                <c:pt idx="3056">
                  <c:v>-1.42</c:v>
                </c:pt>
                <c:pt idx="3057">
                  <c:v>-2.1800000000000002</c:v>
                </c:pt>
                <c:pt idx="3058">
                  <c:v>-2.57</c:v>
                </c:pt>
                <c:pt idx="3059">
                  <c:v>-3.19</c:v>
                </c:pt>
                <c:pt idx="3060">
                  <c:v>-2.16</c:v>
                </c:pt>
                <c:pt idx="3061">
                  <c:v>-1.47</c:v>
                </c:pt>
                <c:pt idx="3062">
                  <c:v>-1</c:v>
                </c:pt>
                <c:pt idx="3063">
                  <c:v>-2.67</c:v>
                </c:pt>
                <c:pt idx="3064">
                  <c:v>-1.5</c:v>
                </c:pt>
                <c:pt idx="3065">
                  <c:v>-3.4899999999999998</c:v>
                </c:pt>
                <c:pt idx="3066">
                  <c:v>-4.04</c:v>
                </c:pt>
                <c:pt idx="3067">
                  <c:v>-4.33</c:v>
                </c:pt>
                <c:pt idx="3068">
                  <c:v>-4.5199999999999996</c:v>
                </c:pt>
                <c:pt idx="3069">
                  <c:v>-5.55</c:v>
                </c:pt>
                <c:pt idx="3070">
                  <c:v>-3.98</c:v>
                </c:pt>
                <c:pt idx="3071">
                  <c:v>-2.98</c:v>
                </c:pt>
                <c:pt idx="3072">
                  <c:v>-0.42000000000000032</c:v>
                </c:pt>
                <c:pt idx="3073">
                  <c:v>0.2</c:v>
                </c:pt>
                <c:pt idx="3074">
                  <c:v>-0.6800000000000006</c:v>
                </c:pt>
                <c:pt idx="3075">
                  <c:v>-1.32</c:v>
                </c:pt>
                <c:pt idx="3076">
                  <c:v>-2.1</c:v>
                </c:pt>
                <c:pt idx="3077">
                  <c:v>-1.53</c:v>
                </c:pt>
                <c:pt idx="3078">
                  <c:v>-0.21000000000000016</c:v>
                </c:pt>
                <c:pt idx="3079">
                  <c:v>0.55000000000000004</c:v>
                </c:pt>
                <c:pt idx="3080">
                  <c:v>-0.13</c:v>
                </c:pt>
                <c:pt idx="3081">
                  <c:v>-0.79</c:v>
                </c:pt>
                <c:pt idx="3082">
                  <c:v>-1.32</c:v>
                </c:pt>
                <c:pt idx="3083">
                  <c:v>-1.32</c:v>
                </c:pt>
                <c:pt idx="3084">
                  <c:v>-1.56</c:v>
                </c:pt>
                <c:pt idx="3085">
                  <c:v>-1.7800000000000007</c:v>
                </c:pt>
                <c:pt idx="3086">
                  <c:v>-2.57</c:v>
                </c:pt>
                <c:pt idx="3087">
                  <c:v>-3.68</c:v>
                </c:pt>
                <c:pt idx="3088">
                  <c:v>-4.3499999999999996</c:v>
                </c:pt>
                <c:pt idx="3089">
                  <c:v>-4.1399999999999997</c:v>
                </c:pt>
                <c:pt idx="3090">
                  <c:v>-3.65</c:v>
                </c:pt>
                <c:pt idx="3091">
                  <c:v>-3.3099999999999987</c:v>
                </c:pt>
                <c:pt idx="3092">
                  <c:v>-3.15</c:v>
                </c:pt>
                <c:pt idx="3093">
                  <c:v>-3.3499999999999988</c:v>
                </c:pt>
                <c:pt idx="3094">
                  <c:v>-3.21</c:v>
                </c:pt>
                <c:pt idx="3095">
                  <c:v>-3.61</c:v>
                </c:pt>
                <c:pt idx="3096">
                  <c:v>-3.01</c:v>
                </c:pt>
                <c:pt idx="3097">
                  <c:v>-1.7800000000000007</c:v>
                </c:pt>
                <c:pt idx="3098">
                  <c:v>-1.07</c:v>
                </c:pt>
                <c:pt idx="3099">
                  <c:v>-1.25</c:v>
                </c:pt>
                <c:pt idx="3100">
                  <c:v>-1.24</c:v>
                </c:pt>
                <c:pt idx="3101">
                  <c:v>-0.85000000000000064</c:v>
                </c:pt>
                <c:pt idx="3102">
                  <c:v>7.0000000000000034E-2</c:v>
                </c:pt>
                <c:pt idx="3103">
                  <c:v>0.55000000000000004</c:v>
                </c:pt>
                <c:pt idx="3104">
                  <c:v>-9.0000000000000066E-2</c:v>
                </c:pt>
                <c:pt idx="3105">
                  <c:v>-1.59</c:v>
                </c:pt>
                <c:pt idx="3106">
                  <c:v>-2.4</c:v>
                </c:pt>
                <c:pt idx="3107">
                  <c:v>-2.3699999999999997</c:v>
                </c:pt>
                <c:pt idx="3108">
                  <c:v>-2.56</c:v>
                </c:pt>
                <c:pt idx="3109">
                  <c:v>-2.27</c:v>
                </c:pt>
                <c:pt idx="3110">
                  <c:v>-2.56</c:v>
                </c:pt>
                <c:pt idx="3111">
                  <c:v>-2.2999999999999998</c:v>
                </c:pt>
                <c:pt idx="3112">
                  <c:v>-3.8099999999999987</c:v>
                </c:pt>
                <c:pt idx="3113">
                  <c:v>-4.76</c:v>
                </c:pt>
                <c:pt idx="3114">
                  <c:v>-5.22</c:v>
                </c:pt>
                <c:pt idx="3115">
                  <c:v>-4.25</c:v>
                </c:pt>
                <c:pt idx="3116">
                  <c:v>-4.2699999999999996</c:v>
                </c:pt>
                <c:pt idx="3117">
                  <c:v>-3.19</c:v>
                </c:pt>
                <c:pt idx="3118">
                  <c:v>-2.64</c:v>
                </c:pt>
                <c:pt idx="3119">
                  <c:v>-2.8</c:v>
                </c:pt>
                <c:pt idx="3120">
                  <c:v>-2.86</c:v>
                </c:pt>
                <c:pt idx="3121">
                  <c:v>-1.53</c:v>
                </c:pt>
                <c:pt idx="3122">
                  <c:v>-0.81</c:v>
                </c:pt>
                <c:pt idx="3123">
                  <c:v>-0.70000000000000062</c:v>
                </c:pt>
                <c:pt idx="3124">
                  <c:v>-0.92</c:v>
                </c:pt>
                <c:pt idx="3125">
                  <c:v>-0.23</c:v>
                </c:pt>
                <c:pt idx="3126">
                  <c:v>0.49000000000000032</c:v>
                </c:pt>
                <c:pt idx="3127">
                  <c:v>0.60000000000000064</c:v>
                </c:pt>
                <c:pt idx="3128">
                  <c:v>-0.79</c:v>
                </c:pt>
                <c:pt idx="3129">
                  <c:v>-1.6800000000000013</c:v>
                </c:pt>
                <c:pt idx="3130">
                  <c:v>-1.9900000000000007</c:v>
                </c:pt>
                <c:pt idx="3131">
                  <c:v>-1.5</c:v>
                </c:pt>
                <c:pt idx="3132">
                  <c:v>-1.59</c:v>
                </c:pt>
                <c:pt idx="3133">
                  <c:v>-2.62</c:v>
                </c:pt>
                <c:pt idx="3134">
                  <c:v>-3.9099999999999997</c:v>
                </c:pt>
                <c:pt idx="3135">
                  <c:v>-5.35</c:v>
                </c:pt>
                <c:pt idx="3136">
                  <c:v>-6.2</c:v>
                </c:pt>
                <c:pt idx="3137">
                  <c:v>-5.72</c:v>
                </c:pt>
                <c:pt idx="3138">
                  <c:v>-4.53</c:v>
                </c:pt>
                <c:pt idx="3139">
                  <c:v>-3.1</c:v>
                </c:pt>
                <c:pt idx="3140">
                  <c:v>-2.5299999999999998</c:v>
                </c:pt>
                <c:pt idx="3141">
                  <c:v>-2.13</c:v>
                </c:pt>
                <c:pt idx="3142">
                  <c:v>-2.12</c:v>
                </c:pt>
                <c:pt idx="3143">
                  <c:v>-1.56</c:v>
                </c:pt>
                <c:pt idx="3144">
                  <c:v>-0.69000000000000072</c:v>
                </c:pt>
                <c:pt idx="3145">
                  <c:v>-1.62</c:v>
                </c:pt>
                <c:pt idx="3146">
                  <c:v>-2.38</c:v>
                </c:pt>
                <c:pt idx="3147">
                  <c:v>-3.07</c:v>
                </c:pt>
                <c:pt idx="3148">
                  <c:v>-3.59</c:v>
                </c:pt>
                <c:pt idx="3149">
                  <c:v>-3.6</c:v>
                </c:pt>
                <c:pt idx="3150">
                  <c:v>-2.8499999999999988</c:v>
                </c:pt>
                <c:pt idx="3151">
                  <c:v>-2.2599999999999998</c:v>
                </c:pt>
                <c:pt idx="3152">
                  <c:v>-2.42</c:v>
                </c:pt>
                <c:pt idx="3153">
                  <c:v>-3.12</c:v>
                </c:pt>
                <c:pt idx="3154">
                  <c:v>-2.4099999999999997</c:v>
                </c:pt>
                <c:pt idx="3155">
                  <c:v>-1.54</c:v>
                </c:pt>
                <c:pt idx="3156">
                  <c:v>-0.54</c:v>
                </c:pt>
                <c:pt idx="3157">
                  <c:v>-1.05</c:v>
                </c:pt>
                <c:pt idx="3158">
                  <c:v>-1.84</c:v>
                </c:pt>
                <c:pt idx="3159">
                  <c:v>-2.72</c:v>
                </c:pt>
                <c:pt idx="3160">
                  <c:v>-3.13</c:v>
                </c:pt>
                <c:pt idx="3161">
                  <c:v>-3.27</c:v>
                </c:pt>
                <c:pt idx="3162">
                  <c:v>-3.3699999999999997</c:v>
                </c:pt>
                <c:pt idx="3163">
                  <c:v>-4.0999999999999996</c:v>
                </c:pt>
                <c:pt idx="3164">
                  <c:v>-4.1499999999999995</c:v>
                </c:pt>
                <c:pt idx="3165">
                  <c:v>-3.54</c:v>
                </c:pt>
                <c:pt idx="3166">
                  <c:v>-3.05</c:v>
                </c:pt>
                <c:pt idx="3167">
                  <c:v>-3.04</c:v>
                </c:pt>
                <c:pt idx="3168">
                  <c:v>-3.14</c:v>
                </c:pt>
                <c:pt idx="3169">
                  <c:v>-3.12</c:v>
                </c:pt>
                <c:pt idx="3170">
                  <c:v>-2.96</c:v>
                </c:pt>
                <c:pt idx="3171">
                  <c:v>-2.7</c:v>
                </c:pt>
                <c:pt idx="3172">
                  <c:v>-2.3699999999999997</c:v>
                </c:pt>
                <c:pt idx="3173">
                  <c:v>-1.46</c:v>
                </c:pt>
                <c:pt idx="3174">
                  <c:v>-0.56000000000000005</c:v>
                </c:pt>
                <c:pt idx="3175">
                  <c:v>-0.2</c:v>
                </c:pt>
                <c:pt idx="3176">
                  <c:v>-0.91</c:v>
                </c:pt>
                <c:pt idx="3177">
                  <c:v>-1.7400000000000007</c:v>
                </c:pt>
                <c:pt idx="3178">
                  <c:v>-1.8900000000000001</c:v>
                </c:pt>
                <c:pt idx="3179">
                  <c:v>-1.57</c:v>
                </c:pt>
                <c:pt idx="3180">
                  <c:v>-0.98</c:v>
                </c:pt>
                <c:pt idx="3181">
                  <c:v>-0.94000000000000061</c:v>
                </c:pt>
                <c:pt idx="3182">
                  <c:v>-2.42</c:v>
                </c:pt>
                <c:pt idx="3183">
                  <c:v>-0.51</c:v>
                </c:pt>
                <c:pt idx="3184">
                  <c:v>-0.9</c:v>
                </c:pt>
                <c:pt idx="3185">
                  <c:v>-1.47</c:v>
                </c:pt>
                <c:pt idx="3186">
                  <c:v>-1.9800000000000006</c:v>
                </c:pt>
                <c:pt idx="3187">
                  <c:v>-2.0099999999999998</c:v>
                </c:pt>
                <c:pt idx="3188">
                  <c:v>-1.7500000000000007</c:v>
                </c:pt>
                <c:pt idx="3189">
                  <c:v>-1.9100000000000001</c:v>
                </c:pt>
                <c:pt idx="3190">
                  <c:v>-2.23</c:v>
                </c:pt>
                <c:pt idx="3191">
                  <c:v>-1.44</c:v>
                </c:pt>
                <c:pt idx="3192">
                  <c:v>-0.78</c:v>
                </c:pt>
                <c:pt idx="3193">
                  <c:v>0.12000000000000002</c:v>
                </c:pt>
                <c:pt idx="3194">
                  <c:v>0.54</c:v>
                </c:pt>
                <c:pt idx="3195">
                  <c:v>0.56000000000000005</c:v>
                </c:pt>
                <c:pt idx="3196">
                  <c:v>0.29000000000000031</c:v>
                </c:pt>
                <c:pt idx="3197">
                  <c:v>0.5</c:v>
                </c:pt>
                <c:pt idx="3198">
                  <c:v>0.72000000000000064</c:v>
                </c:pt>
                <c:pt idx="3199">
                  <c:v>0.45</c:v>
                </c:pt>
                <c:pt idx="3200">
                  <c:v>-0.9</c:v>
                </c:pt>
                <c:pt idx="3201">
                  <c:v>-2.46</c:v>
                </c:pt>
                <c:pt idx="3202">
                  <c:v>-2.8699999999999997</c:v>
                </c:pt>
                <c:pt idx="3203">
                  <c:v>-2.65</c:v>
                </c:pt>
                <c:pt idx="3204">
                  <c:v>-1.83</c:v>
                </c:pt>
                <c:pt idx="3205">
                  <c:v>-1.83</c:v>
                </c:pt>
                <c:pt idx="3206">
                  <c:v>-2.3099999999999987</c:v>
                </c:pt>
                <c:pt idx="3207">
                  <c:v>-1</c:v>
                </c:pt>
                <c:pt idx="3208">
                  <c:v>-2.2999999999999998</c:v>
                </c:pt>
                <c:pt idx="3209">
                  <c:v>-1.9200000000000006</c:v>
                </c:pt>
                <c:pt idx="3210">
                  <c:v>-1.61</c:v>
                </c:pt>
                <c:pt idx="3211">
                  <c:v>-1.7900000000000007</c:v>
                </c:pt>
                <c:pt idx="3212">
                  <c:v>-1.82</c:v>
                </c:pt>
                <c:pt idx="3213">
                  <c:v>-1.3</c:v>
                </c:pt>
                <c:pt idx="3214">
                  <c:v>-0.33000000000000046</c:v>
                </c:pt>
                <c:pt idx="3215">
                  <c:v>0.5</c:v>
                </c:pt>
                <c:pt idx="3216">
                  <c:v>1.61</c:v>
                </c:pt>
                <c:pt idx="3217">
                  <c:v>1.61</c:v>
                </c:pt>
                <c:pt idx="3218">
                  <c:v>1.34</c:v>
                </c:pt>
                <c:pt idx="3219">
                  <c:v>0.33000000000000046</c:v>
                </c:pt>
                <c:pt idx="3220">
                  <c:v>-0.48000000000000032</c:v>
                </c:pt>
                <c:pt idx="3221">
                  <c:v>-0.8</c:v>
                </c:pt>
                <c:pt idx="3222">
                  <c:v>-0.72000000000000064</c:v>
                </c:pt>
                <c:pt idx="3223">
                  <c:v>-1.1299999999999986</c:v>
                </c:pt>
                <c:pt idx="3224">
                  <c:v>-2.17</c:v>
                </c:pt>
                <c:pt idx="3225">
                  <c:v>-3.4299999999999997</c:v>
                </c:pt>
                <c:pt idx="3226">
                  <c:v>-3.52</c:v>
                </c:pt>
                <c:pt idx="3227">
                  <c:v>-2.94</c:v>
                </c:pt>
                <c:pt idx="3228">
                  <c:v>-2.1</c:v>
                </c:pt>
                <c:pt idx="3229">
                  <c:v>-1.9000000000000001</c:v>
                </c:pt>
                <c:pt idx="3230">
                  <c:v>-1.7500000000000007</c:v>
                </c:pt>
                <c:pt idx="3231">
                  <c:v>-1.6700000000000013</c:v>
                </c:pt>
                <c:pt idx="3232">
                  <c:v>-1.3</c:v>
                </c:pt>
                <c:pt idx="3233">
                  <c:v>-1.4</c:v>
                </c:pt>
                <c:pt idx="3234">
                  <c:v>-1.1900000000000013</c:v>
                </c:pt>
                <c:pt idx="3235">
                  <c:v>-1.1499999999999986</c:v>
                </c:pt>
                <c:pt idx="3236">
                  <c:v>-0.55000000000000004</c:v>
                </c:pt>
                <c:pt idx="3237">
                  <c:v>1.44</c:v>
                </c:pt>
                <c:pt idx="3238">
                  <c:v>0.21000000000000016</c:v>
                </c:pt>
                <c:pt idx="3239">
                  <c:v>0.30000000000000032</c:v>
                </c:pt>
                <c:pt idx="3240">
                  <c:v>0.71000000000000063</c:v>
                </c:pt>
                <c:pt idx="3241">
                  <c:v>1.55</c:v>
                </c:pt>
                <c:pt idx="3242">
                  <c:v>1.8</c:v>
                </c:pt>
                <c:pt idx="3243">
                  <c:v>0.99</c:v>
                </c:pt>
                <c:pt idx="3244">
                  <c:v>-0.19000000000000009</c:v>
                </c:pt>
                <c:pt idx="3245">
                  <c:v>-0.79</c:v>
                </c:pt>
                <c:pt idx="3246">
                  <c:v>-0.91</c:v>
                </c:pt>
                <c:pt idx="3247">
                  <c:v>-1.7400000000000007</c:v>
                </c:pt>
                <c:pt idx="3248">
                  <c:v>-3.05</c:v>
                </c:pt>
                <c:pt idx="3249">
                  <c:v>-4.1499999999999995</c:v>
                </c:pt>
                <c:pt idx="3250">
                  <c:v>-4.17</c:v>
                </c:pt>
                <c:pt idx="3251">
                  <c:v>-3.77</c:v>
                </c:pt>
                <c:pt idx="3252">
                  <c:v>-3.16</c:v>
                </c:pt>
                <c:pt idx="3253">
                  <c:v>-2.72</c:v>
                </c:pt>
                <c:pt idx="3254">
                  <c:v>-2.64</c:v>
                </c:pt>
                <c:pt idx="3255">
                  <c:v>-2.9499999999999997</c:v>
                </c:pt>
                <c:pt idx="3256">
                  <c:v>-3.75</c:v>
                </c:pt>
                <c:pt idx="3257">
                  <c:v>-4.2300000000000004</c:v>
                </c:pt>
                <c:pt idx="3258">
                  <c:v>-2.2999999999999998</c:v>
                </c:pt>
                <c:pt idx="3259">
                  <c:v>-4.34</c:v>
                </c:pt>
                <c:pt idx="3260">
                  <c:v>-3.94</c:v>
                </c:pt>
                <c:pt idx="3261">
                  <c:v>-3.3499999999999988</c:v>
                </c:pt>
                <c:pt idx="3262">
                  <c:v>-2.8299999999999987</c:v>
                </c:pt>
                <c:pt idx="3263">
                  <c:v>-2.2400000000000002</c:v>
                </c:pt>
                <c:pt idx="3264">
                  <c:v>-0.25</c:v>
                </c:pt>
                <c:pt idx="3265">
                  <c:v>-2.9299999999999997</c:v>
                </c:pt>
                <c:pt idx="3266">
                  <c:v>-3.56</c:v>
                </c:pt>
                <c:pt idx="3267">
                  <c:v>-4.01</c:v>
                </c:pt>
                <c:pt idx="3268">
                  <c:v>-3.8499999999999988</c:v>
                </c:pt>
                <c:pt idx="3269">
                  <c:v>-3.3699999999999997</c:v>
                </c:pt>
                <c:pt idx="3270">
                  <c:v>-3.05</c:v>
                </c:pt>
                <c:pt idx="3271">
                  <c:v>-3.2600000000000002</c:v>
                </c:pt>
                <c:pt idx="3272">
                  <c:v>-3.77</c:v>
                </c:pt>
                <c:pt idx="3273">
                  <c:v>-5.03</c:v>
                </c:pt>
                <c:pt idx="3274">
                  <c:v>-5.78</c:v>
                </c:pt>
                <c:pt idx="3275">
                  <c:v>-5.6899999999999995</c:v>
                </c:pt>
                <c:pt idx="3276">
                  <c:v>-4.99</c:v>
                </c:pt>
                <c:pt idx="3277">
                  <c:v>-3.9099999999999997</c:v>
                </c:pt>
                <c:pt idx="3278">
                  <c:v>-3.3299999999999987</c:v>
                </c:pt>
                <c:pt idx="3279">
                  <c:v>-3.15</c:v>
                </c:pt>
                <c:pt idx="3280">
                  <c:v>-3.4</c:v>
                </c:pt>
                <c:pt idx="3281">
                  <c:v>-3.2600000000000002</c:v>
                </c:pt>
                <c:pt idx="3282">
                  <c:v>-3.02</c:v>
                </c:pt>
                <c:pt idx="3283">
                  <c:v>-3.32</c:v>
                </c:pt>
                <c:pt idx="3284">
                  <c:v>-2.44</c:v>
                </c:pt>
                <c:pt idx="3285">
                  <c:v>-1.6500000000000001</c:v>
                </c:pt>
                <c:pt idx="3286">
                  <c:v>-1.07</c:v>
                </c:pt>
                <c:pt idx="3287">
                  <c:v>-0.76000000000000079</c:v>
                </c:pt>
                <c:pt idx="3288">
                  <c:v>-0.54</c:v>
                </c:pt>
                <c:pt idx="3289">
                  <c:v>-6.000000000000006E-2</c:v>
                </c:pt>
                <c:pt idx="3290">
                  <c:v>-0.5900000000000003</c:v>
                </c:pt>
                <c:pt idx="3291">
                  <c:v>-1.52</c:v>
                </c:pt>
                <c:pt idx="3292">
                  <c:v>-2.34</c:v>
                </c:pt>
                <c:pt idx="3293">
                  <c:v>-2.3699999999999997</c:v>
                </c:pt>
                <c:pt idx="3294">
                  <c:v>-2.92</c:v>
                </c:pt>
                <c:pt idx="3295">
                  <c:v>-3.92</c:v>
                </c:pt>
                <c:pt idx="3296">
                  <c:v>-5.13</c:v>
                </c:pt>
                <c:pt idx="3297">
                  <c:v>-5.91</c:v>
                </c:pt>
                <c:pt idx="3298">
                  <c:v>-6.21</c:v>
                </c:pt>
                <c:pt idx="3299">
                  <c:v>-5.68</c:v>
                </c:pt>
                <c:pt idx="3300">
                  <c:v>-4.7699999999999996</c:v>
                </c:pt>
                <c:pt idx="3301">
                  <c:v>-4.1899999999999995</c:v>
                </c:pt>
                <c:pt idx="3302">
                  <c:v>-4.46</c:v>
                </c:pt>
                <c:pt idx="3303">
                  <c:v>-5.51</c:v>
                </c:pt>
                <c:pt idx="3304">
                  <c:v>-6.49</c:v>
                </c:pt>
                <c:pt idx="3305">
                  <c:v>-6.9300000000000024</c:v>
                </c:pt>
                <c:pt idx="3306">
                  <c:v>-6.64</c:v>
                </c:pt>
                <c:pt idx="3307">
                  <c:v>-6.13</c:v>
                </c:pt>
                <c:pt idx="3308">
                  <c:v>-5.57</c:v>
                </c:pt>
                <c:pt idx="3309">
                  <c:v>-5.09</c:v>
                </c:pt>
                <c:pt idx="3310">
                  <c:v>-4.88</c:v>
                </c:pt>
                <c:pt idx="3311">
                  <c:v>-4.75</c:v>
                </c:pt>
                <c:pt idx="3312">
                  <c:v>-4.74</c:v>
                </c:pt>
                <c:pt idx="3313">
                  <c:v>-3.4699999999999998</c:v>
                </c:pt>
                <c:pt idx="3314">
                  <c:v>-3.53</c:v>
                </c:pt>
                <c:pt idx="3315">
                  <c:v>-4.8</c:v>
                </c:pt>
                <c:pt idx="3316">
                  <c:v>-6.5</c:v>
                </c:pt>
                <c:pt idx="3317">
                  <c:v>-7.03</c:v>
                </c:pt>
                <c:pt idx="3318">
                  <c:v>-6.76</c:v>
                </c:pt>
                <c:pt idx="3319">
                  <c:v>-6.7</c:v>
                </c:pt>
                <c:pt idx="3320">
                  <c:v>-7.3599999999999985</c:v>
                </c:pt>
                <c:pt idx="3321">
                  <c:v>-8.06</c:v>
                </c:pt>
                <c:pt idx="3322">
                  <c:v>-8.4600000000000026</c:v>
                </c:pt>
                <c:pt idx="3323">
                  <c:v>-8.4</c:v>
                </c:pt>
                <c:pt idx="3324">
                  <c:v>-7.85</c:v>
                </c:pt>
                <c:pt idx="3325">
                  <c:v>-7.6099999999999985</c:v>
                </c:pt>
                <c:pt idx="3326">
                  <c:v>-7.35</c:v>
                </c:pt>
                <c:pt idx="3327">
                  <c:v>-8</c:v>
                </c:pt>
                <c:pt idx="3328">
                  <c:v>-8.8800000000000008</c:v>
                </c:pt>
                <c:pt idx="3329">
                  <c:v>-8.8700000000000028</c:v>
                </c:pt>
                <c:pt idx="3330">
                  <c:v>-8.16</c:v>
                </c:pt>
                <c:pt idx="3331">
                  <c:v>-6.71</c:v>
                </c:pt>
                <c:pt idx="3332">
                  <c:v>-5.67</c:v>
                </c:pt>
                <c:pt idx="3333">
                  <c:v>-4.99</c:v>
                </c:pt>
                <c:pt idx="3334">
                  <c:v>-4.42</c:v>
                </c:pt>
                <c:pt idx="3335">
                  <c:v>-4</c:v>
                </c:pt>
                <c:pt idx="3336">
                  <c:v>-4.3599999999999985</c:v>
                </c:pt>
                <c:pt idx="3337">
                  <c:v>-3.9699999999999998</c:v>
                </c:pt>
                <c:pt idx="3338">
                  <c:v>-2.5499999999999998</c:v>
                </c:pt>
                <c:pt idx="3339">
                  <c:v>-2.8</c:v>
                </c:pt>
                <c:pt idx="3340">
                  <c:v>-2.8899999999999997</c:v>
                </c:pt>
                <c:pt idx="3341">
                  <c:v>-4.46</c:v>
                </c:pt>
                <c:pt idx="3342">
                  <c:v>-5.45</c:v>
                </c:pt>
                <c:pt idx="3343">
                  <c:v>-6.22</c:v>
                </c:pt>
                <c:pt idx="3344">
                  <c:v>-6.8599999999999985</c:v>
                </c:pt>
                <c:pt idx="3345">
                  <c:v>-6.83</c:v>
                </c:pt>
                <c:pt idx="3346">
                  <c:v>-6.51</c:v>
                </c:pt>
                <c:pt idx="3347">
                  <c:v>-6.14</c:v>
                </c:pt>
                <c:pt idx="3348">
                  <c:v>-5.4300000000000024</c:v>
                </c:pt>
                <c:pt idx="3349">
                  <c:v>-5.1099999999999985</c:v>
                </c:pt>
                <c:pt idx="3350">
                  <c:v>-5.1499999999999995</c:v>
                </c:pt>
                <c:pt idx="3351">
                  <c:v>-5.3599999999999985</c:v>
                </c:pt>
                <c:pt idx="3352">
                  <c:v>-6.6199999999999966</c:v>
                </c:pt>
                <c:pt idx="3353">
                  <c:v>-7.46</c:v>
                </c:pt>
                <c:pt idx="3354">
                  <c:v>-6.51</c:v>
                </c:pt>
                <c:pt idx="3355">
                  <c:v>-5.0999999999999996</c:v>
                </c:pt>
                <c:pt idx="3356">
                  <c:v>-6.84</c:v>
                </c:pt>
                <c:pt idx="3357">
                  <c:v>-6.4300000000000024</c:v>
                </c:pt>
                <c:pt idx="3358">
                  <c:v>-6.1499999999999995</c:v>
                </c:pt>
                <c:pt idx="3359">
                  <c:v>-5.91</c:v>
                </c:pt>
                <c:pt idx="3360">
                  <c:v>-5.72</c:v>
                </c:pt>
                <c:pt idx="3361">
                  <c:v>-5.6099999999999985</c:v>
                </c:pt>
                <c:pt idx="3362">
                  <c:v>-5.94</c:v>
                </c:pt>
                <c:pt idx="3363">
                  <c:v>-6.13</c:v>
                </c:pt>
                <c:pt idx="3364">
                  <c:v>-6.1099999999999985</c:v>
                </c:pt>
                <c:pt idx="3365">
                  <c:v>-5.88</c:v>
                </c:pt>
                <c:pt idx="3366">
                  <c:v>-6.48</c:v>
                </c:pt>
                <c:pt idx="3367">
                  <c:v>-7.24</c:v>
                </c:pt>
                <c:pt idx="3368">
                  <c:v>-7.59</c:v>
                </c:pt>
                <c:pt idx="3369">
                  <c:v>-7.4300000000000024</c:v>
                </c:pt>
                <c:pt idx="3370">
                  <c:v>-6.92</c:v>
                </c:pt>
                <c:pt idx="3371">
                  <c:v>-6.39</c:v>
                </c:pt>
                <c:pt idx="3372">
                  <c:v>-5.74</c:v>
                </c:pt>
                <c:pt idx="3373">
                  <c:v>-5.17</c:v>
                </c:pt>
                <c:pt idx="3374">
                  <c:v>-5.42</c:v>
                </c:pt>
                <c:pt idx="3375">
                  <c:v>-5.71</c:v>
                </c:pt>
                <c:pt idx="3376">
                  <c:v>-7.09</c:v>
                </c:pt>
                <c:pt idx="3377">
                  <c:v>-8.27</c:v>
                </c:pt>
                <c:pt idx="3378">
                  <c:v>-8.8000000000000007</c:v>
                </c:pt>
                <c:pt idx="3379">
                  <c:v>-9.91</c:v>
                </c:pt>
                <c:pt idx="3380">
                  <c:v>-9.94</c:v>
                </c:pt>
                <c:pt idx="3381">
                  <c:v>-9.16</c:v>
                </c:pt>
                <c:pt idx="3382">
                  <c:v>-8.31</c:v>
                </c:pt>
                <c:pt idx="3383">
                  <c:v>-7.92</c:v>
                </c:pt>
                <c:pt idx="3384">
                  <c:v>-8.0300000000000011</c:v>
                </c:pt>
                <c:pt idx="3385">
                  <c:v>-8.31</c:v>
                </c:pt>
                <c:pt idx="3386">
                  <c:v>-7.73</c:v>
                </c:pt>
                <c:pt idx="3387">
                  <c:v>-7.08</c:v>
                </c:pt>
                <c:pt idx="3388">
                  <c:v>-6.42</c:v>
                </c:pt>
                <c:pt idx="3389">
                  <c:v>-6.1199999999999966</c:v>
                </c:pt>
                <c:pt idx="3390">
                  <c:v>-5.95</c:v>
                </c:pt>
                <c:pt idx="3391">
                  <c:v>-5.83</c:v>
                </c:pt>
                <c:pt idx="3392">
                  <c:v>-6.45</c:v>
                </c:pt>
                <c:pt idx="3393">
                  <c:v>-7.2</c:v>
                </c:pt>
                <c:pt idx="3394">
                  <c:v>-7.92</c:v>
                </c:pt>
                <c:pt idx="3395">
                  <c:v>-7.6899999999999995</c:v>
                </c:pt>
                <c:pt idx="3396">
                  <c:v>-6.6599999999999975</c:v>
                </c:pt>
                <c:pt idx="3397">
                  <c:v>-5.91</c:v>
                </c:pt>
                <c:pt idx="3398">
                  <c:v>-5.58</c:v>
                </c:pt>
                <c:pt idx="3399">
                  <c:v>-6.1199999999999966</c:v>
                </c:pt>
                <c:pt idx="3400">
                  <c:v>-6.6199999999999966</c:v>
                </c:pt>
                <c:pt idx="3401">
                  <c:v>-7.1499999999999995</c:v>
                </c:pt>
                <c:pt idx="3402">
                  <c:v>-7.4700000000000024</c:v>
                </c:pt>
                <c:pt idx="3403">
                  <c:v>-7.1899999999999995</c:v>
                </c:pt>
                <c:pt idx="3404">
                  <c:v>-6.52</c:v>
                </c:pt>
                <c:pt idx="3405">
                  <c:v>-5.0599999999999996</c:v>
                </c:pt>
                <c:pt idx="3406">
                  <c:v>-4.05</c:v>
                </c:pt>
                <c:pt idx="3407">
                  <c:v>-4.04</c:v>
                </c:pt>
                <c:pt idx="3408">
                  <c:v>-4.3899999999999997</c:v>
                </c:pt>
                <c:pt idx="3409">
                  <c:v>-5.1499999999999995</c:v>
                </c:pt>
                <c:pt idx="3410">
                  <c:v>-6.2</c:v>
                </c:pt>
                <c:pt idx="3411">
                  <c:v>-7</c:v>
                </c:pt>
                <c:pt idx="3412">
                  <c:v>-6.44</c:v>
                </c:pt>
                <c:pt idx="3413">
                  <c:v>-5.51</c:v>
                </c:pt>
                <c:pt idx="3414">
                  <c:v>-5.22</c:v>
                </c:pt>
                <c:pt idx="3415">
                  <c:v>-6.03</c:v>
                </c:pt>
                <c:pt idx="3416">
                  <c:v>-7.23</c:v>
                </c:pt>
                <c:pt idx="3417">
                  <c:v>-7.8</c:v>
                </c:pt>
                <c:pt idx="3418">
                  <c:v>-8.06</c:v>
                </c:pt>
                <c:pt idx="3419">
                  <c:v>-7.31</c:v>
                </c:pt>
                <c:pt idx="3420">
                  <c:v>-5.87</c:v>
                </c:pt>
                <c:pt idx="3421">
                  <c:v>-5.25</c:v>
                </c:pt>
                <c:pt idx="3422">
                  <c:v>-4.1499999999999995</c:v>
                </c:pt>
                <c:pt idx="3423">
                  <c:v>-4.41</c:v>
                </c:pt>
                <c:pt idx="3424">
                  <c:v>-3.79</c:v>
                </c:pt>
                <c:pt idx="3425">
                  <c:v>-4.88</c:v>
                </c:pt>
                <c:pt idx="3426">
                  <c:v>-4.58</c:v>
                </c:pt>
                <c:pt idx="3427">
                  <c:v>-2.8</c:v>
                </c:pt>
                <c:pt idx="3428">
                  <c:v>-4.2699999999999996</c:v>
                </c:pt>
                <c:pt idx="3429">
                  <c:v>0.69000000000000072</c:v>
                </c:pt>
                <c:pt idx="3430">
                  <c:v>1.29</c:v>
                </c:pt>
                <c:pt idx="3431">
                  <c:v>2</c:v>
                </c:pt>
                <c:pt idx="3432">
                  <c:v>2.4299999999999997</c:v>
                </c:pt>
                <c:pt idx="3433">
                  <c:v>2.4299999999999997</c:v>
                </c:pt>
                <c:pt idx="3434">
                  <c:v>2.11</c:v>
                </c:pt>
                <c:pt idx="3435">
                  <c:v>1.6800000000000013</c:v>
                </c:pt>
                <c:pt idx="3436">
                  <c:v>1.81</c:v>
                </c:pt>
                <c:pt idx="3437">
                  <c:v>2.02</c:v>
                </c:pt>
                <c:pt idx="3438">
                  <c:v>1.9200000000000006</c:v>
                </c:pt>
                <c:pt idx="3439">
                  <c:v>1.28</c:v>
                </c:pt>
                <c:pt idx="3440">
                  <c:v>0.69000000000000072</c:v>
                </c:pt>
                <c:pt idx="3441">
                  <c:v>-0.11000000000000004</c:v>
                </c:pt>
                <c:pt idx="3442">
                  <c:v>-0.71000000000000063</c:v>
                </c:pt>
                <c:pt idx="3443">
                  <c:v>-1.1499999999999986</c:v>
                </c:pt>
                <c:pt idx="3444">
                  <c:v>-0.81</c:v>
                </c:pt>
                <c:pt idx="3445">
                  <c:v>-0.25</c:v>
                </c:pt>
                <c:pt idx="3446">
                  <c:v>-1.07</c:v>
                </c:pt>
                <c:pt idx="3447">
                  <c:v>-2.1800000000000002</c:v>
                </c:pt>
                <c:pt idx="3448">
                  <c:v>-3.22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789824"/>
        <c:axId val="181792128"/>
      </c:scatterChart>
      <c:valAx>
        <c:axId val="18178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MX" sz="2000"/>
                  <a:t>MJD</a:t>
                </a:r>
              </a:p>
            </c:rich>
          </c:tx>
          <c:layout>
            <c:manualLayout>
              <c:xMode val="edge"/>
              <c:yMode val="edge"/>
              <c:x val="0.51621578853155736"/>
              <c:y val="0.91482553746512363"/>
            </c:manualLayout>
          </c:layout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1792128"/>
        <c:crossesAt val="-25"/>
        <c:crossBetween val="midCat"/>
      </c:valAx>
      <c:valAx>
        <c:axId val="181792128"/>
        <c:scaling>
          <c:orientation val="minMax"/>
        </c:scaling>
        <c:delete val="0"/>
        <c:axPos val="l"/>
        <c:majorGridlines>
          <c:spPr>
            <a:ln>
              <a:solidFill>
                <a:prstClr val="white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s-MX" sz="2000"/>
                  <a:t>SIMT - SIMT(NIST) / ns</a:t>
                </a:r>
              </a:p>
            </c:rich>
          </c:tx>
          <c:layout>
            <c:manualLayout>
              <c:xMode val="edge"/>
              <c:yMode val="edge"/>
              <c:x val="3.515493082506134E-2"/>
              <c:y val="0.30197871830234679"/>
            </c:manualLayout>
          </c:layout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17898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8846539961284"/>
          <c:y val="0.16765975217276691"/>
          <c:w val="0.68630683149808158"/>
          <c:h val="0.65422842762282774"/>
        </c:manualLayout>
      </c:layout>
      <c:scatterChart>
        <c:scatterStyle val="smoothMarker"/>
        <c:varyColors val="0"/>
        <c:ser>
          <c:idx val="1"/>
          <c:order val="0"/>
          <c:tx>
            <c:v>from Feb 9, 2012 to May 9, 2012</c:v>
          </c:tx>
          <c:marker>
            <c:symbol val="square"/>
            <c:size val="2"/>
          </c:marker>
          <c:xVal>
            <c:numRef>
              <c:f>Data!$N$2:$N$2154</c:f>
              <c:numCache>
                <c:formatCode>General</c:formatCode>
                <c:ptCount val="2153"/>
                <c:pt idx="0">
                  <c:v>55968.014000000003</c:v>
                </c:pt>
                <c:pt idx="1">
                  <c:v>55968.056000000011</c:v>
                </c:pt>
                <c:pt idx="2">
                  <c:v>55968.097000000002</c:v>
                </c:pt>
                <c:pt idx="3">
                  <c:v>55968.139000000003</c:v>
                </c:pt>
                <c:pt idx="4">
                  <c:v>55968.181000000004</c:v>
                </c:pt>
                <c:pt idx="5">
                  <c:v>55968.221999999994</c:v>
                </c:pt>
                <c:pt idx="6">
                  <c:v>55968.263999999996</c:v>
                </c:pt>
                <c:pt idx="7">
                  <c:v>55968.306000000011</c:v>
                </c:pt>
                <c:pt idx="8">
                  <c:v>55968.347000000002</c:v>
                </c:pt>
                <c:pt idx="9">
                  <c:v>55968.389000000003</c:v>
                </c:pt>
                <c:pt idx="10">
                  <c:v>55968.431000000004</c:v>
                </c:pt>
                <c:pt idx="11">
                  <c:v>55968.472000000002</c:v>
                </c:pt>
                <c:pt idx="12">
                  <c:v>55968.514000000003</c:v>
                </c:pt>
                <c:pt idx="13">
                  <c:v>55968.556000000011</c:v>
                </c:pt>
                <c:pt idx="14">
                  <c:v>55968.597000000002</c:v>
                </c:pt>
                <c:pt idx="15">
                  <c:v>55968.639000000003</c:v>
                </c:pt>
                <c:pt idx="16">
                  <c:v>55968.681000000004</c:v>
                </c:pt>
                <c:pt idx="17">
                  <c:v>55968.721999999994</c:v>
                </c:pt>
                <c:pt idx="18">
                  <c:v>55968.763999999996</c:v>
                </c:pt>
                <c:pt idx="19">
                  <c:v>55968.806000000011</c:v>
                </c:pt>
                <c:pt idx="20">
                  <c:v>55968.847000000002</c:v>
                </c:pt>
                <c:pt idx="21">
                  <c:v>55968.889000000003</c:v>
                </c:pt>
                <c:pt idx="22">
                  <c:v>55968.931000000004</c:v>
                </c:pt>
                <c:pt idx="23">
                  <c:v>55968.972000000002</c:v>
                </c:pt>
                <c:pt idx="24">
                  <c:v>55969.014000000003</c:v>
                </c:pt>
                <c:pt idx="25">
                  <c:v>55969.056000000011</c:v>
                </c:pt>
                <c:pt idx="26">
                  <c:v>55969.097000000002</c:v>
                </c:pt>
                <c:pt idx="27">
                  <c:v>55969.139000000003</c:v>
                </c:pt>
                <c:pt idx="28">
                  <c:v>55969.181000000004</c:v>
                </c:pt>
                <c:pt idx="29">
                  <c:v>55969.221999999994</c:v>
                </c:pt>
                <c:pt idx="30">
                  <c:v>55969.263999999996</c:v>
                </c:pt>
                <c:pt idx="31">
                  <c:v>55969.306000000011</c:v>
                </c:pt>
                <c:pt idx="32">
                  <c:v>55969.347000000002</c:v>
                </c:pt>
                <c:pt idx="33">
                  <c:v>55969.389000000003</c:v>
                </c:pt>
                <c:pt idx="34">
                  <c:v>55969.431000000004</c:v>
                </c:pt>
                <c:pt idx="35">
                  <c:v>55969.472000000002</c:v>
                </c:pt>
                <c:pt idx="36">
                  <c:v>55969.514000000003</c:v>
                </c:pt>
                <c:pt idx="37">
                  <c:v>55969.556000000011</c:v>
                </c:pt>
                <c:pt idx="38">
                  <c:v>55969.597000000002</c:v>
                </c:pt>
                <c:pt idx="39">
                  <c:v>55969.639000000003</c:v>
                </c:pt>
                <c:pt idx="40">
                  <c:v>55969.681000000004</c:v>
                </c:pt>
                <c:pt idx="41">
                  <c:v>55969.721999999994</c:v>
                </c:pt>
                <c:pt idx="42">
                  <c:v>55969.763999999996</c:v>
                </c:pt>
                <c:pt idx="43">
                  <c:v>55969.806000000011</c:v>
                </c:pt>
                <c:pt idx="44">
                  <c:v>55969.847000000002</c:v>
                </c:pt>
                <c:pt idx="45">
                  <c:v>55969.889000000003</c:v>
                </c:pt>
                <c:pt idx="46">
                  <c:v>55969.931000000004</c:v>
                </c:pt>
                <c:pt idx="47">
                  <c:v>55969.972000000002</c:v>
                </c:pt>
                <c:pt idx="48">
                  <c:v>55970.014000000003</c:v>
                </c:pt>
                <c:pt idx="49">
                  <c:v>55970.056000000011</c:v>
                </c:pt>
                <c:pt idx="50">
                  <c:v>55970.097000000002</c:v>
                </c:pt>
                <c:pt idx="51">
                  <c:v>55970.139000000003</c:v>
                </c:pt>
                <c:pt idx="52">
                  <c:v>55970.181000000004</c:v>
                </c:pt>
                <c:pt idx="53">
                  <c:v>55970.221999999994</c:v>
                </c:pt>
                <c:pt idx="54">
                  <c:v>55970.263999999996</c:v>
                </c:pt>
                <c:pt idx="55">
                  <c:v>55970.306000000011</c:v>
                </c:pt>
                <c:pt idx="56">
                  <c:v>55970.347000000002</c:v>
                </c:pt>
                <c:pt idx="57">
                  <c:v>55970.389000000003</c:v>
                </c:pt>
                <c:pt idx="58">
                  <c:v>55970.431000000004</c:v>
                </c:pt>
                <c:pt idx="59">
                  <c:v>55970.472000000002</c:v>
                </c:pt>
                <c:pt idx="60">
                  <c:v>55970.514000000003</c:v>
                </c:pt>
                <c:pt idx="61">
                  <c:v>55970.556000000011</c:v>
                </c:pt>
                <c:pt idx="62">
                  <c:v>55970.597000000002</c:v>
                </c:pt>
                <c:pt idx="63">
                  <c:v>55970.639000000003</c:v>
                </c:pt>
                <c:pt idx="64">
                  <c:v>55970.681000000004</c:v>
                </c:pt>
                <c:pt idx="65">
                  <c:v>55970.721999999994</c:v>
                </c:pt>
                <c:pt idx="66">
                  <c:v>55970.763999999996</c:v>
                </c:pt>
                <c:pt idx="67">
                  <c:v>55970.806000000011</c:v>
                </c:pt>
                <c:pt idx="68">
                  <c:v>55970.847000000002</c:v>
                </c:pt>
                <c:pt idx="69">
                  <c:v>55970.889000000003</c:v>
                </c:pt>
                <c:pt idx="70">
                  <c:v>55970.931000000004</c:v>
                </c:pt>
                <c:pt idx="71">
                  <c:v>55970.972000000002</c:v>
                </c:pt>
                <c:pt idx="72">
                  <c:v>55971.014000000003</c:v>
                </c:pt>
                <c:pt idx="73">
                  <c:v>55971.056000000011</c:v>
                </c:pt>
                <c:pt idx="74">
                  <c:v>55971.097000000002</c:v>
                </c:pt>
                <c:pt idx="75">
                  <c:v>55971.139000000003</c:v>
                </c:pt>
                <c:pt idx="76">
                  <c:v>55971.181000000004</c:v>
                </c:pt>
                <c:pt idx="77">
                  <c:v>55971.221999999994</c:v>
                </c:pt>
                <c:pt idx="78">
                  <c:v>55971.263999999996</c:v>
                </c:pt>
                <c:pt idx="79">
                  <c:v>55971.306000000011</c:v>
                </c:pt>
                <c:pt idx="80">
                  <c:v>55971.347000000002</c:v>
                </c:pt>
                <c:pt idx="81">
                  <c:v>55971.389000000003</c:v>
                </c:pt>
                <c:pt idx="82">
                  <c:v>55971.431000000004</c:v>
                </c:pt>
                <c:pt idx="83">
                  <c:v>55971.472000000002</c:v>
                </c:pt>
                <c:pt idx="84">
                  <c:v>55971.514000000003</c:v>
                </c:pt>
                <c:pt idx="85">
                  <c:v>55971.556000000011</c:v>
                </c:pt>
                <c:pt idx="86">
                  <c:v>55971.597000000002</c:v>
                </c:pt>
                <c:pt idx="87">
                  <c:v>55971.639000000003</c:v>
                </c:pt>
                <c:pt idx="88">
                  <c:v>55971.681000000004</c:v>
                </c:pt>
                <c:pt idx="89">
                  <c:v>55971.721999999994</c:v>
                </c:pt>
                <c:pt idx="90">
                  <c:v>55971.763999999996</c:v>
                </c:pt>
                <c:pt idx="91">
                  <c:v>55971.806000000011</c:v>
                </c:pt>
                <c:pt idx="92">
                  <c:v>55971.847000000002</c:v>
                </c:pt>
                <c:pt idx="93">
                  <c:v>55971.889000000003</c:v>
                </c:pt>
                <c:pt idx="94">
                  <c:v>55971.931000000004</c:v>
                </c:pt>
                <c:pt idx="95">
                  <c:v>55971.972000000002</c:v>
                </c:pt>
                <c:pt idx="96">
                  <c:v>55972.014000000003</c:v>
                </c:pt>
                <c:pt idx="97">
                  <c:v>55972.056000000011</c:v>
                </c:pt>
                <c:pt idx="98">
                  <c:v>55972.097000000002</c:v>
                </c:pt>
                <c:pt idx="99">
                  <c:v>55972.139000000003</c:v>
                </c:pt>
                <c:pt idx="100">
                  <c:v>55972.181000000004</c:v>
                </c:pt>
                <c:pt idx="101">
                  <c:v>55972.221999999994</c:v>
                </c:pt>
                <c:pt idx="102">
                  <c:v>55972.263999999996</c:v>
                </c:pt>
                <c:pt idx="103">
                  <c:v>55972.306000000011</c:v>
                </c:pt>
                <c:pt idx="104">
                  <c:v>55972.347000000002</c:v>
                </c:pt>
                <c:pt idx="105">
                  <c:v>55972.389000000003</c:v>
                </c:pt>
                <c:pt idx="106">
                  <c:v>55972.431000000004</c:v>
                </c:pt>
                <c:pt idx="107">
                  <c:v>55972.472000000002</c:v>
                </c:pt>
                <c:pt idx="108">
                  <c:v>55972.514000000003</c:v>
                </c:pt>
                <c:pt idx="109">
                  <c:v>55972.556000000011</c:v>
                </c:pt>
                <c:pt idx="110">
                  <c:v>55972.597000000002</c:v>
                </c:pt>
                <c:pt idx="111">
                  <c:v>55972.639000000003</c:v>
                </c:pt>
                <c:pt idx="112">
                  <c:v>55972.681000000004</c:v>
                </c:pt>
                <c:pt idx="113">
                  <c:v>55972.721999999994</c:v>
                </c:pt>
                <c:pt idx="114">
                  <c:v>55972.763999999996</c:v>
                </c:pt>
                <c:pt idx="115">
                  <c:v>55972.806000000011</c:v>
                </c:pt>
                <c:pt idx="116">
                  <c:v>55972.847000000002</c:v>
                </c:pt>
                <c:pt idx="117">
                  <c:v>55972.889000000003</c:v>
                </c:pt>
                <c:pt idx="118">
                  <c:v>55972.931000000004</c:v>
                </c:pt>
                <c:pt idx="119">
                  <c:v>55972.972000000002</c:v>
                </c:pt>
                <c:pt idx="120">
                  <c:v>55973.014000000003</c:v>
                </c:pt>
                <c:pt idx="121">
                  <c:v>55973.056000000011</c:v>
                </c:pt>
                <c:pt idx="122">
                  <c:v>55973.097000000002</c:v>
                </c:pt>
                <c:pt idx="123">
                  <c:v>55973.139000000003</c:v>
                </c:pt>
                <c:pt idx="124">
                  <c:v>55973.181000000004</c:v>
                </c:pt>
                <c:pt idx="125">
                  <c:v>55973.221999999994</c:v>
                </c:pt>
                <c:pt idx="126">
                  <c:v>55973.263999999996</c:v>
                </c:pt>
                <c:pt idx="127">
                  <c:v>55973.306000000011</c:v>
                </c:pt>
                <c:pt idx="128">
                  <c:v>55973.347000000002</c:v>
                </c:pt>
                <c:pt idx="129">
                  <c:v>55973.389000000003</c:v>
                </c:pt>
                <c:pt idx="130">
                  <c:v>55973.431000000004</c:v>
                </c:pt>
                <c:pt idx="131">
                  <c:v>55973.472000000002</c:v>
                </c:pt>
                <c:pt idx="132">
                  <c:v>55973.514000000003</c:v>
                </c:pt>
                <c:pt idx="133">
                  <c:v>55973.556000000011</c:v>
                </c:pt>
                <c:pt idx="134">
                  <c:v>55973.597000000002</c:v>
                </c:pt>
                <c:pt idx="135">
                  <c:v>55973.639000000003</c:v>
                </c:pt>
                <c:pt idx="136">
                  <c:v>55973.681000000004</c:v>
                </c:pt>
                <c:pt idx="137">
                  <c:v>55973.721999999994</c:v>
                </c:pt>
                <c:pt idx="138">
                  <c:v>55973.763999999996</c:v>
                </c:pt>
                <c:pt idx="139">
                  <c:v>55973.806000000011</c:v>
                </c:pt>
                <c:pt idx="140">
                  <c:v>55973.847000000002</c:v>
                </c:pt>
                <c:pt idx="141">
                  <c:v>55973.889000000003</c:v>
                </c:pt>
                <c:pt idx="142">
                  <c:v>55973.931000000004</c:v>
                </c:pt>
                <c:pt idx="143">
                  <c:v>55973.972000000002</c:v>
                </c:pt>
                <c:pt idx="144">
                  <c:v>55974.014000000003</c:v>
                </c:pt>
                <c:pt idx="145">
                  <c:v>55974.056000000011</c:v>
                </c:pt>
                <c:pt idx="146">
                  <c:v>55974.097000000002</c:v>
                </c:pt>
                <c:pt idx="147">
                  <c:v>55974.139000000003</c:v>
                </c:pt>
                <c:pt idx="148">
                  <c:v>55974.181000000004</c:v>
                </c:pt>
                <c:pt idx="149">
                  <c:v>55974.221999999994</c:v>
                </c:pt>
                <c:pt idx="150">
                  <c:v>55974.263999999996</c:v>
                </c:pt>
                <c:pt idx="151">
                  <c:v>55974.306000000011</c:v>
                </c:pt>
                <c:pt idx="152">
                  <c:v>55974.347000000002</c:v>
                </c:pt>
                <c:pt idx="153">
                  <c:v>55974.389000000003</c:v>
                </c:pt>
                <c:pt idx="154">
                  <c:v>55974.431000000004</c:v>
                </c:pt>
                <c:pt idx="155">
                  <c:v>55974.472000000002</c:v>
                </c:pt>
                <c:pt idx="156">
                  <c:v>55974.514000000003</c:v>
                </c:pt>
                <c:pt idx="157">
                  <c:v>55974.556000000011</c:v>
                </c:pt>
                <c:pt idx="158">
                  <c:v>55974.597000000002</c:v>
                </c:pt>
                <c:pt idx="159">
                  <c:v>55974.639000000003</c:v>
                </c:pt>
                <c:pt idx="160">
                  <c:v>55974.681000000004</c:v>
                </c:pt>
                <c:pt idx="161">
                  <c:v>55974.721999999994</c:v>
                </c:pt>
                <c:pt idx="162">
                  <c:v>55974.763999999996</c:v>
                </c:pt>
                <c:pt idx="163">
                  <c:v>55974.806000000011</c:v>
                </c:pt>
                <c:pt idx="164">
                  <c:v>55974.847000000002</c:v>
                </c:pt>
                <c:pt idx="165">
                  <c:v>55974.889000000003</c:v>
                </c:pt>
                <c:pt idx="166">
                  <c:v>55974.931000000004</c:v>
                </c:pt>
                <c:pt idx="167">
                  <c:v>55974.972000000002</c:v>
                </c:pt>
                <c:pt idx="168">
                  <c:v>55975.014000000003</c:v>
                </c:pt>
                <c:pt idx="169">
                  <c:v>55975.056000000011</c:v>
                </c:pt>
                <c:pt idx="170">
                  <c:v>55975.097000000002</c:v>
                </c:pt>
                <c:pt idx="171">
                  <c:v>55975.139000000003</c:v>
                </c:pt>
                <c:pt idx="172">
                  <c:v>55975.181000000004</c:v>
                </c:pt>
                <c:pt idx="173">
                  <c:v>55975.221999999994</c:v>
                </c:pt>
                <c:pt idx="174">
                  <c:v>55975.263999999996</c:v>
                </c:pt>
                <c:pt idx="175">
                  <c:v>55975.306000000011</c:v>
                </c:pt>
                <c:pt idx="176">
                  <c:v>55975.347000000002</c:v>
                </c:pt>
                <c:pt idx="177">
                  <c:v>55975.389000000003</c:v>
                </c:pt>
                <c:pt idx="178">
                  <c:v>55975.431000000004</c:v>
                </c:pt>
                <c:pt idx="179">
                  <c:v>55975.472000000002</c:v>
                </c:pt>
                <c:pt idx="180">
                  <c:v>55975.514000000003</c:v>
                </c:pt>
                <c:pt idx="181">
                  <c:v>55975.556000000011</c:v>
                </c:pt>
                <c:pt idx="182">
                  <c:v>55975.597000000002</c:v>
                </c:pt>
                <c:pt idx="183">
                  <c:v>55975.639000000003</c:v>
                </c:pt>
                <c:pt idx="184">
                  <c:v>55975.681000000004</c:v>
                </c:pt>
                <c:pt idx="185">
                  <c:v>55975.721999999994</c:v>
                </c:pt>
                <c:pt idx="186">
                  <c:v>55975.763999999996</c:v>
                </c:pt>
                <c:pt idx="187">
                  <c:v>55975.806000000011</c:v>
                </c:pt>
                <c:pt idx="188">
                  <c:v>55975.847000000002</c:v>
                </c:pt>
                <c:pt idx="189">
                  <c:v>55975.889000000003</c:v>
                </c:pt>
                <c:pt idx="190">
                  <c:v>55975.931000000004</c:v>
                </c:pt>
                <c:pt idx="191">
                  <c:v>55975.972000000002</c:v>
                </c:pt>
                <c:pt idx="192">
                  <c:v>55976.014000000003</c:v>
                </c:pt>
                <c:pt idx="193">
                  <c:v>55976.056000000011</c:v>
                </c:pt>
                <c:pt idx="194">
                  <c:v>55976.097000000002</c:v>
                </c:pt>
                <c:pt idx="195">
                  <c:v>55976.139000000003</c:v>
                </c:pt>
                <c:pt idx="196">
                  <c:v>55976.181000000004</c:v>
                </c:pt>
                <c:pt idx="197">
                  <c:v>55976.221999999994</c:v>
                </c:pt>
                <c:pt idx="198">
                  <c:v>55976.263999999996</c:v>
                </c:pt>
                <c:pt idx="199">
                  <c:v>55976.306000000011</c:v>
                </c:pt>
                <c:pt idx="200">
                  <c:v>55976.347000000002</c:v>
                </c:pt>
                <c:pt idx="201">
                  <c:v>55976.389000000003</c:v>
                </c:pt>
                <c:pt idx="202">
                  <c:v>55976.431000000004</c:v>
                </c:pt>
                <c:pt idx="203">
                  <c:v>55976.472000000002</c:v>
                </c:pt>
                <c:pt idx="204">
                  <c:v>55976.514000000003</c:v>
                </c:pt>
                <c:pt idx="205">
                  <c:v>55976.556000000011</c:v>
                </c:pt>
                <c:pt idx="206">
                  <c:v>55976.597000000002</c:v>
                </c:pt>
                <c:pt idx="207">
                  <c:v>55976.639000000003</c:v>
                </c:pt>
                <c:pt idx="208">
                  <c:v>55976.681000000004</c:v>
                </c:pt>
                <c:pt idx="209">
                  <c:v>55976.721999999994</c:v>
                </c:pt>
                <c:pt idx="210">
                  <c:v>55976.763999999996</c:v>
                </c:pt>
                <c:pt idx="211">
                  <c:v>55976.806000000011</c:v>
                </c:pt>
                <c:pt idx="212">
                  <c:v>55976.847000000002</c:v>
                </c:pt>
                <c:pt idx="213">
                  <c:v>55976.889000000003</c:v>
                </c:pt>
                <c:pt idx="214">
                  <c:v>55976.931000000004</c:v>
                </c:pt>
                <c:pt idx="215">
                  <c:v>55976.972000000002</c:v>
                </c:pt>
                <c:pt idx="216">
                  <c:v>55977.014000000003</c:v>
                </c:pt>
                <c:pt idx="217">
                  <c:v>55977.056000000011</c:v>
                </c:pt>
                <c:pt idx="218">
                  <c:v>55977.097000000002</c:v>
                </c:pt>
                <c:pt idx="219">
                  <c:v>55977.139000000003</c:v>
                </c:pt>
                <c:pt idx="220">
                  <c:v>55977.181000000004</c:v>
                </c:pt>
                <c:pt idx="221">
                  <c:v>55977.221999999994</c:v>
                </c:pt>
                <c:pt idx="222">
                  <c:v>55977.263999999996</c:v>
                </c:pt>
                <c:pt idx="223">
                  <c:v>55977.306000000011</c:v>
                </c:pt>
                <c:pt idx="224">
                  <c:v>55977.347000000002</c:v>
                </c:pt>
                <c:pt idx="225">
                  <c:v>55977.389000000003</c:v>
                </c:pt>
                <c:pt idx="226">
                  <c:v>55977.431000000004</c:v>
                </c:pt>
                <c:pt idx="227">
                  <c:v>55977.472000000002</c:v>
                </c:pt>
                <c:pt idx="228">
                  <c:v>55977.514000000003</c:v>
                </c:pt>
                <c:pt idx="229">
                  <c:v>55977.556000000011</c:v>
                </c:pt>
                <c:pt idx="230">
                  <c:v>55977.597000000002</c:v>
                </c:pt>
                <c:pt idx="231">
                  <c:v>55977.639000000003</c:v>
                </c:pt>
                <c:pt idx="232">
                  <c:v>55977.681000000004</c:v>
                </c:pt>
                <c:pt idx="233">
                  <c:v>55977.721999999994</c:v>
                </c:pt>
                <c:pt idx="234">
                  <c:v>55977.763999999996</c:v>
                </c:pt>
                <c:pt idx="235">
                  <c:v>55977.806000000011</c:v>
                </c:pt>
                <c:pt idx="236">
                  <c:v>55977.847000000002</c:v>
                </c:pt>
                <c:pt idx="237">
                  <c:v>55977.889000000003</c:v>
                </c:pt>
                <c:pt idx="238">
                  <c:v>55977.931000000004</c:v>
                </c:pt>
                <c:pt idx="239">
                  <c:v>55977.972000000002</c:v>
                </c:pt>
                <c:pt idx="240">
                  <c:v>55978.014000000003</c:v>
                </c:pt>
                <c:pt idx="241">
                  <c:v>55978.056000000011</c:v>
                </c:pt>
                <c:pt idx="242">
                  <c:v>55978.097000000002</c:v>
                </c:pt>
                <c:pt idx="243">
                  <c:v>55978.139000000003</c:v>
                </c:pt>
                <c:pt idx="244">
                  <c:v>55978.181000000004</c:v>
                </c:pt>
                <c:pt idx="245">
                  <c:v>55978.221999999994</c:v>
                </c:pt>
                <c:pt idx="246">
                  <c:v>55978.263999999996</c:v>
                </c:pt>
                <c:pt idx="247">
                  <c:v>55978.306000000011</c:v>
                </c:pt>
                <c:pt idx="248">
                  <c:v>55978.347000000002</c:v>
                </c:pt>
                <c:pt idx="249">
                  <c:v>55978.389000000003</c:v>
                </c:pt>
                <c:pt idx="250">
                  <c:v>55978.431000000004</c:v>
                </c:pt>
                <c:pt idx="251">
                  <c:v>55978.472000000002</c:v>
                </c:pt>
                <c:pt idx="252">
                  <c:v>55978.514000000003</c:v>
                </c:pt>
                <c:pt idx="253">
                  <c:v>55978.556000000011</c:v>
                </c:pt>
                <c:pt idx="254">
                  <c:v>55978.597000000002</c:v>
                </c:pt>
                <c:pt idx="255">
                  <c:v>55978.639000000003</c:v>
                </c:pt>
                <c:pt idx="256">
                  <c:v>55978.681000000004</c:v>
                </c:pt>
                <c:pt idx="257">
                  <c:v>55978.721999999994</c:v>
                </c:pt>
                <c:pt idx="258">
                  <c:v>55978.763999999996</c:v>
                </c:pt>
                <c:pt idx="259">
                  <c:v>55978.806000000011</c:v>
                </c:pt>
                <c:pt idx="260">
                  <c:v>55978.847000000002</c:v>
                </c:pt>
                <c:pt idx="261">
                  <c:v>55978.889000000003</c:v>
                </c:pt>
                <c:pt idx="262">
                  <c:v>55978.931000000004</c:v>
                </c:pt>
                <c:pt idx="263">
                  <c:v>55978.972000000002</c:v>
                </c:pt>
                <c:pt idx="264">
                  <c:v>55979.014000000003</c:v>
                </c:pt>
                <c:pt idx="265">
                  <c:v>55979.056000000011</c:v>
                </c:pt>
                <c:pt idx="266">
                  <c:v>55979.097000000002</c:v>
                </c:pt>
                <c:pt idx="267">
                  <c:v>55979.139000000003</c:v>
                </c:pt>
                <c:pt idx="268">
                  <c:v>55979.181000000004</c:v>
                </c:pt>
                <c:pt idx="269">
                  <c:v>55979.221999999994</c:v>
                </c:pt>
                <c:pt idx="270">
                  <c:v>55979.263999999996</c:v>
                </c:pt>
                <c:pt idx="271">
                  <c:v>55979.306000000011</c:v>
                </c:pt>
                <c:pt idx="272">
                  <c:v>55979.347000000002</c:v>
                </c:pt>
                <c:pt idx="273">
                  <c:v>55979.389000000003</c:v>
                </c:pt>
                <c:pt idx="274">
                  <c:v>55979.431000000004</c:v>
                </c:pt>
                <c:pt idx="275">
                  <c:v>55979.472000000002</c:v>
                </c:pt>
                <c:pt idx="276">
                  <c:v>55979.514000000003</c:v>
                </c:pt>
                <c:pt idx="277">
                  <c:v>55979.556000000011</c:v>
                </c:pt>
                <c:pt idx="278">
                  <c:v>55979.597000000002</c:v>
                </c:pt>
                <c:pt idx="279">
                  <c:v>55979.639000000003</c:v>
                </c:pt>
                <c:pt idx="280">
                  <c:v>55979.681000000004</c:v>
                </c:pt>
                <c:pt idx="281">
                  <c:v>55979.721999999994</c:v>
                </c:pt>
                <c:pt idx="282">
                  <c:v>55979.763999999996</c:v>
                </c:pt>
                <c:pt idx="283">
                  <c:v>55979.806000000011</c:v>
                </c:pt>
                <c:pt idx="284">
                  <c:v>55979.847000000002</c:v>
                </c:pt>
                <c:pt idx="285">
                  <c:v>55979.889000000003</c:v>
                </c:pt>
                <c:pt idx="286">
                  <c:v>55979.931000000004</c:v>
                </c:pt>
                <c:pt idx="287">
                  <c:v>55979.972000000002</c:v>
                </c:pt>
                <c:pt idx="288">
                  <c:v>55980.014000000003</c:v>
                </c:pt>
                <c:pt idx="289">
                  <c:v>55980.056000000011</c:v>
                </c:pt>
                <c:pt idx="290">
                  <c:v>55980.097000000002</c:v>
                </c:pt>
                <c:pt idx="291">
                  <c:v>55980.139000000003</c:v>
                </c:pt>
                <c:pt idx="292">
                  <c:v>55980.181000000004</c:v>
                </c:pt>
                <c:pt idx="293">
                  <c:v>55980.221999999994</c:v>
                </c:pt>
                <c:pt idx="294">
                  <c:v>55980.263999999996</c:v>
                </c:pt>
                <c:pt idx="295">
                  <c:v>55980.306000000011</c:v>
                </c:pt>
                <c:pt idx="296">
                  <c:v>55980.347000000002</c:v>
                </c:pt>
                <c:pt idx="297">
                  <c:v>55980.389000000003</c:v>
                </c:pt>
                <c:pt idx="298">
                  <c:v>55980.431000000004</c:v>
                </c:pt>
                <c:pt idx="299">
                  <c:v>55980.472000000002</c:v>
                </c:pt>
                <c:pt idx="300">
                  <c:v>55980.514000000003</c:v>
                </c:pt>
                <c:pt idx="301">
                  <c:v>55980.556000000011</c:v>
                </c:pt>
                <c:pt idx="302">
                  <c:v>55980.597000000002</c:v>
                </c:pt>
                <c:pt idx="303">
                  <c:v>55980.639000000003</c:v>
                </c:pt>
                <c:pt idx="304">
                  <c:v>55980.681000000004</c:v>
                </c:pt>
                <c:pt idx="305">
                  <c:v>55980.721999999994</c:v>
                </c:pt>
                <c:pt idx="306">
                  <c:v>55980.763999999996</c:v>
                </c:pt>
                <c:pt idx="307">
                  <c:v>55980.806000000011</c:v>
                </c:pt>
                <c:pt idx="308">
                  <c:v>55980.847000000002</c:v>
                </c:pt>
                <c:pt idx="309">
                  <c:v>55980.889000000003</c:v>
                </c:pt>
                <c:pt idx="310">
                  <c:v>55980.931000000004</c:v>
                </c:pt>
                <c:pt idx="311">
                  <c:v>55980.972000000002</c:v>
                </c:pt>
                <c:pt idx="312">
                  <c:v>55981.014000000003</c:v>
                </c:pt>
                <c:pt idx="313">
                  <c:v>55981.056000000011</c:v>
                </c:pt>
                <c:pt idx="314">
                  <c:v>55981.097000000002</c:v>
                </c:pt>
                <c:pt idx="315">
                  <c:v>55981.139000000003</c:v>
                </c:pt>
                <c:pt idx="316">
                  <c:v>55981.181000000004</c:v>
                </c:pt>
                <c:pt idx="317">
                  <c:v>55981.221999999994</c:v>
                </c:pt>
                <c:pt idx="318">
                  <c:v>55981.263999999996</c:v>
                </c:pt>
                <c:pt idx="319">
                  <c:v>55981.306000000011</c:v>
                </c:pt>
                <c:pt idx="320">
                  <c:v>55981.347000000002</c:v>
                </c:pt>
                <c:pt idx="321">
                  <c:v>55981.389000000003</c:v>
                </c:pt>
                <c:pt idx="322">
                  <c:v>55981.431000000004</c:v>
                </c:pt>
                <c:pt idx="323">
                  <c:v>55981.472000000002</c:v>
                </c:pt>
                <c:pt idx="324">
                  <c:v>55981.514000000003</c:v>
                </c:pt>
                <c:pt idx="325">
                  <c:v>55981.556000000011</c:v>
                </c:pt>
                <c:pt idx="326">
                  <c:v>55981.597000000002</c:v>
                </c:pt>
                <c:pt idx="327">
                  <c:v>55981.639000000003</c:v>
                </c:pt>
                <c:pt idx="328">
                  <c:v>55981.681000000004</c:v>
                </c:pt>
                <c:pt idx="329">
                  <c:v>55981.721999999994</c:v>
                </c:pt>
                <c:pt idx="330">
                  <c:v>55981.763999999996</c:v>
                </c:pt>
                <c:pt idx="331">
                  <c:v>55981.806000000011</c:v>
                </c:pt>
                <c:pt idx="332">
                  <c:v>55981.847000000002</c:v>
                </c:pt>
                <c:pt idx="333">
                  <c:v>55981.889000000003</c:v>
                </c:pt>
                <c:pt idx="334">
                  <c:v>55981.931000000004</c:v>
                </c:pt>
                <c:pt idx="335">
                  <c:v>55981.972000000002</c:v>
                </c:pt>
                <c:pt idx="336">
                  <c:v>55982.014000000003</c:v>
                </c:pt>
                <c:pt idx="337">
                  <c:v>55982.056000000011</c:v>
                </c:pt>
                <c:pt idx="338">
                  <c:v>55982.097000000002</c:v>
                </c:pt>
                <c:pt idx="339">
                  <c:v>55982.139000000003</c:v>
                </c:pt>
                <c:pt idx="340">
                  <c:v>55982.181000000004</c:v>
                </c:pt>
                <c:pt idx="341">
                  <c:v>55982.221999999994</c:v>
                </c:pt>
                <c:pt idx="342">
                  <c:v>55982.263999999996</c:v>
                </c:pt>
                <c:pt idx="343">
                  <c:v>55982.306000000011</c:v>
                </c:pt>
                <c:pt idx="344">
                  <c:v>55982.347000000002</c:v>
                </c:pt>
                <c:pt idx="345">
                  <c:v>55982.389000000003</c:v>
                </c:pt>
                <c:pt idx="346">
                  <c:v>55982.431000000004</c:v>
                </c:pt>
                <c:pt idx="347">
                  <c:v>55982.472000000002</c:v>
                </c:pt>
                <c:pt idx="348">
                  <c:v>55982.514000000003</c:v>
                </c:pt>
                <c:pt idx="349">
                  <c:v>55982.556000000011</c:v>
                </c:pt>
                <c:pt idx="350">
                  <c:v>55982.597000000002</c:v>
                </c:pt>
                <c:pt idx="351">
                  <c:v>55982.639000000003</c:v>
                </c:pt>
                <c:pt idx="352">
                  <c:v>55982.681000000004</c:v>
                </c:pt>
                <c:pt idx="353">
                  <c:v>55982.721999999994</c:v>
                </c:pt>
                <c:pt idx="354">
                  <c:v>55982.763999999996</c:v>
                </c:pt>
                <c:pt idx="355">
                  <c:v>55982.806000000011</c:v>
                </c:pt>
                <c:pt idx="356">
                  <c:v>55982.847000000002</c:v>
                </c:pt>
                <c:pt idx="357">
                  <c:v>55982.889000000003</c:v>
                </c:pt>
                <c:pt idx="358">
                  <c:v>55982.931000000004</c:v>
                </c:pt>
                <c:pt idx="359">
                  <c:v>55982.972000000002</c:v>
                </c:pt>
                <c:pt idx="360">
                  <c:v>55983.014000000003</c:v>
                </c:pt>
                <c:pt idx="361">
                  <c:v>55983.056000000011</c:v>
                </c:pt>
                <c:pt idx="362">
                  <c:v>55983.097000000002</c:v>
                </c:pt>
                <c:pt idx="363">
                  <c:v>55983.139000000003</c:v>
                </c:pt>
                <c:pt idx="364">
                  <c:v>55983.181000000004</c:v>
                </c:pt>
                <c:pt idx="365">
                  <c:v>55983.221999999994</c:v>
                </c:pt>
                <c:pt idx="366">
                  <c:v>55983.263999999996</c:v>
                </c:pt>
                <c:pt idx="367">
                  <c:v>55983.306000000011</c:v>
                </c:pt>
                <c:pt idx="368">
                  <c:v>55983.347000000002</c:v>
                </c:pt>
                <c:pt idx="369">
                  <c:v>55983.389000000003</c:v>
                </c:pt>
                <c:pt idx="370">
                  <c:v>55983.431000000004</c:v>
                </c:pt>
                <c:pt idx="371">
                  <c:v>55983.472000000002</c:v>
                </c:pt>
                <c:pt idx="372">
                  <c:v>55983.514000000003</c:v>
                </c:pt>
                <c:pt idx="373">
                  <c:v>55983.556000000011</c:v>
                </c:pt>
                <c:pt idx="374">
                  <c:v>55983.597000000002</c:v>
                </c:pt>
                <c:pt idx="375">
                  <c:v>55983.639000000003</c:v>
                </c:pt>
                <c:pt idx="376">
                  <c:v>55983.681000000004</c:v>
                </c:pt>
                <c:pt idx="377">
                  <c:v>55983.721999999994</c:v>
                </c:pt>
                <c:pt idx="378">
                  <c:v>55983.763999999996</c:v>
                </c:pt>
                <c:pt idx="379">
                  <c:v>55983.806000000011</c:v>
                </c:pt>
                <c:pt idx="380">
                  <c:v>55983.847000000002</c:v>
                </c:pt>
                <c:pt idx="381">
                  <c:v>55983.889000000003</c:v>
                </c:pt>
                <c:pt idx="382">
                  <c:v>55983.931000000004</c:v>
                </c:pt>
                <c:pt idx="383">
                  <c:v>55983.972000000002</c:v>
                </c:pt>
                <c:pt idx="384">
                  <c:v>55984.014000000003</c:v>
                </c:pt>
                <c:pt idx="385">
                  <c:v>55984.056000000011</c:v>
                </c:pt>
                <c:pt idx="386">
                  <c:v>55984.097000000002</c:v>
                </c:pt>
                <c:pt idx="387">
                  <c:v>55984.139000000003</c:v>
                </c:pt>
                <c:pt idx="388">
                  <c:v>55984.181000000004</c:v>
                </c:pt>
                <c:pt idx="389">
                  <c:v>55984.221999999994</c:v>
                </c:pt>
                <c:pt idx="390">
                  <c:v>55984.263999999996</c:v>
                </c:pt>
                <c:pt idx="391">
                  <c:v>55984.306000000011</c:v>
                </c:pt>
                <c:pt idx="392">
                  <c:v>55984.347000000002</c:v>
                </c:pt>
                <c:pt idx="393">
                  <c:v>55984.389000000003</c:v>
                </c:pt>
                <c:pt idx="394">
                  <c:v>55984.431000000004</c:v>
                </c:pt>
                <c:pt idx="395">
                  <c:v>55984.472000000002</c:v>
                </c:pt>
                <c:pt idx="396">
                  <c:v>55984.514000000003</c:v>
                </c:pt>
                <c:pt idx="397">
                  <c:v>55984.556000000011</c:v>
                </c:pt>
                <c:pt idx="398">
                  <c:v>55984.597000000002</c:v>
                </c:pt>
                <c:pt idx="399">
                  <c:v>55984.639000000003</c:v>
                </c:pt>
                <c:pt idx="400">
                  <c:v>55984.681000000004</c:v>
                </c:pt>
                <c:pt idx="401">
                  <c:v>55984.721999999994</c:v>
                </c:pt>
                <c:pt idx="402">
                  <c:v>55984.763999999996</c:v>
                </c:pt>
                <c:pt idx="403">
                  <c:v>55984.806000000011</c:v>
                </c:pt>
                <c:pt idx="404">
                  <c:v>55984.847000000002</c:v>
                </c:pt>
                <c:pt idx="405">
                  <c:v>55984.889000000003</c:v>
                </c:pt>
                <c:pt idx="406">
                  <c:v>55984.931000000004</c:v>
                </c:pt>
                <c:pt idx="407">
                  <c:v>55984.972000000002</c:v>
                </c:pt>
                <c:pt idx="408">
                  <c:v>55985.014000000003</c:v>
                </c:pt>
                <c:pt idx="409">
                  <c:v>55985.056000000011</c:v>
                </c:pt>
                <c:pt idx="410">
                  <c:v>55985.097000000002</c:v>
                </c:pt>
                <c:pt idx="411">
                  <c:v>55985.139000000003</c:v>
                </c:pt>
                <c:pt idx="412">
                  <c:v>55985.181000000004</c:v>
                </c:pt>
                <c:pt idx="413">
                  <c:v>55985.221999999994</c:v>
                </c:pt>
                <c:pt idx="414">
                  <c:v>55985.263999999996</c:v>
                </c:pt>
                <c:pt idx="415">
                  <c:v>55985.306000000011</c:v>
                </c:pt>
                <c:pt idx="416">
                  <c:v>55985.347000000002</c:v>
                </c:pt>
                <c:pt idx="417">
                  <c:v>55985.389000000003</c:v>
                </c:pt>
                <c:pt idx="418">
                  <c:v>55985.431000000004</c:v>
                </c:pt>
                <c:pt idx="419">
                  <c:v>55985.472000000002</c:v>
                </c:pt>
                <c:pt idx="420">
                  <c:v>55985.514000000003</c:v>
                </c:pt>
                <c:pt idx="421">
                  <c:v>55985.556000000011</c:v>
                </c:pt>
                <c:pt idx="422">
                  <c:v>55985.597000000002</c:v>
                </c:pt>
                <c:pt idx="423">
                  <c:v>55985.639000000003</c:v>
                </c:pt>
                <c:pt idx="424">
                  <c:v>55985.681000000004</c:v>
                </c:pt>
                <c:pt idx="425">
                  <c:v>55985.721999999994</c:v>
                </c:pt>
                <c:pt idx="426">
                  <c:v>55985.763999999996</c:v>
                </c:pt>
                <c:pt idx="427">
                  <c:v>55985.806000000011</c:v>
                </c:pt>
                <c:pt idx="428">
                  <c:v>55985.847000000002</c:v>
                </c:pt>
                <c:pt idx="429">
                  <c:v>55985.889000000003</c:v>
                </c:pt>
                <c:pt idx="430">
                  <c:v>55985.931000000004</c:v>
                </c:pt>
                <c:pt idx="431">
                  <c:v>55985.972000000002</c:v>
                </c:pt>
                <c:pt idx="432">
                  <c:v>55986.014000000003</c:v>
                </c:pt>
                <c:pt idx="433">
                  <c:v>55986.056000000011</c:v>
                </c:pt>
                <c:pt idx="434">
                  <c:v>55986.097000000002</c:v>
                </c:pt>
                <c:pt idx="435">
                  <c:v>55986.139000000003</c:v>
                </c:pt>
                <c:pt idx="436">
                  <c:v>55986.181000000004</c:v>
                </c:pt>
                <c:pt idx="437">
                  <c:v>55986.221999999994</c:v>
                </c:pt>
                <c:pt idx="438">
                  <c:v>55986.263999999996</c:v>
                </c:pt>
                <c:pt idx="439">
                  <c:v>55986.306000000011</c:v>
                </c:pt>
                <c:pt idx="440">
                  <c:v>55986.347000000002</c:v>
                </c:pt>
                <c:pt idx="441">
                  <c:v>55986.389000000003</c:v>
                </c:pt>
                <c:pt idx="442">
                  <c:v>55986.431000000004</c:v>
                </c:pt>
                <c:pt idx="443">
                  <c:v>55986.472000000002</c:v>
                </c:pt>
                <c:pt idx="444">
                  <c:v>55986.514000000003</c:v>
                </c:pt>
                <c:pt idx="445">
                  <c:v>55986.556000000011</c:v>
                </c:pt>
                <c:pt idx="446">
                  <c:v>55986.597000000002</c:v>
                </c:pt>
                <c:pt idx="447">
                  <c:v>55986.639000000003</c:v>
                </c:pt>
                <c:pt idx="448">
                  <c:v>55986.681000000004</c:v>
                </c:pt>
                <c:pt idx="449">
                  <c:v>55986.721999999994</c:v>
                </c:pt>
                <c:pt idx="450">
                  <c:v>55986.763999999996</c:v>
                </c:pt>
                <c:pt idx="451">
                  <c:v>55986.806000000011</c:v>
                </c:pt>
                <c:pt idx="452">
                  <c:v>55986.847000000002</c:v>
                </c:pt>
                <c:pt idx="453">
                  <c:v>55986.889000000003</c:v>
                </c:pt>
                <c:pt idx="454">
                  <c:v>55986.931000000004</c:v>
                </c:pt>
                <c:pt idx="455">
                  <c:v>55986.972000000002</c:v>
                </c:pt>
                <c:pt idx="456">
                  <c:v>55987.014000000003</c:v>
                </c:pt>
                <c:pt idx="457">
                  <c:v>55987.056000000011</c:v>
                </c:pt>
                <c:pt idx="458">
                  <c:v>55987.097000000002</c:v>
                </c:pt>
                <c:pt idx="459">
                  <c:v>55987.139000000003</c:v>
                </c:pt>
                <c:pt idx="460">
                  <c:v>55987.181000000004</c:v>
                </c:pt>
                <c:pt idx="461">
                  <c:v>55987.221999999994</c:v>
                </c:pt>
                <c:pt idx="462">
                  <c:v>55987.263999999996</c:v>
                </c:pt>
                <c:pt idx="463">
                  <c:v>55987.306000000011</c:v>
                </c:pt>
                <c:pt idx="464">
                  <c:v>55987.347000000002</c:v>
                </c:pt>
                <c:pt idx="465">
                  <c:v>55987.389000000003</c:v>
                </c:pt>
                <c:pt idx="466">
                  <c:v>55987.431000000004</c:v>
                </c:pt>
                <c:pt idx="467">
                  <c:v>55987.472000000002</c:v>
                </c:pt>
                <c:pt idx="468">
                  <c:v>55987.514000000003</c:v>
                </c:pt>
                <c:pt idx="469">
                  <c:v>55987.556000000011</c:v>
                </c:pt>
                <c:pt idx="470">
                  <c:v>55987.597000000002</c:v>
                </c:pt>
                <c:pt idx="471">
                  <c:v>55987.639000000003</c:v>
                </c:pt>
                <c:pt idx="472">
                  <c:v>55987.681000000004</c:v>
                </c:pt>
                <c:pt idx="473">
                  <c:v>55987.721999999994</c:v>
                </c:pt>
                <c:pt idx="474">
                  <c:v>55987.763999999996</c:v>
                </c:pt>
                <c:pt idx="475">
                  <c:v>55987.806000000011</c:v>
                </c:pt>
                <c:pt idx="476">
                  <c:v>55987.847000000002</c:v>
                </c:pt>
                <c:pt idx="477">
                  <c:v>55987.889000000003</c:v>
                </c:pt>
                <c:pt idx="478">
                  <c:v>55987.931000000004</c:v>
                </c:pt>
                <c:pt idx="479">
                  <c:v>55987.972000000002</c:v>
                </c:pt>
                <c:pt idx="480">
                  <c:v>55988.014000000003</c:v>
                </c:pt>
                <c:pt idx="481">
                  <c:v>55988.056000000011</c:v>
                </c:pt>
                <c:pt idx="482">
                  <c:v>55988.097000000002</c:v>
                </c:pt>
                <c:pt idx="483">
                  <c:v>55988.139000000003</c:v>
                </c:pt>
                <c:pt idx="484">
                  <c:v>55988.181000000004</c:v>
                </c:pt>
                <c:pt idx="485">
                  <c:v>55988.221999999994</c:v>
                </c:pt>
                <c:pt idx="486">
                  <c:v>55988.263999999996</c:v>
                </c:pt>
                <c:pt idx="487">
                  <c:v>55988.306000000011</c:v>
                </c:pt>
                <c:pt idx="488">
                  <c:v>55988.347000000002</c:v>
                </c:pt>
                <c:pt idx="489">
                  <c:v>55988.389000000003</c:v>
                </c:pt>
                <c:pt idx="490">
                  <c:v>55988.431000000004</c:v>
                </c:pt>
                <c:pt idx="491">
                  <c:v>55988.472000000002</c:v>
                </c:pt>
                <c:pt idx="492">
                  <c:v>55988.514000000003</c:v>
                </c:pt>
                <c:pt idx="493">
                  <c:v>55988.556000000011</c:v>
                </c:pt>
                <c:pt idx="494">
                  <c:v>55988.597000000002</c:v>
                </c:pt>
                <c:pt idx="495">
                  <c:v>55988.639000000003</c:v>
                </c:pt>
                <c:pt idx="496">
                  <c:v>55988.681000000004</c:v>
                </c:pt>
                <c:pt idx="497">
                  <c:v>55988.721999999994</c:v>
                </c:pt>
                <c:pt idx="498">
                  <c:v>55988.763999999996</c:v>
                </c:pt>
                <c:pt idx="499">
                  <c:v>55988.806000000011</c:v>
                </c:pt>
                <c:pt idx="500">
                  <c:v>55988.847000000002</c:v>
                </c:pt>
                <c:pt idx="501">
                  <c:v>55988.889000000003</c:v>
                </c:pt>
                <c:pt idx="502">
                  <c:v>55988.931000000004</c:v>
                </c:pt>
                <c:pt idx="503">
                  <c:v>55988.972000000002</c:v>
                </c:pt>
                <c:pt idx="504">
                  <c:v>55989.014000000003</c:v>
                </c:pt>
                <c:pt idx="505">
                  <c:v>55989.056000000011</c:v>
                </c:pt>
                <c:pt idx="506">
                  <c:v>55989.097000000002</c:v>
                </c:pt>
                <c:pt idx="507">
                  <c:v>55989.139000000003</c:v>
                </c:pt>
                <c:pt idx="508">
                  <c:v>55989.181000000004</c:v>
                </c:pt>
                <c:pt idx="509">
                  <c:v>55989.221999999994</c:v>
                </c:pt>
                <c:pt idx="510">
                  <c:v>55989.263999999996</c:v>
                </c:pt>
                <c:pt idx="511">
                  <c:v>55989.306000000011</c:v>
                </c:pt>
                <c:pt idx="512">
                  <c:v>55989.347000000002</c:v>
                </c:pt>
                <c:pt idx="513">
                  <c:v>55989.389000000003</c:v>
                </c:pt>
                <c:pt idx="514">
                  <c:v>55989.431000000004</c:v>
                </c:pt>
                <c:pt idx="515">
                  <c:v>55989.472000000002</c:v>
                </c:pt>
                <c:pt idx="516">
                  <c:v>55989.514000000003</c:v>
                </c:pt>
                <c:pt idx="517">
                  <c:v>55989.556000000011</c:v>
                </c:pt>
                <c:pt idx="518">
                  <c:v>55989.597000000002</c:v>
                </c:pt>
                <c:pt idx="519">
                  <c:v>55989.639000000003</c:v>
                </c:pt>
                <c:pt idx="520">
                  <c:v>55989.681000000004</c:v>
                </c:pt>
                <c:pt idx="521">
                  <c:v>55989.721999999994</c:v>
                </c:pt>
                <c:pt idx="522">
                  <c:v>55989.763999999996</c:v>
                </c:pt>
                <c:pt idx="523">
                  <c:v>55989.806000000011</c:v>
                </c:pt>
                <c:pt idx="524">
                  <c:v>55989.847000000002</c:v>
                </c:pt>
                <c:pt idx="525">
                  <c:v>55989.889000000003</c:v>
                </c:pt>
                <c:pt idx="526">
                  <c:v>55989.931000000004</c:v>
                </c:pt>
                <c:pt idx="527">
                  <c:v>55989.972000000002</c:v>
                </c:pt>
                <c:pt idx="528">
                  <c:v>55990.014000000003</c:v>
                </c:pt>
                <c:pt idx="529">
                  <c:v>55990.056000000011</c:v>
                </c:pt>
                <c:pt idx="530">
                  <c:v>55990.097000000002</c:v>
                </c:pt>
                <c:pt idx="531">
                  <c:v>55990.139000000003</c:v>
                </c:pt>
                <c:pt idx="532">
                  <c:v>55990.181000000004</c:v>
                </c:pt>
                <c:pt idx="533">
                  <c:v>55990.221999999994</c:v>
                </c:pt>
                <c:pt idx="534">
                  <c:v>55990.263999999996</c:v>
                </c:pt>
                <c:pt idx="535">
                  <c:v>55990.306000000011</c:v>
                </c:pt>
                <c:pt idx="536">
                  <c:v>55990.347000000002</c:v>
                </c:pt>
                <c:pt idx="537">
                  <c:v>55990.389000000003</c:v>
                </c:pt>
                <c:pt idx="538">
                  <c:v>55990.431000000004</c:v>
                </c:pt>
                <c:pt idx="539">
                  <c:v>55990.472000000002</c:v>
                </c:pt>
                <c:pt idx="540">
                  <c:v>55990.514000000003</c:v>
                </c:pt>
                <c:pt idx="541">
                  <c:v>55990.556000000011</c:v>
                </c:pt>
                <c:pt idx="542">
                  <c:v>55990.597000000002</c:v>
                </c:pt>
                <c:pt idx="543">
                  <c:v>55990.639000000003</c:v>
                </c:pt>
                <c:pt idx="544">
                  <c:v>55990.681000000004</c:v>
                </c:pt>
                <c:pt idx="545">
                  <c:v>55990.721999999994</c:v>
                </c:pt>
                <c:pt idx="546">
                  <c:v>55990.763999999996</c:v>
                </c:pt>
                <c:pt idx="547">
                  <c:v>55990.806000000011</c:v>
                </c:pt>
                <c:pt idx="548">
                  <c:v>55990.847000000002</c:v>
                </c:pt>
                <c:pt idx="549">
                  <c:v>55990.889000000003</c:v>
                </c:pt>
                <c:pt idx="550">
                  <c:v>55990.931000000004</c:v>
                </c:pt>
                <c:pt idx="551">
                  <c:v>55990.972000000002</c:v>
                </c:pt>
                <c:pt idx="552">
                  <c:v>55991.014000000003</c:v>
                </c:pt>
                <c:pt idx="553">
                  <c:v>55991.056000000011</c:v>
                </c:pt>
                <c:pt idx="554">
                  <c:v>55991.097000000002</c:v>
                </c:pt>
                <c:pt idx="555">
                  <c:v>55991.139000000003</c:v>
                </c:pt>
                <c:pt idx="556">
                  <c:v>55991.181000000004</c:v>
                </c:pt>
                <c:pt idx="557">
                  <c:v>55991.221999999994</c:v>
                </c:pt>
                <c:pt idx="558">
                  <c:v>55991.263999999996</c:v>
                </c:pt>
                <c:pt idx="559">
                  <c:v>55991.306000000011</c:v>
                </c:pt>
                <c:pt idx="560">
                  <c:v>55991.347000000002</c:v>
                </c:pt>
                <c:pt idx="561">
                  <c:v>55991.389000000003</c:v>
                </c:pt>
                <c:pt idx="562">
                  <c:v>55991.431000000004</c:v>
                </c:pt>
                <c:pt idx="563">
                  <c:v>55991.472000000002</c:v>
                </c:pt>
                <c:pt idx="564">
                  <c:v>55991.514000000003</c:v>
                </c:pt>
                <c:pt idx="565">
                  <c:v>55991.556000000011</c:v>
                </c:pt>
                <c:pt idx="566">
                  <c:v>55991.597000000002</c:v>
                </c:pt>
                <c:pt idx="567">
                  <c:v>55991.639000000003</c:v>
                </c:pt>
                <c:pt idx="568">
                  <c:v>55991.681000000004</c:v>
                </c:pt>
                <c:pt idx="569">
                  <c:v>55991.721999999994</c:v>
                </c:pt>
                <c:pt idx="570">
                  <c:v>55991.763999999996</c:v>
                </c:pt>
                <c:pt idx="571">
                  <c:v>55991.806000000011</c:v>
                </c:pt>
                <c:pt idx="572">
                  <c:v>55991.847000000002</c:v>
                </c:pt>
                <c:pt idx="573">
                  <c:v>55991.889000000003</c:v>
                </c:pt>
                <c:pt idx="574">
                  <c:v>55991.931000000004</c:v>
                </c:pt>
                <c:pt idx="575">
                  <c:v>55991.972000000002</c:v>
                </c:pt>
                <c:pt idx="576">
                  <c:v>55992.014000000003</c:v>
                </c:pt>
                <c:pt idx="577">
                  <c:v>55992.056000000011</c:v>
                </c:pt>
                <c:pt idx="578">
                  <c:v>55992.097000000002</c:v>
                </c:pt>
                <c:pt idx="579">
                  <c:v>55992.139000000003</c:v>
                </c:pt>
                <c:pt idx="580">
                  <c:v>55992.181000000004</c:v>
                </c:pt>
                <c:pt idx="581">
                  <c:v>55992.221999999994</c:v>
                </c:pt>
                <c:pt idx="582">
                  <c:v>55992.263999999996</c:v>
                </c:pt>
                <c:pt idx="583">
                  <c:v>55992.306000000011</c:v>
                </c:pt>
                <c:pt idx="584">
                  <c:v>55992.347000000002</c:v>
                </c:pt>
                <c:pt idx="585">
                  <c:v>55992.389000000003</c:v>
                </c:pt>
                <c:pt idx="586">
                  <c:v>55992.431000000004</c:v>
                </c:pt>
                <c:pt idx="587">
                  <c:v>55992.472000000002</c:v>
                </c:pt>
                <c:pt idx="588">
                  <c:v>55992.514000000003</c:v>
                </c:pt>
                <c:pt idx="589">
                  <c:v>55992.556000000011</c:v>
                </c:pt>
                <c:pt idx="590">
                  <c:v>55992.597000000002</c:v>
                </c:pt>
                <c:pt idx="591">
                  <c:v>55992.639000000003</c:v>
                </c:pt>
                <c:pt idx="592">
                  <c:v>55992.681000000004</c:v>
                </c:pt>
                <c:pt idx="593">
                  <c:v>55992.721999999994</c:v>
                </c:pt>
                <c:pt idx="594">
                  <c:v>55992.763999999996</c:v>
                </c:pt>
                <c:pt idx="595">
                  <c:v>55992.806000000011</c:v>
                </c:pt>
                <c:pt idx="596">
                  <c:v>55992.847000000002</c:v>
                </c:pt>
                <c:pt idx="597">
                  <c:v>55992.889000000003</c:v>
                </c:pt>
                <c:pt idx="598">
                  <c:v>55992.931000000004</c:v>
                </c:pt>
                <c:pt idx="599">
                  <c:v>55992.972000000002</c:v>
                </c:pt>
                <c:pt idx="600">
                  <c:v>55993.014000000003</c:v>
                </c:pt>
                <c:pt idx="601">
                  <c:v>55993.056000000011</c:v>
                </c:pt>
                <c:pt idx="602">
                  <c:v>55993.097000000002</c:v>
                </c:pt>
                <c:pt idx="603">
                  <c:v>55993.139000000003</c:v>
                </c:pt>
                <c:pt idx="604">
                  <c:v>55993.181000000004</c:v>
                </c:pt>
                <c:pt idx="605">
                  <c:v>55993.221999999994</c:v>
                </c:pt>
                <c:pt idx="606">
                  <c:v>55993.263999999996</c:v>
                </c:pt>
                <c:pt idx="607">
                  <c:v>55993.306000000011</c:v>
                </c:pt>
                <c:pt idx="608">
                  <c:v>55993.347000000002</c:v>
                </c:pt>
                <c:pt idx="609">
                  <c:v>55993.389000000003</c:v>
                </c:pt>
                <c:pt idx="610">
                  <c:v>55993.431000000004</c:v>
                </c:pt>
                <c:pt idx="611">
                  <c:v>55993.472000000002</c:v>
                </c:pt>
                <c:pt idx="612">
                  <c:v>55993.514000000003</c:v>
                </c:pt>
                <c:pt idx="613">
                  <c:v>55993.556000000011</c:v>
                </c:pt>
                <c:pt idx="614">
                  <c:v>55993.597000000002</c:v>
                </c:pt>
                <c:pt idx="615">
                  <c:v>55993.639000000003</c:v>
                </c:pt>
                <c:pt idx="616">
                  <c:v>55993.681000000004</c:v>
                </c:pt>
                <c:pt idx="617">
                  <c:v>55993.721999999994</c:v>
                </c:pt>
                <c:pt idx="618">
                  <c:v>55993.763999999996</c:v>
                </c:pt>
                <c:pt idx="619">
                  <c:v>55993.806000000011</c:v>
                </c:pt>
                <c:pt idx="620">
                  <c:v>55993.847000000002</c:v>
                </c:pt>
                <c:pt idx="621">
                  <c:v>55993.889000000003</c:v>
                </c:pt>
                <c:pt idx="622">
                  <c:v>55993.931000000004</c:v>
                </c:pt>
                <c:pt idx="623">
                  <c:v>55993.972000000002</c:v>
                </c:pt>
                <c:pt idx="624">
                  <c:v>55994.014000000003</c:v>
                </c:pt>
                <c:pt idx="625">
                  <c:v>55994.056000000011</c:v>
                </c:pt>
                <c:pt idx="626">
                  <c:v>55994.097000000002</c:v>
                </c:pt>
                <c:pt idx="627">
                  <c:v>55994.139000000003</c:v>
                </c:pt>
                <c:pt idx="628">
                  <c:v>55994.181000000004</c:v>
                </c:pt>
                <c:pt idx="629">
                  <c:v>55994.221999999994</c:v>
                </c:pt>
                <c:pt idx="630">
                  <c:v>55994.263999999996</c:v>
                </c:pt>
                <c:pt idx="631">
                  <c:v>55994.306000000011</c:v>
                </c:pt>
                <c:pt idx="632">
                  <c:v>55994.347000000002</c:v>
                </c:pt>
                <c:pt idx="633">
                  <c:v>55994.389000000003</c:v>
                </c:pt>
                <c:pt idx="634">
                  <c:v>55994.431000000004</c:v>
                </c:pt>
                <c:pt idx="635">
                  <c:v>55994.472000000002</c:v>
                </c:pt>
                <c:pt idx="636">
                  <c:v>55994.514000000003</c:v>
                </c:pt>
                <c:pt idx="637">
                  <c:v>55994.556000000011</c:v>
                </c:pt>
                <c:pt idx="638">
                  <c:v>55994.597000000002</c:v>
                </c:pt>
                <c:pt idx="639">
                  <c:v>55994.639000000003</c:v>
                </c:pt>
                <c:pt idx="640">
                  <c:v>55994.681000000004</c:v>
                </c:pt>
                <c:pt idx="641">
                  <c:v>55994.721999999994</c:v>
                </c:pt>
                <c:pt idx="642">
                  <c:v>55994.763999999996</c:v>
                </c:pt>
                <c:pt idx="643">
                  <c:v>55994.806000000011</c:v>
                </c:pt>
                <c:pt idx="644">
                  <c:v>55994.847000000002</c:v>
                </c:pt>
                <c:pt idx="645">
                  <c:v>55994.889000000003</c:v>
                </c:pt>
                <c:pt idx="646">
                  <c:v>55994.931000000004</c:v>
                </c:pt>
                <c:pt idx="647">
                  <c:v>55994.972000000002</c:v>
                </c:pt>
                <c:pt idx="648">
                  <c:v>55995.014000000003</c:v>
                </c:pt>
                <c:pt idx="649">
                  <c:v>55995.056000000011</c:v>
                </c:pt>
                <c:pt idx="650">
                  <c:v>55995.097000000002</c:v>
                </c:pt>
                <c:pt idx="651">
                  <c:v>55995.139000000003</c:v>
                </c:pt>
                <c:pt idx="652">
                  <c:v>55995.181000000004</c:v>
                </c:pt>
                <c:pt idx="653">
                  <c:v>55995.221999999994</c:v>
                </c:pt>
                <c:pt idx="654">
                  <c:v>55995.263999999996</c:v>
                </c:pt>
                <c:pt idx="655">
                  <c:v>55995.306000000011</c:v>
                </c:pt>
                <c:pt idx="656">
                  <c:v>55995.347000000002</c:v>
                </c:pt>
                <c:pt idx="657">
                  <c:v>55995.389000000003</c:v>
                </c:pt>
                <c:pt idx="658">
                  <c:v>55995.431000000004</c:v>
                </c:pt>
                <c:pt idx="659">
                  <c:v>55995.472000000002</c:v>
                </c:pt>
                <c:pt idx="660">
                  <c:v>55995.514000000003</c:v>
                </c:pt>
                <c:pt idx="661">
                  <c:v>55995.556000000011</c:v>
                </c:pt>
                <c:pt idx="662">
                  <c:v>55995.597000000002</c:v>
                </c:pt>
                <c:pt idx="663">
                  <c:v>55995.639000000003</c:v>
                </c:pt>
                <c:pt idx="664">
                  <c:v>55995.681000000004</c:v>
                </c:pt>
                <c:pt idx="665">
                  <c:v>55995.721999999994</c:v>
                </c:pt>
                <c:pt idx="666">
                  <c:v>55995.763999999996</c:v>
                </c:pt>
                <c:pt idx="667">
                  <c:v>55995.806000000011</c:v>
                </c:pt>
                <c:pt idx="668">
                  <c:v>55995.847000000002</c:v>
                </c:pt>
                <c:pt idx="669">
                  <c:v>55995.889000000003</c:v>
                </c:pt>
                <c:pt idx="670">
                  <c:v>55995.931000000004</c:v>
                </c:pt>
                <c:pt idx="671">
                  <c:v>55995.972000000002</c:v>
                </c:pt>
                <c:pt idx="672">
                  <c:v>55996.014000000003</c:v>
                </c:pt>
                <c:pt idx="673">
                  <c:v>55996.056000000011</c:v>
                </c:pt>
                <c:pt idx="674">
                  <c:v>55996.097000000002</c:v>
                </c:pt>
                <c:pt idx="675">
                  <c:v>55996.139000000003</c:v>
                </c:pt>
                <c:pt idx="676">
                  <c:v>55996.181000000004</c:v>
                </c:pt>
                <c:pt idx="677">
                  <c:v>55996.221999999994</c:v>
                </c:pt>
                <c:pt idx="678">
                  <c:v>55996.263999999996</c:v>
                </c:pt>
                <c:pt idx="679">
                  <c:v>55996.306000000011</c:v>
                </c:pt>
                <c:pt idx="680">
                  <c:v>55996.347000000002</c:v>
                </c:pt>
                <c:pt idx="681">
                  <c:v>55996.389000000003</c:v>
                </c:pt>
                <c:pt idx="682">
                  <c:v>55996.431000000004</c:v>
                </c:pt>
                <c:pt idx="683">
                  <c:v>55996.472000000002</c:v>
                </c:pt>
                <c:pt idx="684">
                  <c:v>55996.514000000003</c:v>
                </c:pt>
                <c:pt idx="685">
                  <c:v>55996.556000000011</c:v>
                </c:pt>
                <c:pt idx="686">
                  <c:v>55996.597000000002</c:v>
                </c:pt>
                <c:pt idx="687">
                  <c:v>55996.639000000003</c:v>
                </c:pt>
                <c:pt idx="688">
                  <c:v>55996.681000000004</c:v>
                </c:pt>
                <c:pt idx="689">
                  <c:v>55996.721999999994</c:v>
                </c:pt>
                <c:pt idx="690">
                  <c:v>55996.763999999996</c:v>
                </c:pt>
                <c:pt idx="691">
                  <c:v>55996.806000000011</c:v>
                </c:pt>
                <c:pt idx="692">
                  <c:v>55996.847000000002</c:v>
                </c:pt>
                <c:pt idx="693">
                  <c:v>55996.889000000003</c:v>
                </c:pt>
                <c:pt idx="694">
                  <c:v>55996.931000000004</c:v>
                </c:pt>
                <c:pt idx="695">
                  <c:v>55996.972000000002</c:v>
                </c:pt>
                <c:pt idx="696">
                  <c:v>55997.014000000003</c:v>
                </c:pt>
                <c:pt idx="697">
                  <c:v>55997.056000000011</c:v>
                </c:pt>
                <c:pt idx="698">
                  <c:v>55997.097000000002</c:v>
                </c:pt>
                <c:pt idx="699">
                  <c:v>55997.139000000003</c:v>
                </c:pt>
                <c:pt idx="700">
                  <c:v>55997.181000000004</c:v>
                </c:pt>
                <c:pt idx="701">
                  <c:v>55997.221999999994</c:v>
                </c:pt>
                <c:pt idx="702">
                  <c:v>55997.263999999996</c:v>
                </c:pt>
                <c:pt idx="703">
                  <c:v>55997.306000000011</c:v>
                </c:pt>
                <c:pt idx="704">
                  <c:v>55997.347000000002</c:v>
                </c:pt>
                <c:pt idx="705">
                  <c:v>55997.389000000003</c:v>
                </c:pt>
                <c:pt idx="706">
                  <c:v>55997.431000000004</c:v>
                </c:pt>
                <c:pt idx="707">
                  <c:v>55997.472000000002</c:v>
                </c:pt>
                <c:pt idx="708">
                  <c:v>55997.514000000003</c:v>
                </c:pt>
                <c:pt idx="709">
                  <c:v>55997.556000000011</c:v>
                </c:pt>
                <c:pt idx="710">
                  <c:v>55997.597000000002</c:v>
                </c:pt>
                <c:pt idx="711">
                  <c:v>55997.639000000003</c:v>
                </c:pt>
                <c:pt idx="712">
                  <c:v>55997.681000000004</c:v>
                </c:pt>
                <c:pt idx="713">
                  <c:v>55997.721999999994</c:v>
                </c:pt>
                <c:pt idx="714">
                  <c:v>55997.763999999996</c:v>
                </c:pt>
                <c:pt idx="715">
                  <c:v>55997.806000000011</c:v>
                </c:pt>
                <c:pt idx="716">
                  <c:v>55997.847000000002</c:v>
                </c:pt>
                <c:pt idx="717">
                  <c:v>55997.889000000003</c:v>
                </c:pt>
                <c:pt idx="718">
                  <c:v>55997.931000000004</c:v>
                </c:pt>
                <c:pt idx="719">
                  <c:v>55997.972000000002</c:v>
                </c:pt>
                <c:pt idx="720">
                  <c:v>55998.014000000003</c:v>
                </c:pt>
                <c:pt idx="721">
                  <c:v>55998.056000000011</c:v>
                </c:pt>
                <c:pt idx="722">
                  <c:v>55998.097000000002</c:v>
                </c:pt>
                <c:pt idx="723">
                  <c:v>55998.139000000003</c:v>
                </c:pt>
                <c:pt idx="724">
                  <c:v>55998.181000000004</c:v>
                </c:pt>
                <c:pt idx="725">
                  <c:v>55998.221999999994</c:v>
                </c:pt>
                <c:pt idx="726">
                  <c:v>55998.263999999996</c:v>
                </c:pt>
                <c:pt idx="727">
                  <c:v>55998.306000000011</c:v>
                </c:pt>
                <c:pt idx="728">
                  <c:v>55998.347000000002</c:v>
                </c:pt>
                <c:pt idx="729">
                  <c:v>55998.389000000003</c:v>
                </c:pt>
                <c:pt idx="730">
                  <c:v>55998.431000000004</c:v>
                </c:pt>
                <c:pt idx="731">
                  <c:v>55998.472000000002</c:v>
                </c:pt>
                <c:pt idx="732">
                  <c:v>55998.514000000003</c:v>
                </c:pt>
                <c:pt idx="733">
                  <c:v>55998.556000000011</c:v>
                </c:pt>
                <c:pt idx="734">
                  <c:v>55998.597000000002</c:v>
                </c:pt>
                <c:pt idx="735">
                  <c:v>55998.639000000003</c:v>
                </c:pt>
                <c:pt idx="736">
                  <c:v>55998.681000000004</c:v>
                </c:pt>
                <c:pt idx="737">
                  <c:v>55998.721999999994</c:v>
                </c:pt>
                <c:pt idx="738">
                  <c:v>55998.763999999996</c:v>
                </c:pt>
                <c:pt idx="739">
                  <c:v>55998.806000000011</c:v>
                </c:pt>
                <c:pt idx="740">
                  <c:v>55998.847000000002</c:v>
                </c:pt>
                <c:pt idx="741">
                  <c:v>55998.889000000003</c:v>
                </c:pt>
                <c:pt idx="742">
                  <c:v>55998.931000000004</c:v>
                </c:pt>
                <c:pt idx="743">
                  <c:v>55998.972000000002</c:v>
                </c:pt>
                <c:pt idx="744">
                  <c:v>55999.014000000003</c:v>
                </c:pt>
                <c:pt idx="745">
                  <c:v>55999.056000000011</c:v>
                </c:pt>
                <c:pt idx="746">
                  <c:v>55999.097000000002</c:v>
                </c:pt>
                <c:pt idx="747">
                  <c:v>55999.139000000003</c:v>
                </c:pt>
                <c:pt idx="748">
                  <c:v>55999.181000000004</c:v>
                </c:pt>
                <c:pt idx="749">
                  <c:v>55999.221999999994</c:v>
                </c:pt>
                <c:pt idx="750">
                  <c:v>55999.263999999996</c:v>
                </c:pt>
                <c:pt idx="751">
                  <c:v>55999.306000000011</c:v>
                </c:pt>
                <c:pt idx="752">
                  <c:v>55999.347000000002</c:v>
                </c:pt>
                <c:pt idx="753">
                  <c:v>55999.389000000003</c:v>
                </c:pt>
                <c:pt idx="754">
                  <c:v>55999.431000000004</c:v>
                </c:pt>
                <c:pt idx="755">
                  <c:v>55999.472000000002</c:v>
                </c:pt>
                <c:pt idx="756">
                  <c:v>55999.514000000003</c:v>
                </c:pt>
                <c:pt idx="757">
                  <c:v>55999.556000000011</c:v>
                </c:pt>
                <c:pt idx="758">
                  <c:v>55999.597000000002</c:v>
                </c:pt>
                <c:pt idx="759">
                  <c:v>55999.639000000003</c:v>
                </c:pt>
                <c:pt idx="760">
                  <c:v>55999.681000000004</c:v>
                </c:pt>
                <c:pt idx="761">
                  <c:v>55999.721999999994</c:v>
                </c:pt>
                <c:pt idx="762">
                  <c:v>55999.763999999996</c:v>
                </c:pt>
                <c:pt idx="763">
                  <c:v>55999.806000000011</c:v>
                </c:pt>
                <c:pt idx="764">
                  <c:v>55999.847000000002</c:v>
                </c:pt>
                <c:pt idx="765">
                  <c:v>55999.889000000003</c:v>
                </c:pt>
                <c:pt idx="766">
                  <c:v>55999.931000000004</c:v>
                </c:pt>
                <c:pt idx="767">
                  <c:v>55999.972000000002</c:v>
                </c:pt>
                <c:pt idx="768">
                  <c:v>56000.014000000003</c:v>
                </c:pt>
                <c:pt idx="769">
                  <c:v>56000.056000000011</c:v>
                </c:pt>
                <c:pt idx="770">
                  <c:v>56000.097000000002</c:v>
                </c:pt>
                <c:pt idx="771">
                  <c:v>56000.139000000003</c:v>
                </c:pt>
                <c:pt idx="772">
                  <c:v>56000.181000000004</c:v>
                </c:pt>
                <c:pt idx="773">
                  <c:v>56000.221999999994</c:v>
                </c:pt>
                <c:pt idx="774">
                  <c:v>56000.263999999996</c:v>
                </c:pt>
                <c:pt idx="775">
                  <c:v>56000.306000000011</c:v>
                </c:pt>
                <c:pt idx="776">
                  <c:v>56000.347000000002</c:v>
                </c:pt>
                <c:pt idx="777">
                  <c:v>56000.389000000003</c:v>
                </c:pt>
                <c:pt idx="778">
                  <c:v>56000.431000000004</c:v>
                </c:pt>
                <c:pt idx="779">
                  <c:v>56000.472000000002</c:v>
                </c:pt>
                <c:pt idx="780">
                  <c:v>56000.514000000003</c:v>
                </c:pt>
                <c:pt idx="781">
                  <c:v>56000.556000000011</c:v>
                </c:pt>
                <c:pt idx="782">
                  <c:v>56000.597000000002</c:v>
                </c:pt>
                <c:pt idx="783">
                  <c:v>56000.639000000003</c:v>
                </c:pt>
                <c:pt idx="784">
                  <c:v>56000.681000000004</c:v>
                </c:pt>
                <c:pt idx="785">
                  <c:v>56000.721999999994</c:v>
                </c:pt>
                <c:pt idx="786">
                  <c:v>56000.763999999996</c:v>
                </c:pt>
                <c:pt idx="787">
                  <c:v>56000.806000000011</c:v>
                </c:pt>
                <c:pt idx="788">
                  <c:v>56000.847000000002</c:v>
                </c:pt>
                <c:pt idx="789">
                  <c:v>56000.889000000003</c:v>
                </c:pt>
                <c:pt idx="790">
                  <c:v>56000.931000000004</c:v>
                </c:pt>
                <c:pt idx="791">
                  <c:v>56000.972000000002</c:v>
                </c:pt>
                <c:pt idx="792">
                  <c:v>56001.014000000003</c:v>
                </c:pt>
                <c:pt idx="793">
                  <c:v>56001.056000000011</c:v>
                </c:pt>
                <c:pt idx="794">
                  <c:v>56001.097000000002</c:v>
                </c:pt>
                <c:pt idx="795">
                  <c:v>56001.139000000003</c:v>
                </c:pt>
                <c:pt idx="796">
                  <c:v>56001.181000000004</c:v>
                </c:pt>
                <c:pt idx="797">
                  <c:v>56001.221999999994</c:v>
                </c:pt>
                <c:pt idx="798">
                  <c:v>56001.263999999996</c:v>
                </c:pt>
                <c:pt idx="799">
                  <c:v>56001.306000000011</c:v>
                </c:pt>
                <c:pt idx="800">
                  <c:v>56001.347000000002</c:v>
                </c:pt>
                <c:pt idx="801">
                  <c:v>56001.389000000003</c:v>
                </c:pt>
                <c:pt idx="802">
                  <c:v>56001.431000000004</c:v>
                </c:pt>
                <c:pt idx="803">
                  <c:v>56001.472000000002</c:v>
                </c:pt>
                <c:pt idx="804">
                  <c:v>56001.514000000003</c:v>
                </c:pt>
                <c:pt idx="805">
                  <c:v>56001.556000000011</c:v>
                </c:pt>
                <c:pt idx="806">
                  <c:v>56001.597000000002</c:v>
                </c:pt>
                <c:pt idx="807">
                  <c:v>56001.639000000003</c:v>
                </c:pt>
                <c:pt idx="808">
                  <c:v>56001.681000000004</c:v>
                </c:pt>
                <c:pt idx="809">
                  <c:v>56001.721999999994</c:v>
                </c:pt>
                <c:pt idx="810">
                  <c:v>56001.763999999996</c:v>
                </c:pt>
                <c:pt idx="811">
                  <c:v>56001.806000000011</c:v>
                </c:pt>
                <c:pt idx="812">
                  <c:v>56001.847000000002</c:v>
                </c:pt>
                <c:pt idx="813">
                  <c:v>56001.889000000003</c:v>
                </c:pt>
                <c:pt idx="814">
                  <c:v>56001.931000000004</c:v>
                </c:pt>
                <c:pt idx="815">
                  <c:v>56001.972000000002</c:v>
                </c:pt>
                <c:pt idx="816">
                  <c:v>56002.014000000003</c:v>
                </c:pt>
                <c:pt idx="817">
                  <c:v>56002.056000000011</c:v>
                </c:pt>
                <c:pt idx="818">
                  <c:v>56002.097000000002</c:v>
                </c:pt>
                <c:pt idx="819">
                  <c:v>56002.139000000003</c:v>
                </c:pt>
                <c:pt idx="820">
                  <c:v>56002.181000000004</c:v>
                </c:pt>
                <c:pt idx="821">
                  <c:v>56002.221999999994</c:v>
                </c:pt>
                <c:pt idx="822">
                  <c:v>56002.263999999996</c:v>
                </c:pt>
                <c:pt idx="823">
                  <c:v>56002.306000000011</c:v>
                </c:pt>
                <c:pt idx="824">
                  <c:v>56002.347000000002</c:v>
                </c:pt>
                <c:pt idx="825">
                  <c:v>56002.389000000003</c:v>
                </c:pt>
                <c:pt idx="826">
                  <c:v>56002.431000000004</c:v>
                </c:pt>
                <c:pt idx="827">
                  <c:v>56002.472000000002</c:v>
                </c:pt>
                <c:pt idx="828">
                  <c:v>56002.514000000003</c:v>
                </c:pt>
                <c:pt idx="829">
                  <c:v>56002.556000000011</c:v>
                </c:pt>
                <c:pt idx="830">
                  <c:v>56002.597000000002</c:v>
                </c:pt>
                <c:pt idx="831">
                  <c:v>56002.639000000003</c:v>
                </c:pt>
                <c:pt idx="832">
                  <c:v>56002.681000000004</c:v>
                </c:pt>
                <c:pt idx="833">
                  <c:v>56002.721999999994</c:v>
                </c:pt>
                <c:pt idx="834">
                  <c:v>56002.763999999996</c:v>
                </c:pt>
                <c:pt idx="835">
                  <c:v>56002.806000000011</c:v>
                </c:pt>
                <c:pt idx="836">
                  <c:v>56002.847000000002</c:v>
                </c:pt>
                <c:pt idx="837">
                  <c:v>56002.889000000003</c:v>
                </c:pt>
                <c:pt idx="838">
                  <c:v>56002.931000000004</c:v>
                </c:pt>
                <c:pt idx="839">
                  <c:v>56002.972000000002</c:v>
                </c:pt>
                <c:pt idx="840">
                  <c:v>56003.014000000003</c:v>
                </c:pt>
                <c:pt idx="841">
                  <c:v>56003.056000000011</c:v>
                </c:pt>
                <c:pt idx="842">
                  <c:v>56003.097000000002</c:v>
                </c:pt>
                <c:pt idx="843">
                  <c:v>56003.139000000003</c:v>
                </c:pt>
                <c:pt idx="844">
                  <c:v>56003.181000000004</c:v>
                </c:pt>
                <c:pt idx="845">
                  <c:v>56003.221999999994</c:v>
                </c:pt>
                <c:pt idx="846">
                  <c:v>56003.263999999996</c:v>
                </c:pt>
                <c:pt idx="847">
                  <c:v>56003.306000000011</c:v>
                </c:pt>
                <c:pt idx="848">
                  <c:v>56003.347000000002</c:v>
                </c:pt>
                <c:pt idx="849">
                  <c:v>56003.389000000003</c:v>
                </c:pt>
                <c:pt idx="850">
                  <c:v>56003.431000000004</c:v>
                </c:pt>
                <c:pt idx="851">
                  <c:v>56003.472000000002</c:v>
                </c:pt>
                <c:pt idx="852">
                  <c:v>56003.514000000003</c:v>
                </c:pt>
                <c:pt idx="853">
                  <c:v>56003.556000000011</c:v>
                </c:pt>
                <c:pt idx="854">
                  <c:v>56003.597000000002</c:v>
                </c:pt>
                <c:pt idx="855">
                  <c:v>56003.639000000003</c:v>
                </c:pt>
                <c:pt idx="856">
                  <c:v>56003.681000000004</c:v>
                </c:pt>
                <c:pt idx="857">
                  <c:v>56003.721999999994</c:v>
                </c:pt>
                <c:pt idx="858">
                  <c:v>56003.763999999996</c:v>
                </c:pt>
                <c:pt idx="859">
                  <c:v>56003.806000000011</c:v>
                </c:pt>
                <c:pt idx="860">
                  <c:v>56003.847000000002</c:v>
                </c:pt>
                <c:pt idx="861">
                  <c:v>56003.889000000003</c:v>
                </c:pt>
                <c:pt idx="862">
                  <c:v>56003.931000000004</c:v>
                </c:pt>
                <c:pt idx="863">
                  <c:v>56003.972000000002</c:v>
                </c:pt>
                <c:pt idx="864">
                  <c:v>56004.014000000003</c:v>
                </c:pt>
                <c:pt idx="865">
                  <c:v>56004.056000000011</c:v>
                </c:pt>
                <c:pt idx="866">
                  <c:v>56004.097000000002</c:v>
                </c:pt>
                <c:pt idx="867">
                  <c:v>56004.139000000003</c:v>
                </c:pt>
                <c:pt idx="868">
                  <c:v>56004.181000000004</c:v>
                </c:pt>
                <c:pt idx="869">
                  <c:v>56004.221999999994</c:v>
                </c:pt>
                <c:pt idx="870">
                  <c:v>56004.263999999996</c:v>
                </c:pt>
                <c:pt idx="871">
                  <c:v>56004.306000000011</c:v>
                </c:pt>
                <c:pt idx="872">
                  <c:v>56004.347000000002</c:v>
                </c:pt>
                <c:pt idx="873">
                  <c:v>56004.389000000003</c:v>
                </c:pt>
                <c:pt idx="874">
                  <c:v>56004.431000000004</c:v>
                </c:pt>
                <c:pt idx="875">
                  <c:v>56004.472000000002</c:v>
                </c:pt>
                <c:pt idx="876">
                  <c:v>56004.514000000003</c:v>
                </c:pt>
                <c:pt idx="877">
                  <c:v>56004.556000000011</c:v>
                </c:pt>
                <c:pt idx="878">
                  <c:v>56004.597000000002</c:v>
                </c:pt>
                <c:pt idx="879">
                  <c:v>56004.639000000003</c:v>
                </c:pt>
                <c:pt idx="880">
                  <c:v>56004.681000000004</c:v>
                </c:pt>
                <c:pt idx="881">
                  <c:v>56004.721999999994</c:v>
                </c:pt>
                <c:pt idx="882">
                  <c:v>56004.763999999996</c:v>
                </c:pt>
                <c:pt idx="883">
                  <c:v>56004.806000000011</c:v>
                </c:pt>
                <c:pt idx="884">
                  <c:v>56004.847000000002</c:v>
                </c:pt>
                <c:pt idx="885">
                  <c:v>56004.889000000003</c:v>
                </c:pt>
                <c:pt idx="886">
                  <c:v>56004.931000000004</c:v>
                </c:pt>
                <c:pt idx="887">
                  <c:v>56004.972000000002</c:v>
                </c:pt>
                <c:pt idx="888">
                  <c:v>56005.014000000003</c:v>
                </c:pt>
                <c:pt idx="889">
                  <c:v>56005.056000000011</c:v>
                </c:pt>
                <c:pt idx="890">
                  <c:v>56005.097000000002</c:v>
                </c:pt>
                <c:pt idx="891">
                  <c:v>56005.139000000003</c:v>
                </c:pt>
                <c:pt idx="892">
                  <c:v>56005.181000000004</c:v>
                </c:pt>
                <c:pt idx="893">
                  <c:v>56005.221999999994</c:v>
                </c:pt>
                <c:pt idx="894">
                  <c:v>56005.263999999996</c:v>
                </c:pt>
                <c:pt idx="895">
                  <c:v>56005.306000000011</c:v>
                </c:pt>
                <c:pt idx="896">
                  <c:v>56005.347000000002</c:v>
                </c:pt>
                <c:pt idx="897">
                  <c:v>56005.389000000003</c:v>
                </c:pt>
                <c:pt idx="898">
                  <c:v>56005.431000000004</c:v>
                </c:pt>
                <c:pt idx="899">
                  <c:v>56005.472000000002</c:v>
                </c:pt>
                <c:pt idx="900">
                  <c:v>56005.514000000003</c:v>
                </c:pt>
                <c:pt idx="901">
                  <c:v>56005.556000000011</c:v>
                </c:pt>
                <c:pt idx="902">
                  <c:v>56005.597000000002</c:v>
                </c:pt>
                <c:pt idx="903">
                  <c:v>56005.639000000003</c:v>
                </c:pt>
                <c:pt idx="904">
                  <c:v>56005.681000000004</c:v>
                </c:pt>
                <c:pt idx="905">
                  <c:v>56005.721999999994</c:v>
                </c:pt>
                <c:pt idx="906">
                  <c:v>56005.763999999996</c:v>
                </c:pt>
                <c:pt idx="907">
                  <c:v>56005.806000000011</c:v>
                </c:pt>
                <c:pt idx="908">
                  <c:v>56005.847000000002</c:v>
                </c:pt>
                <c:pt idx="909">
                  <c:v>56005.889000000003</c:v>
                </c:pt>
                <c:pt idx="910">
                  <c:v>56005.931000000004</c:v>
                </c:pt>
                <c:pt idx="911">
                  <c:v>56005.972000000002</c:v>
                </c:pt>
                <c:pt idx="912">
                  <c:v>56006.014000000003</c:v>
                </c:pt>
                <c:pt idx="913">
                  <c:v>56006.056000000011</c:v>
                </c:pt>
                <c:pt idx="914">
                  <c:v>56006.097000000002</c:v>
                </c:pt>
                <c:pt idx="915">
                  <c:v>56006.139000000003</c:v>
                </c:pt>
                <c:pt idx="916">
                  <c:v>56006.181000000004</c:v>
                </c:pt>
                <c:pt idx="917">
                  <c:v>56006.221999999994</c:v>
                </c:pt>
                <c:pt idx="918">
                  <c:v>56006.263999999996</c:v>
                </c:pt>
                <c:pt idx="919">
                  <c:v>56006.306000000011</c:v>
                </c:pt>
                <c:pt idx="920">
                  <c:v>56006.347000000002</c:v>
                </c:pt>
                <c:pt idx="921">
                  <c:v>56006.389000000003</c:v>
                </c:pt>
                <c:pt idx="922">
                  <c:v>56006.431000000004</c:v>
                </c:pt>
                <c:pt idx="923">
                  <c:v>56006.472000000002</c:v>
                </c:pt>
                <c:pt idx="924">
                  <c:v>56006.514000000003</c:v>
                </c:pt>
                <c:pt idx="925">
                  <c:v>56006.556000000011</c:v>
                </c:pt>
                <c:pt idx="926">
                  <c:v>56006.597000000002</c:v>
                </c:pt>
                <c:pt idx="927">
                  <c:v>56006.639000000003</c:v>
                </c:pt>
                <c:pt idx="928">
                  <c:v>56006.681000000004</c:v>
                </c:pt>
                <c:pt idx="929">
                  <c:v>56006.721999999994</c:v>
                </c:pt>
                <c:pt idx="930">
                  <c:v>56006.763999999996</c:v>
                </c:pt>
                <c:pt idx="931">
                  <c:v>56006.806000000011</c:v>
                </c:pt>
                <c:pt idx="932">
                  <c:v>56006.847000000002</c:v>
                </c:pt>
                <c:pt idx="933">
                  <c:v>56006.889000000003</c:v>
                </c:pt>
                <c:pt idx="934">
                  <c:v>56006.931000000004</c:v>
                </c:pt>
                <c:pt idx="935">
                  <c:v>56006.972000000002</c:v>
                </c:pt>
                <c:pt idx="936">
                  <c:v>56007.014000000003</c:v>
                </c:pt>
                <c:pt idx="937">
                  <c:v>56007.056000000011</c:v>
                </c:pt>
                <c:pt idx="938">
                  <c:v>56007.097000000002</c:v>
                </c:pt>
                <c:pt idx="939">
                  <c:v>56007.139000000003</c:v>
                </c:pt>
                <c:pt idx="940">
                  <c:v>56007.181000000004</c:v>
                </c:pt>
                <c:pt idx="941">
                  <c:v>56007.221999999994</c:v>
                </c:pt>
                <c:pt idx="942">
                  <c:v>56007.263999999996</c:v>
                </c:pt>
                <c:pt idx="943">
                  <c:v>56007.306000000011</c:v>
                </c:pt>
                <c:pt idx="944">
                  <c:v>56007.347000000002</c:v>
                </c:pt>
                <c:pt idx="945">
                  <c:v>56007.389000000003</c:v>
                </c:pt>
                <c:pt idx="946">
                  <c:v>56007.431000000004</c:v>
                </c:pt>
                <c:pt idx="947">
                  <c:v>56007.472000000002</c:v>
                </c:pt>
                <c:pt idx="948">
                  <c:v>56007.514000000003</c:v>
                </c:pt>
                <c:pt idx="949">
                  <c:v>56007.556000000011</c:v>
                </c:pt>
                <c:pt idx="950">
                  <c:v>56007.597000000002</c:v>
                </c:pt>
                <c:pt idx="951">
                  <c:v>56007.639000000003</c:v>
                </c:pt>
                <c:pt idx="952">
                  <c:v>56007.681000000004</c:v>
                </c:pt>
                <c:pt idx="953">
                  <c:v>56007.721999999994</c:v>
                </c:pt>
                <c:pt idx="954">
                  <c:v>56007.763999999996</c:v>
                </c:pt>
                <c:pt idx="955">
                  <c:v>56007.806000000011</c:v>
                </c:pt>
                <c:pt idx="956">
                  <c:v>56007.847000000002</c:v>
                </c:pt>
                <c:pt idx="957">
                  <c:v>56007.889000000003</c:v>
                </c:pt>
                <c:pt idx="958">
                  <c:v>56007.931000000004</c:v>
                </c:pt>
                <c:pt idx="959">
                  <c:v>56007.972000000002</c:v>
                </c:pt>
                <c:pt idx="960">
                  <c:v>56008.014000000003</c:v>
                </c:pt>
                <c:pt idx="961">
                  <c:v>56008.056000000011</c:v>
                </c:pt>
                <c:pt idx="962">
                  <c:v>56008.097000000002</c:v>
                </c:pt>
                <c:pt idx="963">
                  <c:v>56008.139000000003</c:v>
                </c:pt>
                <c:pt idx="964">
                  <c:v>56008.181000000004</c:v>
                </c:pt>
                <c:pt idx="965">
                  <c:v>56008.221999999994</c:v>
                </c:pt>
                <c:pt idx="966">
                  <c:v>56008.263999999996</c:v>
                </c:pt>
                <c:pt idx="967">
                  <c:v>56008.306000000011</c:v>
                </c:pt>
                <c:pt idx="968">
                  <c:v>56008.347000000002</c:v>
                </c:pt>
                <c:pt idx="969">
                  <c:v>56008.389000000003</c:v>
                </c:pt>
                <c:pt idx="970">
                  <c:v>56008.431000000004</c:v>
                </c:pt>
                <c:pt idx="971">
                  <c:v>56008.472000000002</c:v>
                </c:pt>
                <c:pt idx="972">
                  <c:v>56008.514000000003</c:v>
                </c:pt>
                <c:pt idx="973">
                  <c:v>56008.556000000011</c:v>
                </c:pt>
                <c:pt idx="974">
                  <c:v>56008.597000000002</c:v>
                </c:pt>
                <c:pt idx="975">
                  <c:v>56008.639000000003</c:v>
                </c:pt>
                <c:pt idx="976">
                  <c:v>56008.681000000004</c:v>
                </c:pt>
                <c:pt idx="977">
                  <c:v>56008.721999999994</c:v>
                </c:pt>
                <c:pt idx="978">
                  <c:v>56008.763999999996</c:v>
                </c:pt>
                <c:pt idx="979">
                  <c:v>56008.806000000011</c:v>
                </c:pt>
                <c:pt idx="980">
                  <c:v>56008.847000000002</c:v>
                </c:pt>
                <c:pt idx="981">
                  <c:v>56008.889000000003</c:v>
                </c:pt>
                <c:pt idx="982">
                  <c:v>56008.931000000004</c:v>
                </c:pt>
                <c:pt idx="983">
                  <c:v>56008.972000000002</c:v>
                </c:pt>
                <c:pt idx="984">
                  <c:v>56009.014000000003</c:v>
                </c:pt>
                <c:pt idx="985">
                  <c:v>56009.056000000011</c:v>
                </c:pt>
                <c:pt idx="986">
                  <c:v>56009.097000000002</c:v>
                </c:pt>
                <c:pt idx="987">
                  <c:v>56009.139000000003</c:v>
                </c:pt>
                <c:pt idx="988">
                  <c:v>56009.181000000004</c:v>
                </c:pt>
                <c:pt idx="989">
                  <c:v>56009.221999999994</c:v>
                </c:pt>
                <c:pt idx="990">
                  <c:v>56009.263999999996</c:v>
                </c:pt>
                <c:pt idx="991">
                  <c:v>56009.306000000011</c:v>
                </c:pt>
                <c:pt idx="992">
                  <c:v>56009.347000000002</c:v>
                </c:pt>
                <c:pt idx="993">
                  <c:v>56009.389000000003</c:v>
                </c:pt>
                <c:pt idx="994">
                  <c:v>56009.431000000004</c:v>
                </c:pt>
                <c:pt idx="995">
                  <c:v>56009.472000000002</c:v>
                </c:pt>
                <c:pt idx="996">
                  <c:v>56009.514000000003</c:v>
                </c:pt>
                <c:pt idx="997">
                  <c:v>56009.556000000011</c:v>
                </c:pt>
                <c:pt idx="998">
                  <c:v>56009.597000000002</c:v>
                </c:pt>
                <c:pt idx="999">
                  <c:v>56009.639000000003</c:v>
                </c:pt>
                <c:pt idx="1000">
                  <c:v>56009.681000000004</c:v>
                </c:pt>
                <c:pt idx="1001">
                  <c:v>56009.721999999994</c:v>
                </c:pt>
                <c:pt idx="1002">
                  <c:v>56009.763999999996</c:v>
                </c:pt>
                <c:pt idx="1003">
                  <c:v>56009.806000000011</c:v>
                </c:pt>
                <c:pt idx="1004">
                  <c:v>56009.847000000002</c:v>
                </c:pt>
                <c:pt idx="1005">
                  <c:v>56009.889000000003</c:v>
                </c:pt>
                <c:pt idx="1006">
                  <c:v>56009.931000000004</c:v>
                </c:pt>
                <c:pt idx="1007">
                  <c:v>56009.972000000002</c:v>
                </c:pt>
                <c:pt idx="1008">
                  <c:v>56010.014000000003</c:v>
                </c:pt>
                <c:pt idx="1009">
                  <c:v>56010.056000000011</c:v>
                </c:pt>
                <c:pt idx="1010">
                  <c:v>56010.097000000002</c:v>
                </c:pt>
                <c:pt idx="1011">
                  <c:v>56010.139000000003</c:v>
                </c:pt>
                <c:pt idx="1012">
                  <c:v>56010.181000000004</c:v>
                </c:pt>
                <c:pt idx="1013">
                  <c:v>56010.221999999994</c:v>
                </c:pt>
                <c:pt idx="1014">
                  <c:v>56010.263999999996</c:v>
                </c:pt>
                <c:pt idx="1015">
                  <c:v>56010.306000000011</c:v>
                </c:pt>
                <c:pt idx="1016">
                  <c:v>56010.347000000002</c:v>
                </c:pt>
                <c:pt idx="1017">
                  <c:v>56010.389000000003</c:v>
                </c:pt>
                <c:pt idx="1018">
                  <c:v>56010.431000000004</c:v>
                </c:pt>
                <c:pt idx="1019">
                  <c:v>56010.472000000002</c:v>
                </c:pt>
                <c:pt idx="1020">
                  <c:v>56010.514000000003</c:v>
                </c:pt>
                <c:pt idx="1021">
                  <c:v>56010.556000000011</c:v>
                </c:pt>
                <c:pt idx="1022">
                  <c:v>56010.597000000002</c:v>
                </c:pt>
                <c:pt idx="1023">
                  <c:v>56010.639000000003</c:v>
                </c:pt>
                <c:pt idx="1024">
                  <c:v>56010.681000000004</c:v>
                </c:pt>
                <c:pt idx="1025">
                  <c:v>56010.721999999994</c:v>
                </c:pt>
                <c:pt idx="1026">
                  <c:v>56010.763999999996</c:v>
                </c:pt>
                <c:pt idx="1027">
                  <c:v>56010.806000000011</c:v>
                </c:pt>
                <c:pt idx="1028">
                  <c:v>56010.847000000002</c:v>
                </c:pt>
                <c:pt idx="1029">
                  <c:v>56010.889000000003</c:v>
                </c:pt>
                <c:pt idx="1030">
                  <c:v>56010.931000000004</c:v>
                </c:pt>
                <c:pt idx="1031">
                  <c:v>56010.972000000002</c:v>
                </c:pt>
                <c:pt idx="1032">
                  <c:v>56011.014000000003</c:v>
                </c:pt>
                <c:pt idx="1033">
                  <c:v>56011.056000000011</c:v>
                </c:pt>
                <c:pt idx="1034">
                  <c:v>56011.097000000002</c:v>
                </c:pt>
                <c:pt idx="1035">
                  <c:v>56011.139000000003</c:v>
                </c:pt>
                <c:pt idx="1036">
                  <c:v>56011.181000000004</c:v>
                </c:pt>
                <c:pt idx="1037">
                  <c:v>56011.221999999994</c:v>
                </c:pt>
                <c:pt idx="1038">
                  <c:v>56011.263999999996</c:v>
                </c:pt>
                <c:pt idx="1039">
                  <c:v>56011.306000000011</c:v>
                </c:pt>
                <c:pt idx="1040">
                  <c:v>56011.347000000002</c:v>
                </c:pt>
                <c:pt idx="1041">
                  <c:v>56011.389000000003</c:v>
                </c:pt>
                <c:pt idx="1042">
                  <c:v>56011.431000000004</c:v>
                </c:pt>
                <c:pt idx="1043">
                  <c:v>56011.472000000002</c:v>
                </c:pt>
                <c:pt idx="1044">
                  <c:v>56011.514000000003</c:v>
                </c:pt>
                <c:pt idx="1045">
                  <c:v>56011.556000000011</c:v>
                </c:pt>
                <c:pt idx="1046">
                  <c:v>56011.597000000002</c:v>
                </c:pt>
                <c:pt idx="1047">
                  <c:v>56011.639000000003</c:v>
                </c:pt>
                <c:pt idx="1048">
                  <c:v>56011.681000000004</c:v>
                </c:pt>
                <c:pt idx="1049">
                  <c:v>56011.721999999994</c:v>
                </c:pt>
                <c:pt idx="1050">
                  <c:v>56011.763999999996</c:v>
                </c:pt>
                <c:pt idx="1051">
                  <c:v>56011.806000000011</c:v>
                </c:pt>
                <c:pt idx="1052">
                  <c:v>56011.847000000002</c:v>
                </c:pt>
                <c:pt idx="1053">
                  <c:v>56011.889000000003</c:v>
                </c:pt>
                <c:pt idx="1054">
                  <c:v>56011.931000000004</c:v>
                </c:pt>
                <c:pt idx="1055">
                  <c:v>56011.972000000002</c:v>
                </c:pt>
                <c:pt idx="1056">
                  <c:v>56012.014000000003</c:v>
                </c:pt>
                <c:pt idx="1057">
                  <c:v>56012.056000000011</c:v>
                </c:pt>
                <c:pt idx="1058">
                  <c:v>56012.097000000002</c:v>
                </c:pt>
                <c:pt idx="1059">
                  <c:v>56012.139000000003</c:v>
                </c:pt>
                <c:pt idx="1060">
                  <c:v>56012.181000000004</c:v>
                </c:pt>
                <c:pt idx="1061">
                  <c:v>56012.221999999994</c:v>
                </c:pt>
                <c:pt idx="1062">
                  <c:v>56012.263999999996</c:v>
                </c:pt>
                <c:pt idx="1063">
                  <c:v>56012.306000000011</c:v>
                </c:pt>
                <c:pt idx="1064">
                  <c:v>56012.347000000002</c:v>
                </c:pt>
                <c:pt idx="1065">
                  <c:v>56012.389000000003</c:v>
                </c:pt>
                <c:pt idx="1066">
                  <c:v>56012.431000000004</c:v>
                </c:pt>
                <c:pt idx="1067">
                  <c:v>56012.472000000002</c:v>
                </c:pt>
                <c:pt idx="1068">
                  <c:v>56012.514000000003</c:v>
                </c:pt>
                <c:pt idx="1069">
                  <c:v>56012.556000000011</c:v>
                </c:pt>
                <c:pt idx="1070">
                  <c:v>56012.597000000002</c:v>
                </c:pt>
                <c:pt idx="1071">
                  <c:v>56012.639000000003</c:v>
                </c:pt>
                <c:pt idx="1072">
                  <c:v>56012.681000000004</c:v>
                </c:pt>
                <c:pt idx="1073">
                  <c:v>56012.721999999994</c:v>
                </c:pt>
                <c:pt idx="1074">
                  <c:v>56012.763999999996</c:v>
                </c:pt>
                <c:pt idx="1075">
                  <c:v>56012.806000000011</c:v>
                </c:pt>
                <c:pt idx="1076">
                  <c:v>56012.847000000002</c:v>
                </c:pt>
                <c:pt idx="1077">
                  <c:v>56012.889000000003</c:v>
                </c:pt>
                <c:pt idx="1078">
                  <c:v>56012.931000000004</c:v>
                </c:pt>
                <c:pt idx="1079">
                  <c:v>56012.972000000002</c:v>
                </c:pt>
                <c:pt idx="1080">
                  <c:v>56013.014000000003</c:v>
                </c:pt>
                <c:pt idx="1081">
                  <c:v>56013.056000000011</c:v>
                </c:pt>
                <c:pt idx="1082">
                  <c:v>56013.097000000002</c:v>
                </c:pt>
                <c:pt idx="1083">
                  <c:v>56013.139000000003</c:v>
                </c:pt>
                <c:pt idx="1084">
                  <c:v>56013.181000000004</c:v>
                </c:pt>
                <c:pt idx="1085">
                  <c:v>56013.221999999994</c:v>
                </c:pt>
                <c:pt idx="1086">
                  <c:v>56013.263999999996</c:v>
                </c:pt>
                <c:pt idx="1087">
                  <c:v>56013.306000000011</c:v>
                </c:pt>
                <c:pt idx="1088">
                  <c:v>56013.347000000002</c:v>
                </c:pt>
                <c:pt idx="1089">
                  <c:v>56013.389000000003</c:v>
                </c:pt>
                <c:pt idx="1090">
                  <c:v>56013.431000000004</c:v>
                </c:pt>
                <c:pt idx="1091">
                  <c:v>56013.472000000002</c:v>
                </c:pt>
                <c:pt idx="1092">
                  <c:v>56013.514000000003</c:v>
                </c:pt>
                <c:pt idx="1093">
                  <c:v>56013.556000000011</c:v>
                </c:pt>
                <c:pt idx="1094">
                  <c:v>56013.597000000002</c:v>
                </c:pt>
                <c:pt idx="1095">
                  <c:v>56013.639000000003</c:v>
                </c:pt>
                <c:pt idx="1096">
                  <c:v>56013.681000000004</c:v>
                </c:pt>
                <c:pt idx="1097">
                  <c:v>56013.721999999994</c:v>
                </c:pt>
                <c:pt idx="1098">
                  <c:v>56013.763999999996</c:v>
                </c:pt>
                <c:pt idx="1099">
                  <c:v>56013.806000000011</c:v>
                </c:pt>
                <c:pt idx="1100">
                  <c:v>56013.847000000002</c:v>
                </c:pt>
                <c:pt idx="1101">
                  <c:v>56013.889000000003</c:v>
                </c:pt>
                <c:pt idx="1102">
                  <c:v>56013.931000000004</c:v>
                </c:pt>
                <c:pt idx="1103">
                  <c:v>56013.972000000002</c:v>
                </c:pt>
                <c:pt idx="1104">
                  <c:v>56014.014000000003</c:v>
                </c:pt>
                <c:pt idx="1105">
                  <c:v>56014.056000000011</c:v>
                </c:pt>
                <c:pt idx="1106">
                  <c:v>56014.097000000002</c:v>
                </c:pt>
                <c:pt idx="1107">
                  <c:v>56014.139000000003</c:v>
                </c:pt>
                <c:pt idx="1108">
                  <c:v>56014.181000000004</c:v>
                </c:pt>
                <c:pt idx="1109">
                  <c:v>56014.221999999994</c:v>
                </c:pt>
                <c:pt idx="1110">
                  <c:v>56014.263999999996</c:v>
                </c:pt>
                <c:pt idx="1111">
                  <c:v>56014.306000000011</c:v>
                </c:pt>
                <c:pt idx="1112">
                  <c:v>56014.347000000002</c:v>
                </c:pt>
                <c:pt idx="1113">
                  <c:v>56014.389000000003</c:v>
                </c:pt>
                <c:pt idx="1114">
                  <c:v>56014.431000000004</c:v>
                </c:pt>
                <c:pt idx="1115">
                  <c:v>56014.472000000002</c:v>
                </c:pt>
                <c:pt idx="1116">
                  <c:v>56014.514000000003</c:v>
                </c:pt>
                <c:pt idx="1117">
                  <c:v>56014.556000000011</c:v>
                </c:pt>
                <c:pt idx="1118">
                  <c:v>56014.597000000002</c:v>
                </c:pt>
                <c:pt idx="1119">
                  <c:v>56014.639000000003</c:v>
                </c:pt>
                <c:pt idx="1120">
                  <c:v>56014.681000000004</c:v>
                </c:pt>
                <c:pt idx="1121">
                  <c:v>56014.721999999994</c:v>
                </c:pt>
                <c:pt idx="1122">
                  <c:v>56014.763999999996</c:v>
                </c:pt>
                <c:pt idx="1123">
                  <c:v>56014.806000000011</c:v>
                </c:pt>
                <c:pt idx="1124">
                  <c:v>56014.847000000002</c:v>
                </c:pt>
                <c:pt idx="1125">
                  <c:v>56014.889000000003</c:v>
                </c:pt>
                <c:pt idx="1126">
                  <c:v>56014.931000000004</c:v>
                </c:pt>
                <c:pt idx="1127">
                  <c:v>56014.972000000002</c:v>
                </c:pt>
                <c:pt idx="1128">
                  <c:v>56015.014000000003</c:v>
                </c:pt>
                <c:pt idx="1129">
                  <c:v>56015.056000000011</c:v>
                </c:pt>
                <c:pt idx="1130">
                  <c:v>56015.097000000002</c:v>
                </c:pt>
                <c:pt idx="1131">
                  <c:v>56015.139000000003</c:v>
                </c:pt>
                <c:pt idx="1132">
                  <c:v>56015.181000000004</c:v>
                </c:pt>
                <c:pt idx="1133">
                  <c:v>56015.221999999994</c:v>
                </c:pt>
                <c:pt idx="1134">
                  <c:v>56015.263999999996</c:v>
                </c:pt>
                <c:pt idx="1135">
                  <c:v>56015.306000000011</c:v>
                </c:pt>
                <c:pt idx="1136">
                  <c:v>56015.347000000002</c:v>
                </c:pt>
                <c:pt idx="1137">
                  <c:v>56015.389000000003</c:v>
                </c:pt>
                <c:pt idx="1138">
                  <c:v>56015.431000000004</c:v>
                </c:pt>
                <c:pt idx="1139">
                  <c:v>56015.472000000002</c:v>
                </c:pt>
                <c:pt idx="1140">
                  <c:v>56015.514000000003</c:v>
                </c:pt>
                <c:pt idx="1141">
                  <c:v>56015.556000000011</c:v>
                </c:pt>
                <c:pt idx="1142">
                  <c:v>56015.597000000002</c:v>
                </c:pt>
                <c:pt idx="1143">
                  <c:v>56015.639000000003</c:v>
                </c:pt>
                <c:pt idx="1144">
                  <c:v>56015.681000000004</c:v>
                </c:pt>
                <c:pt idx="1145">
                  <c:v>56015.721999999994</c:v>
                </c:pt>
                <c:pt idx="1146">
                  <c:v>56015.763999999996</c:v>
                </c:pt>
                <c:pt idx="1147">
                  <c:v>56015.806000000011</c:v>
                </c:pt>
                <c:pt idx="1148">
                  <c:v>56015.847000000002</c:v>
                </c:pt>
                <c:pt idx="1149">
                  <c:v>56015.889000000003</c:v>
                </c:pt>
                <c:pt idx="1150">
                  <c:v>56015.931000000004</c:v>
                </c:pt>
                <c:pt idx="1151">
                  <c:v>56015.972000000002</c:v>
                </c:pt>
                <c:pt idx="1152">
                  <c:v>56016.014000000003</c:v>
                </c:pt>
                <c:pt idx="1153">
                  <c:v>56016.056000000011</c:v>
                </c:pt>
                <c:pt idx="1154">
                  <c:v>56016.097000000002</c:v>
                </c:pt>
                <c:pt idx="1155">
                  <c:v>56016.139000000003</c:v>
                </c:pt>
                <c:pt idx="1156">
                  <c:v>56016.181000000004</c:v>
                </c:pt>
                <c:pt idx="1157">
                  <c:v>56016.221999999994</c:v>
                </c:pt>
                <c:pt idx="1158">
                  <c:v>56016.263999999996</c:v>
                </c:pt>
                <c:pt idx="1159">
                  <c:v>56016.306000000011</c:v>
                </c:pt>
                <c:pt idx="1160">
                  <c:v>56016.347000000002</c:v>
                </c:pt>
                <c:pt idx="1161">
                  <c:v>56016.389000000003</c:v>
                </c:pt>
                <c:pt idx="1162">
                  <c:v>56016.431000000004</c:v>
                </c:pt>
                <c:pt idx="1163">
                  <c:v>56016.472000000002</c:v>
                </c:pt>
                <c:pt idx="1164">
                  <c:v>56016.514000000003</c:v>
                </c:pt>
                <c:pt idx="1165">
                  <c:v>56016.556000000011</c:v>
                </c:pt>
                <c:pt idx="1166">
                  <c:v>56016.597000000002</c:v>
                </c:pt>
                <c:pt idx="1167">
                  <c:v>56016.639000000003</c:v>
                </c:pt>
                <c:pt idx="1168">
                  <c:v>56016.681000000004</c:v>
                </c:pt>
                <c:pt idx="1169">
                  <c:v>56016.721999999994</c:v>
                </c:pt>
                <c:pt idx="1170">
                  <c:v>56016.763999999996</c:v>
                </c:pt>
                <c:pt idx="1171">
                  <c:v>56016.806000000011</c:v>
                </c:pt>
                <c:pt idx="1172">
                  <c:v>56016.847000000002</c:v>
                </c:pt>
                <c:pt idx="1173">
                  <c:v>56016.889000000003</c:v>
                </c:pt>
                <c:pt idx="1174">
                  <c:v>56016.931000000004</c:v>
                </c:pt>
                <c:pt idx="1175">
                  <c:v>56016.972000000002</c:v>
                </c:pt>
                <c:pt idx="1176">
                  <c:v>56017.014000000003</c:v>
                </c:pt>
                <c:pt idx="1177">
                  <c:v>56017.056000000011</c:v>
                </c:pt>
                <c:pt idx="1178">
                  <c:v>56017.097000000002</c:v>
                </c:pt>
                <c:pt idx="1179">
                  <c:v>56017.139000000003</c:v>
                </c:pt>
                <c:pt idx="1180">
                  <c:v>56017.181000000004</c:v>
                </c:pt>
                <c:pt idx="1181">
                  <c:v>56017.221999999994</c:v>
                </c:pt>
                <c:pt idx="1182">
                  <c:v>56017.263999999996</c:v>
                </c:pt>
                <c:pt idx="1183">
                  <c:v>56017.306000000011</c:v>
                </c:pt>
                <c:pt idx="1184">
                  <c:v>56017.347000000002</c:v>
                </c:pt>
                <c:pt idx="1185">
                  <c:v>56017.389000000003</c:v>
                </c:pt>
                <c:pt idx="1186">
                  <c:v>56017.431000000004</c:v>
                </c:pt>
                <c:pt idx="1187">
                  <c:v>56017.472000000002</c:v>
                </c:pt>
                <c:pt idx="1188">
                  <c:v>56017.514000000003</c:v>
                </c:pt>
                <c:pt idx="1189">
                  <c:v>56017.556000000011</c:v>
                </c:pt>
                <c:pt idx="1190">
                  <c:v>56017.597000000002</c:v>
                </c:pt>
                <c:pt idx="1191">
                  <c:v>56017.639000000003</c:v>
                </c:pt>
                <c:pt idx="1192">
                  <c:v>56017.681000000004</c:v>
                </c:pt>
                <c:pt idx="1193">
                  <c:v>56017.721999999994</c:v>
                </c:pt>
                <c:pt idx="1194">
                  <c:v>56017.763999999996</c:v>
                </c:pt>
                <c:pt idx="1195">
                  <c:v>56017.806000000011</c:v>
                </c:pt>
                <c:pt idx="1196">
                  <c:v>56017.847000000002</c:v>
                </c:pt>
                <c:pt idx="1197">
                  <c:v>56017.889000000003</c:v>
                </c:pt>
                <c:pt idx="1198">
                  <c:v>56017.931000000004</c:v>
                </c:pt>
                <c:pt idx="1199">
                  <c:v>56017.972000000002</c:v>
                </c:pt>
                <c:pt idx="1200">
                  <c:v>56018.014000000003</c:v>
                </c:pt>
                <c:pt idx="1201">
                  <c:v>56018.056000000011</c:v>
                </c:pt>
                <c:pt idx="1202">
                  <c:v>56018.097000000002</c:v>
                </c:pt>
                <c:pt idx="1203">
                  <c:v>56018.139000000003</c:v>
                </c:pt>
                <c:pt idx="1204">
                  <c:v>56018.181000000004</c:v>
                </c:pt>
                <c:pt idx="1205">
                  <c:v>56018.221999999994</c:v>
                </c:pt>
                <c:pt idx="1206">
                  <c:v>56018.263999999996</c:v>
                </c:pt>
                <c:pt idx="1207">
                  <c:v>56018.306000000011</c:v>
                </c:pt>
                <c:pt idx="1208">
                  <c:v>56018.347000000002</c:v>
                </c:pt>
                <c:pt idx="1209">
                  <c:v>56018.389000000003</c:v>
                </c:pt>
                <c:pt idx="1210">
                  <c:v>56018.431000000004</c:v>
                </c:pt>
                <c:pt idx="1211">
                  <c:v>56018.472000000002</c:v>
                </c:pt>
                <c:pt idx="1212">
                  <c:v>56018.514000000003</c:v>
                </c:pt>
                <c:pt idx="1213">
                  <c:v>56018.556000000011</c:v>
                </c:pt>
                <c:pt idx="1214">
                  <c:v>56018.597000000002</c:v>
                </c:pt>
                <c:pt idx="1215">
                  <c:v>56018.639000000003</c:v>
                </c:pt>
                <c:pt idx="1216">
                  <c:v>56018.681000000004</c:v>
                </c:pt>
                <c:pt idx="1217">
                  <c:v>56018.721999999994</c:v>
                </c:pt>
                <c:pt idx="1218">
                  <c:v>56018.763999999996</c:v>
                </c:pt>
                <c:pt idx="1219">
                  <c:v>56018.806000000011</c:v>
                </c:pt>
                <c:pt idx="1220">
                  <c:v>56018.847000000002</c:v>
                </c:pt>
                <c:pt idx="1221">
                  <c:v>56018.889000000003</c:v>
                </c:pt>
                <c:pt idx="1222">
                  <c:v>56018.931000000004</c:v>
                </c:pt>
                <c:pt idx="1223">
                  <c:v>56018.972000000002</c:v>
                </c:pt>
                <c:pt idx="1224">
                  <c:v>56019.014000000003</c:v>
                </c:pt>
                <c:pt idx="1225">
                  <c:v>56019.056000000011</c:v>
                </c:pt>
                <c:pt idx="1226">
                  <c:v>56019.097000000002</c:v>
                </c:pt>
                <c:pt idx="1227">
                  <c:v>56019.139000000003</c:v>
                </c:pt>
                <c:pt idx="1228">
                  <c:v>56019.181000000004</c:v>
                </c:pt>
                <c:pt idx="1229">
                  <c:v>56019.221999999994</c:v>
                </c:pt>
                <c:pt idx="1230">
                  <c:v>56019.263999999996</c:v>
                </c:pt>
                <c:pt idx="1231">
                  <c:v>56019.306000000011</c:v>
                </c:pt>
                <c:pt idx="1232">
                  <c:v>56019.347000000002</c:v>
                </c:pt>
                <c:pt idx="1233">
                  <c:v>56019.389000000003</c:v>
                </c:pt>
                <c:pt idx="1234">
                  <c:v>56019.431000000004</c:v>
                </c:pt>
                <c:pt idx="1235">
                  <c:v>56019.472000000002</c:v>
                </c:pt>
                <c:pt idx="1236">
                  <c:v>56019.514000000003</c:v>
                </c:pt>
                <c:pt idx="1237">
                  <c:v>56019.556000000011</c:v>
                </c:pt>
                <c:pt idx="1238">
                  <c:v>56019.597000000002</c:v>
                </c:pt>
                <c:pt idx="1239">
                  <c:v>56019.639000000003</c:v>
                </c:pt>
                <c:pt idx="1240">
                  <c:v>56019.681000000004</c:v>
                </c:pt>
                <c:pt idx="1241">
                  <c:v>56019.721999999994</c:v>
                </c:pt>
                <c:pt idx="1242">
                  <c:v>56019.763999999996</c:v>
                </c:pt>
                <c:pt idx="1243">
                  <c:v>56019.806000000011</c:v>
                </c:pt>
                <c:pt idx="1244">
                  <c:v>56019.847000000002</c:v>
                </c:pt>
                <c:pt idx="1245">
                  <c:v>56019.889000000003</c:v>
                </c:pt>
                <c:pt idx="1246">
                  <c:v>56019.931000000004</c:v>
                </c:pt>
                <c:pt idx="1247">
                  <c:v>56019.972000000002</c:v>
                </c:pt>
                <c:pt idx="1248">
                  <c:v>56020.014000000003</c:v>
                </c:pt>
                <c:pt idx="1249">
                  <c:v>56020.056000000011</c:v>
                </c:pt>
                <c:pt idx="1250">
                  <c:v>56020.097000000002</c:v>
                </c:pt>
                <c:pt idx="1251">
                  <c:v>56020.139000000003</c:v>
                </c:pt>
                <c:pt idx="1252">
                  <c:v>56020.181000000004</c:v>
                </c:pt>
                <c:pt idx="1253">
                  <c:v>56020.221999999994</c:v>
                </c:pt>
                <c:pt idx="1254">
                  <c:v>56020.263999999996</c:v>
                </c:pt>
                <c:pt idx="1255">
                  <c:v>56020.306000000011</c:v>
                </c:pt>
                <c:pt idx="1256">
                  <c:v>56020.347000000002</c:v>
                </c:pt>
                <c:pt idx="1257">
                  <c:v>56020.389000000003</c:v>
                </c:pt>
                <c:pt idx="1258">
                  <c:v>56020.431000000004</c:v>
                </c:pt>
                <c:pt idx="1259">
                  <c:v>56020.472000000002</c:v>
                </c:pt>
                <c:pt idx="1260">
                  <c:v>56020.514000000003</c:v>
                </c:pt>
                <c:pt idx="1261">
                  <c:v>56020.556000000011</c:v>
                </c:pt>
                <c:pt idx="1262">
                  <c:v>56020.597000000002</c:v>
                </c:pt>
                <c:pt idx="1263">
                  <c:v>56020.639000000003</c:v>
                </c:pt>
                <c:pt idx="1264">
                  <c:v>56020.681000000004</c:v>
                </c:pt>
                <c:pt idx="1265">
                  <c:v>56020.721999999994</c:v>
                </c:pt>
                <c:pt idx="1266">
                  <c:v>56020.763999999996</c:v>
                </c:pt>
                <c:pt idx="1267">
                  <c:v>56020.806000000011</c:v>
                </c:pt>
                <c:pt idx="1268">
                  <c:v>56020.847000000002</c:v>
                </c:pt>
                <c:pt idx="1269">
                  <c:v>56020.889000000003</c:v>
                </c:pt>
                <c:pt idx="1270">
                  <c:v>56020.931000000004</c:v>
                </c:pt>
                <c:pt idx="1271">
                  <c:v>56020.972000000002</c:v>
                </c:pt>
                <c:pt idx="1272">
                  <c:v>56021.014000000003</c:v>
                </c:pt>
                <c:pt idx="1273">
                  <c:v>56021.056000000011</c:v>
                </c:pt>
                <c:pt idx="1274">
                  <c:v>56021.097000000002</c:v>
                </c:pt>
                <c:pt idx="1275">
                  <c:v>56021.139000000003</c:v>
                </c:pt>
                <c:pt idx="1276">
                  <c:v>56021.181000000004</c:v>
                </c:pt>
                <c:pt idx="1277">
                  <c:v>56021.221999999994</c:v>
                </c:pt>
                <c:pt idx="1278">
                  <c:v>56021.263999999996</c:v>
                </c:pt>
                <c:pt idx="1279">
                  <c:v>56021.306000000011</c:v>
                </c:pt>
                <c:pt idx="1280">
                  <c:v>56021.347000000002</c:v>
                </c:pt>
                <c:pt idx="1281">
                  <c:v>56021.389000000003</c:v>
                </c:pt>
                <c:pt idx="1282">
                  <c:v>56021.431000000004</c:v>
                </c:pt>
                <c:pt idx="1283">
                  <c:v>56021.472000000002</c:v>
                </c:pt>
                <c:pt idx="1284">
                  <c:v>56021.514000000003</c:v>
                </c:pt>
                <c:pt idx="1285">
                  <c:v>56021.556000000011</c:v>
                </c:pt>
                <c:pt idx="1286">
                  <c:v>56021.597000000002</c:v>
                </c:pt>
                <c:pt idx="1287">
                  <c:v>56021.639000000003</c:v>
                </c:pt>
                <c:pt idx="1288">
                  <c:v>56021.681000000004</c:v>
                </c:pt>
                <c:pt idx="1289">
                  <c:v>56021.721999999994</c:v>
                </c:pt>
                <c:pt idx="1290">
                  <c:v>56021.763999999996</c:v>
                </c:pt>
                <c:pt idx="1291">
                  <c:v>56021.806000000011</c:v>
                </c:pt>
                <c:pt idx="1292">
                  <c:v>56021.847000000002</c:v>
                </c:pt>
                <c:pt idx="1293">
                  <c:v>56021.889000000003</c:v>
                </c:pt>
                <c:pt idx="1294">
                  <c:v>56021.931000000004</c:v>
                </c:pt>
                <c:pt idx="1295">
                  <c:v>56021.972000000002</c:v>
                </c:pt>
                <c:pt idx="1296">
                  <c:v>56022.014000000003</c:v>
                </c:pt>
                <c:pt idx="1297">
                  <c:v>56022.056000000011</c:v>
                </c:pt>
                <c:pt idx="1298">
                  <c:v>56022.097000000002</c:v>
                </c:pt>
                <c:pt idx="1299">
                  <c:v>56022.139000000003</c:v>
                </c:pt>
                <c:pt idx="1300">
                  <c:v>56022.181000000004</c:v>
                </c:pt>
                <c:pt idx="1301">
                  <c:v>56022.221999999994</c:v>
                </c:pt>
                <c:pt idx="1302">
                  <c:v>56022.263999999996</c:v>
                </c:pt>
                <c:pt idx="1303">
                  <c:v>56022.306000000011</c:v>
                </c:pt>
                <c:pt idx="1304">
                  <c:v>56022.347000000002</c:v>
                </c:pt>
                <c:pt idx="1305">
                  <c:v>56022.389000000003</c:v>
                </c:pt>
                <c:pt idx="1306">
                  <c:v>56022.431000000004</c:v>
                </c:pt>
                <c:pt idx="1307">
                  <c:v>56022.472000000002</c:v>
                </c:pt>
                <c:pt idx="1308">
                  <c:v>56022.514000000003</c:v>
                </c:pt>
                <c:pt idx="1309">
                  <c:v>56022.556000000011</c:v>
                </c:pt>
                <c:pt idx="1310">
                  <c:v>56022.597000000002</c:v>
                </c:pt>
                <c:pt idx="1311">
                  <c:v>56022.639000000003</c:v>
                </c:pt>
                <c:pt idx="1312">
                  <c:v>56022.681000000004</c:v>
                </c:pt>
                <c:pt idx="1313">
                  <c:v>56022.721999999994</c:v>
                </c:pt>
                <c:pt idx="1314">
                  <c:v>56022.763999999996</c:v>
                </c:pt>
                <c:pt idx="1315">
                  <c:v>56022.806000000011</c:v>
                </c:pt>
                <c:pt idx="1316">
                  <c:v>56022.847000000002</c:v>
                </c:pt>
                <c:pt idx="1317">
                  <c:v>56022.889000000003</c:v>
                </c:pt>
                <c:pt idx="1318">
                  <c:v>56022.931000000004</c:v>
                </c:pt>
                <c:pt idx="1319">
                  <c:v>56022.972000000002</c:v>
                </c:pt>
                <c:pt idx="1320">
                  <c:v>56023.014000000003</c:v>
                </c:pt>
                <c:pt idx="1321">
                  <c:v>56023.056000000011</c:v>
                </c:pt>
                <c:pt idx="1322">
                  <c:v>56023.097000000002</c:v>
                </c:pt>
                <c:pt idx="1323">
                  <c:v>56023.139000000003</c:v>
                </c:pt>
                <c:pt idx="1324">
                  <c:v>56023.181000000004</c:v>
                </c:pt>
                <c:pt idx="1325">
                  <c:v>56023.221999999994</c:v>
                </c:pt>
                <c:pt idx="1326">
                  <c:v>56023.263999999996</c:v>
                </c:pt>
                <c:pt idx="1327">
                  <c:v>56023.306000000011</c:v>
                </c:pt>
                <c:pt idx="1328">
                  <c:v>56023.347000000002</c:v>
                </c:pt>
                <c:pt idx="1329">
                  <c:v>56023.389000000003</c:v>
                </c:pt>
                <c:pt idx="1330">
                  <c:v>56023.431000000004</c:v>
                </c:pt>
                <c:pt idx="1331">
                  <c:v>56023.472000000002</c:v>
                </c:pt>
                <c:pt idx="1332">
                  <c:v>56023.514000000003</c:v>
                </c:pt>
                <c:pt idx="1333">
                  <c:v>56023.556000000011</c:v>
                </c:pt>
                <c:pt idx="1334">
                  <c:v>56023.597000000002</c:v>
                </c:pt>
                <c:pt idx="1335">
                  <c:v>56023.639000000003</c:v>
                </c:pt>
                <c:pt idx="1336">
                  <c:v>56023.681000000004</c:v>
                </c:pt>
                <c:pt idx="1337">
                  <c:v>56023.721999999994</c:v>
                </c:pt>
                <c:pt idx="1338">
                  <c:v>56023.763999999996</c:v>
                </c:pt>
                <c:pt idx="1339">
                  <c:v>56023.806000000011</c:v>
                </c:pt>
                <c:pt idx="1340">
                  <c:v>56023.847000000002</c:v>
                </c:pt>
                <c:pt idx="1341">
                  <c:v>56023.889000000003</c:v>
                </c:pt>
                <c:pt idx="1342">
                  <c:v>56023.931000000004</c:v>
                </c:pt>
                <c:pt idx="1343">
                  <c:v>56023.972000000002</c:v>
                </c:pt>
                <c:pt idx="1344">
                  <c:v>56024.014000000003</c:v>
                </c:pt>
                <c:pt idx="1345">
                  <c:v>56024.056000000011</c:v>
                </c:pt>
                <c:pt idx="1346">
                  <c:v>56024.097000000002</c:v>
                </c:pt>
                <c:pt idx="1347">
                  <c:v>56024.139000000003</c:v>
                </c:pt>
                <c:pt idx="1348">
                  <c:v>56024.181000000004</c:v>
                </c:pt>
                <c:pt idx="1349">
                  <c:v>56024.221999999994</c:v>
                </c:pt>
                <c:pt idx="1350">
                  <c:v>56024.263999999996</c:v>
                </c:pt>
                <c:pt idx="1351">
                  <c:v>56024.306000000011</c:v>
                </c:pt>
                <c:pt idx="1352">
                  <c:v>56024.347000000002</c:v>
                </c:pt>
                <c:pt idx="1353">
                  <c:v>56024.389000000003</c:v>
                </c:pt>
                <c:pt idx="1354">
                  <c:v>56024.431000000004</c:v>
                </c:pt>
                <c:pt idx="1355">
                  <c:v>56024.472000000002</c:v>
                </c:pt>
                <c:pt idx="1356">
                  <c:v>56024.514000000003</c:v>
                </c:pt>
                <c:pt idx="1357">
                  <c:v>56024.556000000011</c:v>
                </c:pt>
                <c:pt idx="1358">
                  <c:v>56024.597000000002</c:v>
                </c:pt>
                <c:pt idx="1359">
                  <c:v>56024.639000000003</c:v>
                </c:pt>
                <c:pt idx="1360">
                  <c:v>56024.681000000004</c:v>
                </c:pt>
                <c:pt idx="1361">
                  <c:v>56024.721999999994</c:v>
                </c:pt>
                <c:pt idx="1362">
                  <c:v>56024.763999999996</c:v>
                </c:pt>
                <c:pt idx="1363">
                  <c:v>56024.806000000011</c:v>
                </c:pt>
                <c:pt idx="1364">
                  <c:v>56024.847000000002</c:v>
                </c:pt>
                <c:pt idx="1365">
                  <c:v>56024.889000000003</c:v>
                </c:pt>
                <c:pt idx="1366">
                  <c:v>56024.931000000004</c:v>
                </c:pt>
                <c:pt idx="1367">
                  <c:v>56024.972000000002</c:v>
                </c:pt>
                <c:pt idx="1368">
                  <c:v>56025.014000000003</c:v>
                </c:pt>
                <c:pt idx="1369">
                  <c:v>56025.056000000011</c:v>
                </c:pt>
                <c:pt idx="1370">
                  <c:v>56025.097000000002</c:v>
                </c:pt>
                <c:pt idx="1371">
                  <c:v>56025.139000000003</c:v>
                </c:pt>
                <c:pt idx="1372">
                  <c:v>56025.181000000004</c:v>
                </c:pt>
                <c:pt idx="1373">
                  <c:v>56025.221999999994</c:v>
                </c:pt>
                <c:pt idx="1374">
                  <c:v>56025.263999999996</c:v>
                </c:pt>
                <c:pt idx="1375">
                  <c:v>56025.306000000011</c:v>
                </c:pt>
                <c:pt idx="1376">
                  <c:v>56025.347000000002</c:v>
                </c:pt>
                <c:pt idx="1377">
                  <c:v>56025.389000000003</c:v>
                </c:pt>
                <c:pt idx="1378">
                  <c:v>56025.431000000004</c:v>
                </c:pt>
                <c:pt idx="1379">
                  <c:v>56025.472000000002</c:v>
                </c:pt>
                <c:pt idx="1380">
                  <c:v>56025.514000000003</c:v>
                </c:pt>
                <c:pt idx="1381">
                  <c:v>56025.556000000011</c:v>
                </c:pt>
                <c:pt idx="1382">
                  <c:v>56025.597000000002</c:v>
                </c:pt>
                <c:pt idx="1383">
                  <c:v>56025.639000000003</c:v>
                </c:pt>
                <c:pt idx="1384">
                  <c:v>56025.681000000004</c:v>
                </c:pt>
                <c:pt idx="1385">
                  <c:v>56025.721999999994</c:v>
                </c:pt>
                <c:pt idx="1386">
                  <c:v>56025.763999999996</c:v>
                </c:pt>
                <c:pt idx="1387">
                  <c:v>56025.806000000011</c:v>
                </c:pt>
                <c:pt idx="1388">
                  <c:v>56025.847000000002</c:v>
                </c:pt>
                <c:pt idx="1389">
                  <c:v>56025.889000000003</c:v>
                </c:pt>
                <c:pt idx="1390">
                  <c:v>56025.931000000004</c:v>
                </c:pt>
                <c:pt idx="1391">
                  <c:v>56025.972000000002</c:v>
                </c:pt>
                <c:pt idx="1392">
                  <c:v>56026.014000000003</c:v>
                </c:pt>
                <c:pt idx="1393">
                  <c:v>56026.056000000011</c:v>
                </c:pt>
                <c:pt idx="1394">
                  <c:v>56026.097000000002</c:v>
                </c:pt>
                <c:pt idx="1395">
                  <c:v>56026.139000000003</c:v>
                </c:pt>
                <c:pt idx="1396">
                  <c:v>56026.181000000004</c:v>
                </c:pt>
                <c:pt idx="1397">
                  <c:v>56026.221999999994</c:v>
                </c:pt>
                <c:pt idx="1398">
                  <c:v>56026.263999999996</c:v>
                </c:pt>
                <c:pt idx="1399">
                  <c:v>56026.306000000011</c:v>
                </c:pt>
                <c:pt idx="1400">
                  <c:v>56026.347000000002</c:v>
                </c:pt>
                <c:pt idx="1401">
                  <c:v>56026.389000000003</c:v>
                </c:pt>
                <c:pt idx="1402">
                  <c:v>56026.431000000004</c:v>
                </c:pt>
                <c:pt idx="1403">
                  <c:v>56026.472000000002</c:v>
                </c:pt>
                <c:pt idx="1404">
                  <c:v>56026.514000000003</c:v>
                </c:pt>
                <c:pt idx="1405">
                  <c:v>56026.556000000011</c:v>
                </c:pt>
                <c:pt idx="1406">
                  <c:v>56026.597000000002</c:v>
                </c:pt>
                <c:pt idx="1407">
                  <c:v>56026.639000000003</c:v>
                </c:pt>
                <c:pt idx="1408">
                  <c:v>56026.681000000004</c:v>
                </c:pt>
                <c:pt idx="1409">
                  <c:v>56026.721999999994</c:v>
                </c:pt>
                <c:pt idx="1410">
                  <c:v>56026.763999999996</c:v>
                </c:pt>
                <c:pt idx="1411">
                  <c:v>56026.806000000011</c:v>
                </c:pt>
                <c:pt idx="1412">
                  <c:v>56026.847000000002</c:v>
                </c:pt>
                <c:pt idx="1413">
                  <c:v>56026.889000000003</c:v>
                </c:pt>
                <c:pt idx="1414">
                  <c:v>56026.931000000004</c:v>
                </c:pt>
                <c:pt idx="1415">
                  <c:v>56026.972000000002</c:v>
                </c:pt>
                <c:pt idx="1416">
                  <c:v>56027.014000000003</c:v>
                </c:pt>
                <c:pt idx="1417">
                  <c:v>56027.056000000011</c:v>
                </c:pt>
                <c:pt idx="1418">
                  <c:v>56027.097000000002</c:v>
                </c:pt>
                <c:pt idx="1419">
                  <c:v>56027.139000000003</c:v>
                </c:pt>
                <c:pt idx="1420">
                  <c:v>56027.181000000004</c:v>
                </c:pt>
                <c:pt idx="1421">
                  <c:v>56027.221999999994</c:v>
                </c:pt>
                <c:pt idx="1422">
                  <c:v>56027.263999999996</c:v>
                </c:pt>
                <c:pt idx="1423">
                  <c:v>56027.306000000011</c:v>
                </c:pt>
                <c:pt idx="1424">
                  <c:v>56027.347000000002</c:v>
                </c:pt>
                <c:pt idx="1425">
                  <c:v>56027.389000000003</c:v>
                </c:pt>
                <c:pt idx="1426">
                  <c:v>56027.431000000004</c:v>
                </c:pt>
                <c:pt idx="1427">
                  <c:v>56027.472000000002</c:v>
                </c:pt>
                <c:pt idx="1428">
                  <c:v>56027.514000000003</c:v>
                </c:pt>
                <c:pt idx="1429">
                  <c:v>56027.556000000011</c:v>
                </c:pt>
                <c:pt idx="1430">
                  <c:v>56027.597000000002</c:v>
                </c:pt>
                <c:pt idx="1431">
                  <c:v>56027.639000000003</c:v>
                </c:pt>
                <c:pt idx="1432">
                  <c:v>56027.681000000004</c:v>
                </c:pt>
                <c:pt idx="1433">
                  <c:v>56027.721999999994</c:v>
                </c:pt>
                <c:pt idx="1434">
                  <c:v>56027.763999999996</c:v>
                </c:pt>
                <c:pt idx="1435">
                  <c:v>56027.806000000011</c:v>
                </c:pt>
                <c:pt idx="1436">
                  <c:v>56027.847000000002</c:v>
                </c:pt>
                <c:pt idx="1437">
                  <c:v>56027.889000000003</c:v>
                </c:pt>
                <c:pt idx="1438">
                  <c:v>56027.931000000004</c:v>
                </c:pt>
                <c:pt idx="1439">
                  <c:v>56027.972000000002</c:v>
                </c:pt>
                <c:pt idx="1440">
                  <c:v>56028.014000000003</c:v>
                </c:pt>
                <c:pt idx="1441">
                  <c:v>56028.056000000011</c:v>
                </c:pt>
                <c:pt idx="1442">
                  <c:v>56028.097000000002</c:v>
                </c:pt>
                <c:pt idx="1443">
                  <c:v>56028.139000000003</c:v>
                </c:pt>
                <c:pt idx="1444">
                  <c:v>56028.181000000004</c:v>
                </c:pt>
                <c:pt idx="1445">
                  <c:v>56028.221999999994</c:v>
                </c:pt>
                <c:pt idx="1446">
                  <c:v>56028.263999999996</c:v>
                </c:pt>
                <c:pt idx="1447">
                  <c:v>56028.306000000011</c:v>
                </c:pt>
                <c:pt idx="1448">
                  <c:v>56028.347000000002</c:v>
                </c:pt>
                <c:pt idx="1449">
                  <c:v>56028.389000000003</c:v>
                </c:pt>
                <c:pt idx="1450">
                  <c:v>56028.431000000004</c:v>
                </c:pt>
                <c:pt idx="1451">
                  <c:v>56028.472000000002</c:v>
                </c:pt>
                <c:pt idx="1452">
                  <c:v>56028.514000000003</c:v>
                </c:pt>
                <c:pt idx="1453">
                  <c:v>56028.556000000011</c:v>
                </c:pt>
                <c:pt idx="1454">
                  <c:v>56028.597000000002</c:v>
                </c:pt>
                <c:pt idx="1455">
                  <c:v>56028.639000000003</c:v>
                </c:pt>
                <c:pt idx="1456">
                  <c:v>56028.681000000004</c:v>
                </c:pt>
                <c:pt idx="1457">
                  <c:v>56028.721999999994</c:v>
                </c:pt>
                <c:pt idx="1458">
                  <c:v>56028.763999999996</c:v>
                </c:pt>
                <c:pt idx="1459">
                  <c:v>56028.806000000011</c:v>
                </c:pt>
                <c:pt idx="1460">
                  <c:v>56028.847000000002</c:v>
                </c:pt>
                <c:pt idx="1461">
                  <c:v>56028.889000000003</c:v>
                </c:pt>
                <c:pt idx="1462">
                  <c:v>56028.931000000004</c:v>
                </c:pt>
                <c:pt idx="1463">
                  <c:v>56028.972000000002</c:v>
                </c:pt>
                <c:pt idx="1464">
                  <c:v>56029.014000000003</c:v>
                </c:pt>
                <c:pt idx="1465">
                  <c:v>56029.056000000011</c:v>
                </c:pt>
                <c:pt idx="1466">
                  <c:v>56029.097000000002</c:v>
                </c:pt>
                <c:pt idx="1467">
                  <c:v>56029.139000000003</c:v>
                </c:pt>
                <c:pt idx="1468">
                  <c:v>56029.181000000004</c:v>
                </c:pt>
                <c:pt idx="1469">
                  <c:v>56029.221999999994</c:v>
                </c:pt>
                <c:pt idx="1470">
                  <c:v>56029.263999999996</c:v>
                </c:pt>
                <c:pt idx="1471">
                  <c:v>56029.306000000011</c:v>
                </c:pt>
                <c:pt idx="1472">
                  <c:v>56029.347000000002</c:v>
                </c:pt>
                <c:pt idx="1473">
                  <c:v>56029.389000000003</c:v>
                </c:pt>
                <c:pt idx="1474">
                  <c:v>56029.431000000004</c:v>
                </c:pt>
                <c:pt idx="1475">
                  <c:v>56029.472000000002</c:v>
                </c:pt>
                <c:pt idx="1476">
                  <c:v>56029.514000000003</c:v>
                </c:pt>
                <c:pt idx="1477">
                  <c:v>56029.556000000011</c:v>
                </c:pt>
                <c:pt idx="1478">
                  <c:v>56029.597000000002</c:v>
                </c:pt>
                <c:pt idx="1479">
                  <c:v>56029.639000000003</c:v>
                </c:pt>
                <c:pt idx="1480">
                  <c:v>56029.681000000004</c:v>
                </c:pt>
                <c:pt idx="1481">
                  <c:v>56029.721999999994</c:v>
                </c:pt>
                <c:pt idx="1482">
                  <c:v>56029.763999999996</c:v>
                </c:pt>
                <c:pt idx="1483">
                  <c:v>56029.806000000011</c:v>
                </c:pt>
                <c:pt idx="1484">
                  <c:v>56029.847000000002</c:v>
                </c:pt>
                <c:pt idx="1485">
                  <c:v>56029.889000000003</c:v>
                </c:pt>
                <c:pt idx="1486">
                  <c:v>56029.931000000004</c:v>
                </c:pt>
                <c:pt idx="1487">
                  <c:v>56029.972000000002</c:v>
                </c:pt>
                <c:pt idx="1488">
                  <c:v>56030.014000000003</c:v>
                </c:pt>
                <c:pt idx="1489">
                  <c:v>56030.056000000011</c:v>
                </c:pt>
                <c:pt idx="1490">
                  <c:v>56030.097000000002</c:v>
                </c:pt>
                <c:pt idx="1491">
                  <c:v>56030.139000000003</c:v>
                </c:pt>
                <c:pt idx="1492">
                  <c:v>56030.181000000004</c:v>
                </c:pt>
                <c:pt idx="1493">
                  <c:v>56030.221999999994</c:v>
                </c:pt>
                <c:pt idx="1494">
                  <c:v>56030.263999999996</c:v>
                </c:pt>
                <c:pt idx="1495">
                  <c:v>56030.306000000011</c:v>
                </c:pt>
                <c:pt idx="1496">
                  <c:v>56030.347000000002</c:v>
                </c:pt>
                <c:pt idx="1497">
                  <c:v>56030.389000000003</c:v>
                </c:pt>
                <c:pt idx="1498">
                  <c:v>56030.431000000004</c:v>
                </c:pt>
                <c:pt idx="1499">
                  <c:v>56030.472000000002</c:v>
                </c:pt>
                <c:pt idx="1500">
                  <c:v>56030.514000000003</c:v>
                </c:pt>
                <c:pt idx="1501">
                  <c:v>56030.556000000011</c:v>
                </c:pt>
                <c:pt idx="1502">
                  <c:v>56030.597000000002</c:v>
                </c:pt>
                <c:pt idx="1503">
                  <c:v>56030.639000000003</c:v>
                </c:pt>
                <c:pt idx="1504">
                  <c:v>56030.681000000004</c:v>
                </c:pt>
                <c:pt idx="1505">
                  <c:v>56030.721999999994</c:v>
                </c:pt>
                <c:pt idx="1506">
                  <c:v>56030.763999999996</c:v>
                </c:pt>
                <c:pt idx="1507">
                  <c:v>56030.806000000011</c:v>
                </c:pt>
                <c:pt idx="1508">
                  <c:v>56030.847000000002</c:v>
                </c:pt>
                <c:pt idx="1509">
                  <c:v>56030.889000000003</c:v>
                </c:pt>
                <c:pt idx="1510">
                  <c:v>56030.931000000004</c:v>
                </c:pt>
                <c:pt idx="1511">
                  <c:v>56030.972000000002</c:v>
                </c:pt>
                <c:pt idx="1512">
                  <c:v>56031.014000000003</c:v>
                </c:pt>
                <c:pt idx="1513">
                  <c:v>56031.056000000011</c:v>
                </c:pt>
                <c:pt idx="1514">
                  <c:v>56031.097000000002</c:v>
                </c:pt>
                <c:pt idx="1515">
                  <c:v>56031.139000000003</c:v>
                </c:pt>
                <c:pt idx="1516">
                  <c:v>56031.181000000004</c:v>
                </c:pt>
                <c:pt idx="1517">
                  <c:v>56031.221999999994</c:v>
                </c:pt>
                <c:pt idx="1518">
                  <c:v>56031.263999999996</c:v>
                </c:pt>
                <c:pt idx="1519">
                  <c:v>56031.306000000011</c:v>
                </c:pt>
                <c:pt idx="1520">
                  <c:v>56031.347000000002</c:v>
                </c:pt>
                <c:pt idx="1521">
                  <c:v>56031.389000000003</c:v>
                </c:pt>
                <c:pt idx="1522">
                  <c:v>56031.431000000004</c:v>
                </c:pt>
                <c:pt idx="1523">
                  <c:v>56031.472000000002</c:v>
                </c:pt>
                <c:pt idx="1524">
                  <c:v>56031.514000000003</c:v>
                </c:pt>
                <c:pt idx="1525">
                  <c:v>56031.556000000011</c:v>
                </c:pt>
                <c:pt idx="1526">
                  <c:v>56031.597000000002</c:v>
                </c:pt>
                <c:pt idx="1527">
                  <c:v>56031.639000000003</c:v>
                </c:pt>
                <c:pt idx="1528">
                  <c:v>56031.681000000004</c:v>
                </c:pt>
                <c:pt idx="1529">
                  <c:v>56031.721999999994</c:v>
                </c:pt>
                <c:pt idx="1530">
                  <c:v>56031.763999999996</c:v>
                </c:pt>
                <c:pt idx="1531">
                  <c:v>56031.806000000011</c:v>
                </c:pt>
                <c:pt idx="1532">
                  <c:v>56031.847000000002</c:v>
                </c:pt>
                <c:pt idx="1533">
                  <c:v>56031.889000000003</c:v>
                </c:pt>
                <c:pt idx="1534">
                  <c:v>56031.931000000004</c:v>
                </c:pt>
                <c:pt idx="1535">
                  <c:v>56031.972000000002</c:v>
                </c:pt>
                <c:pt idx="1536">
                  <c:v>56032.014000000003</c:v>
                </c:pt>
                <c:pt idx="1537">
                  <c:v>56032.056000000011</c:v>
                </c:pt>
                <c:pt idx="1538">
                  <c:v>56032.097000000002</c:v>
                </c:pt>
                <c:pt idx="1539">
                  <c:v>56032.139000000003</c:v>
                </c:pt>
                <c:pt idx="1540">
                  <c:v>56032.181000000004</c:v>
                </c:pt>
                <c:pt idx="1541">
                  <c:v>56032.221999999994</c:v>
                </c:pt>
                <c:pt idx="1542">
                  <c:v>56032.263999999996</c:v>
                </c:pt>
                <c:pt idx="1543">
                  <c:v>56032.306000000011</c:v>
                </c:pt>
                <c:pt idx="1544">
                  <c:v>56032.347000000002</c:v>
                </c:pt>
                <c:pt idx="1545">
                  <c:v>56032.389000000003</c:v>
                </c:pt>
                <c:pt idx="1546">
                  <c:v>56032.431000000004</c:v>
                </c:pt>
                <c:pt idx="1547">
                  <c:v>56032.472000000002</c:v>
                </c:pt>
                <c:pt idx="1548">
                  <c:v>56032.514000000003</c:v>
                </c:pt>
                <c:pt idx="1549">
                  <c:v>56032.556000000011</c:v>
                </c:pt>
                <c:pt idx="1550">
                  <c:v>56032.597000000002</c:v>
                </c:pt>
                <c:pt idx="1551">
                  <c:v>56032.639000000003</c:v>
                </c:pt>
                <c:pt idx="1552">
                  <c:v>56032.681000000004</c:v>
                </c:pt>
                <c:pt idx="1553">
                  <c:v>56032.721999999994</c:v>
                </c:pt>
                <c:pt idx="1554">
                  <c:v>56032.763999999996</c:v>
                </c:pt>
                <c:pt idx="1555">
                  <c:v>56032.806000000011</c:v>
                </c:pt>
                <c:pt idx="1556">
                  <c:v>56032.847000000002</c:v>
                </c:pt>
                <c:pt idx="1557">
                  <c:v>56032.889000000003</c:v>
                </c:pt>
                <c:pt idx="1558">
                  <c:v>56032.931000000004</c:v>
                </c:pt>
                <c:pt idx="1559">
                  <c:v>56032.972000000002</c:v>
                </c:pt>
                <c:pt idx="1560">
                  <c:v>56033.014000000003</c:v>
                </c:pt>
                <c:pt idx="1561">
                  <c:v>56033.056000000011</c:v>
                </c:pt>
                <c:pt idx="1562">
                  <c:v>56033.097000000002</c:v>
                </c:pt>
                <c:pt idx="1563">
                  <c:v>56033.139000000003</c:v>
                </c:pt>
                <c:pt idx="1564">
                  <c:v>56033.181000000004</c:v>
                </c:pt>
                <c:pt idx="1565">
                  <c:v>56033.221999999994</c:v>
                </c:pt>
                <c:pt idx="1566">
                  <c:v>56033.263999999996</c:v>
                </c:pt>
                <c:pt idx="1567">
                  <c:v>56033.306000000011</c:v>
                </c:pt>
                <c:pt idx="1568">
                  <c:v>56033.347000000002</c:v>
                </c:pt>
                <c:pt idx="1569">
                  <c:v>56033.389000000003</c:v>
                </c:pt>
                <c:pt idx="1570">
                  <c:v>56033.431000000004</c:v>
                </c:pt>
                <c:pt idx="1571">
                  <c:v>56033.472000000002</c:v>
                </c:pt>
                <c:pt idx="1572">
                  <c:v>56033.514000000003</c:v>
                </c:pt>
                <c:pt idx="1573">
                  <c:v>56033.556000000011</c:v>
                </c:pt>
                <c:pt idx="1574">
                  <c:v>56033.597000000002</c:v>
                </c:pt>
                <c:pt idx="1575">
                  <c:v>56033.639000000003</c:v>
                </c:pt>
                <c:pt idx="1576">
                  <c:v>56033.681000000004</c:v>
                </c:pt>
                <c:pt idx="1577">
                  <c:v>56033.721999999994</c:v>
                </c:pt>
                <c:pt idx="1578">
                  <c:v>56033.763999999996</c:v>
                </c:pt>
                <c:pt idx="1579">
                  <c:v>56033.806000000011</c:v>
                </c:pt>
                <c:pt idx="1580">
                  <c:v>56033.847000000002</c:v>
                </c:pt>
                <c:pt idx="1581">
                  <c:v>56033.889000000003</c:v>
                </c:pt>
                <c:pt idx="1582">
                  <c:v>56033.931000000004</c:v>
                </c:pt>
                <c:pt idx="1583">
                  <c:v>56033.972000000002</c:v>
                </c:pt>
                <c:pt idx="1584">
                  <c:v>56034.014000000003</c:v>
                </c:pt>
                <c:pt idx="1585">
                  <c:v>56034.056000000011</c:v>
                </c:pt>
                <c:pt idx="1586">
                  <c:v>56034.097000000002</c:v>
                </c:pt>
                <c:pt idx="1587">
                  <c:v>56034.139000000003</c:v>
                </c:pt>
                <c:pt idx="1588">
                  <c:v>56034.181000000004</c:v>
                </c:pt>
                <c:pt idx="1589">
                  <c:v>56034.221999999994</c:v>
                </c:pt>
                <c:pt idx="1590">
                  <c:v>56034.263999999996</c:v>
                </c:pt>
                <c:pt idx="1591">
                  <c:v>56034.306000000011</c:v>
                </c:pt>
                <c:pt idx="1592">
                  <c:v>56034.347000000002</c:v>
                </c:pt>
                <c:pt idx="1593">
                  <c:v>56034.389000000003</c:v>
                </c:pt>
                <c:pt idx="1594">
                  <c:v>56034.431000000004</c:v>
                </c:pt>
                <c:pt idx="1595">
                  <c:v>56034.472000000002</c:v>
                </c:pt>
                <c:pt idx="1596">
                  <c:v>56034.514000000003</c:v>
                </c:pt>
                <c:pt idx="1597">
                  <c:v>56034.556000000011</c:v>
                </c:pt>
                <c:pt idx="1598">
                  <c:v>56034.597000000002</c:v>
                </c:pt>
                <c:pt idx="1599">
                  <c:v>56034.639000000003</c:v>
                </c:pt>
                <c:pt idx="1600">
                  <c:v>56034.681000000004</c:v>
                </c:pt>
                <c:pt idx="1601">
                  <c:v>56034.721999999994</c:v>
                </c:pt>
                <c:pt idx="1602">
                  <c:v>56034.763999999996</c:v>
                </c:pt>
                <c:pt idx="1603">
                  <c:v>56034.806000000011</c:v>
                </c:pt>
                <c:pt idx="1604">
                  <c:v>56034.847000000002</c:v>
                </c:pt>
                <c:pt idx="1605">
                  <c:v>56034.889000000003</c:v>
                </c:pt>
                <c:pt idx="1606">
                  <c:v>56034.931000000004</c:v>
                </c:pt>
                <c:pt idx="1607">
                  <c:v>56034.972000000002</c:v>
                </c:pt>
                <c:pt idx="1608">
                  <c:v>56035.014000000003</c:v>
                </c:pt>
                <c:pt idx="1609">
                  <c:v>56035.056000000011</c:v>
                </c:pt>
                <c:pt idx="1610">
                  <c:v>56035.097000000002</c:v>
                </c:pt>
                <c:pt idx="1611">
                  <c:v>56035.139000000003</c:v>
                </c:pt>
                <c:pt idx="1612">
                  <c:v>56035.181000000004</c:v>
                </c:pt>
                <c:pt idx="1613">
                  <c:v>56035.221999999994</c:v>
                </c:pt>
                <c:pt idx="1614">
                  <c:v>56035.263999999996</c:v>
                </c:pt>
                <c:pt idx="1615">
                  <c:v>56035.306000000011</c:v>
                </c:pt>
                <c:pt idx="1616">
                  <c:v>56035.347000000002</c:v>
                </c:pt>
                <c:pt idx="1617">
                  <c:v>56035.389000000003</c:v>
                </c:pt>
                <c:pt idx="1618">
                  <c:v>56035.431000000004</c:v>
                </c:pt>
                <c:pt idx="1619">
                  <c:v>56035.472000000002</c:v>
                </c:pt>
                <c:pt idx="1620">
                  <c:v>56035.514000000003</c:v>
                </c:pt>
                <c:pt idx="1621">
                  <c:v>56035.556000000011</c:v>
                </c:pt>
                <c:pt idx="1622">
                  <c:v>56035.597000000002</c:v>
                </c:pt>
                <c:pt idx="1623">
                  <c:v>56035.639000000003</c:v>
                </c:pt>
                <c:pt idx="1624">
                  <c:v>56035.681000000004</c:v>
                </c:pt>
                <c:pt idx="1625">
                  <c:v>56035.721999999994</c:v>
                </c:pt>
                <c:pt idx="1626">
                  <c:v>56035.763999999996</c:v>
                </c:pt>
                <c:pt idx="1627">
                  <c:v>56035.806000000011</c:v>
                </c:pt>
                <c:pt idx="1628">
                  <c:v>56035.847000000002</c:v>
                </c:pt>
                <c:pt idx="1629">
                  <c:v>56035.889000000003</c:v>
                </c:pt>
                <c:pt idx="1630">
                  <c:v>56035.931000000004</c:v>
                </c:pt>
                <c:pt idx="1631">
                  <c:v>56035.972000000002</c:v>
                </c:pt>
                <c:pt idx="1632">
                  <c:v>56036.014000000003</c:v>
                </c:pt>
                <c:pt idx="1633">
                  <c:v>56036.056000000011</c:v>
                </c:pt>
                <c:pt idx="1634">
                  <c:v>56036.097000000002</c:v>
                </c:pt>
                <c:pt idx="1635">
                  <c:v>56036.139000000003</c:v>
                </c:pt>
                <c:pt idx="1636">
                  <c:v>56036.181000000004</c:v>
                </c:pt>
                <c:pt idx="1637">
                  <c:v>56036.221999999994</c:v>
                </c:pt>
                <c:pt idx="1638">
                  <c:v>56036.263999999996</c:v>
                </c:pt>
                <c:pt idx="1639">
                  <c:v>56036.306000000011</c:v>
                </c:pt>
                <c:pt idx="1640">
                  <c:v>56036.347000000002</c:v>
                </c:pt>
                <c:pt idx="1641">
                  <c:v>56036.389000000003</c:v>
                </c:pt>
                <c:pt idx="1642">
                  <c:v>56036.431000000004</c:v>
                </c:pt>
                <c:pt idx="1643">
                  <c:v>56036.472000000002</c:v>
                </c:pt>
                <c:pt idx="1644">
                  <c:v>56036.514000000003</c:v>
                </c:pt>
                <c:pt idx="1645">
                  <c:v>56036.556000000011</c:v>
                </c:pt>
                <c:pt idx="1646">
                  <c:v>56036.597000000002</c:v>
                </c:pt>
                <c:pt idx="1647">
                  <c:v>56036.639000000003</c:v>
                </c:pt>
                <c:pt idx="1648">
                  <c:v>56036.681000000004</c:v>
                </c:pt>
                <c:pt idx="1649">
                  <c:v>56036.721999999994</c:v>
                </c:pt>
                <c:pt idx="1650">
                  <c:v>56036.763999999996</c:v>
                </c:pt>
                <c:pt idx="1651">
                  <c:v>56036.806000000011</c:v>
                </c:pt>
                <c:pt idx="1652">
                  <c:v>56036.847000000002</c:v>
                </c:pt>
                <c:pt idx="1653">
                  <c:v>56036.889000000003</c:v>
                </c:pt>
                <c:pt idx="1654">
                  <c:v>56036.931000000004</c:v>
                </c:pt>
                <c:pt idx="1655">
                  <c:v>56036.972000000002</c:v>
                </c:pt>
                <c:pt idx="1656">
                  <c:v>56037.014000000003</c:v>
                </c:pt>
                <c:pt idx="1657">
                  <c:v>56037.056000000011</c:v>
                </c:pt>
                <c:pt idx="1658">
                  <c:v>56037.097000000002</c:v>
                </c:pt>
                <c:pt idx="1659">
                  <c:v>56037.139000000003</c:v>
                </c:pt>
                <c:pt idx="1660">
                  <c:v>56037.181000000004</c:v>
                </c:pt>
                <c:pt idx="1661">
                  <c:v>56037.221999999994</c:v>
                </c:pt>
                <c:pt idx="1662">
                  <c:v>56037.263999999996</c:v>
                </c:pt>
                <c:pt idx="1663">
                  <c:v>56037.306000000011</c:v>
                </c:pt>
                <c:pt idx="1664">
                  <c:v>56037.347000000002</c:v>
                </c:pt>
                <c:pt idx="1665">
                  <c:v>56037.389000000003</c:v>
                </c:pt>
                <c:pt idx="1666">
                  <c:v>56037.431000000004</c:v>
                </c:pt>
                <c:pt idx="1667">
                  <c:v>56037.472000000002</c:v>
                </c:pt>
                <c:pt idx="1668">
                  <c:v>56037.514000000003</c:v>
                </c:pt>
                <c:pt idx="1669">
                  <c:v>56037.556000000011</c:v>
                </c:pt>
                <c:pt idx="1670">
                  <c:v>56037.597000000002</c:v>
                </c:pt>
                <c:pt idx="1671">
                  <c:v>56037.639000000003</c:v>
                </c:pt>
                <c:pt idx="1672">
                  <c:v>56037.681000000004</c:v>
                </c:pt>
                <c:pt idx="1673">
                  <c:v>56037.721999999994</c:v>
                </c:pt>
                <c:pt idx="1674">
                  <c:v>56037.763999999996</c:v>
                </c:pt>
                <c:pt idx="1675">
                  <c:v>56037.806000000011</c:v>
                </c:pt>
                <c:pt idx="1676">
                  <c:v>56037.847000000002</c:v>
                </c:pt>
                <c:pt idx="1677">
                  <c:v>56037.889000000003</c:v>
                </c:pt>
                <c:pt idx="1678">
                  <c:v>56037.931000000004</c:v>
                </c:pt>
                <c:pt idx="1679">
                  <c:v>56037.972000000002</c:v>
                </c:pt>
                <c:pt idx="1680">
                  <c:v>56038.014000000003</c:v>
                </c:pt>
                <c:pt idx="1681">
                  <c:v>56038.056000000011</c:v>
                </c:pt>
                <c:pt idx="1682">
                  <c:v>56038.097000000002</c:v>
                </c:pt>
                <c:pt idx="1683">
                  <c:v>56038.139000000003</c:v>
                </c:pt>
                <c:pt idx="1684">
                  <c:v>56038.181000000004</c:v>
                </c:pt>
                <c:pt idx="1685">
                  <c:v>56038.221999999994</c:v>
                </c:pt>
                <c:pt idx="1686">
                  <c:v>56038.263999999996</c:v>
                </c:pt>
                <c:pt idx="1687">
                  <c:v>56038.306000000011</c:v>
                </c:pt>
                <c:pt idx="1688">
                  <c:v>56038.347000000002</c:v>
                </c:pt>
                <c:pt idx="1689">
                  <c:v>56038.389000000003</c:v>
                </c:pt>
                <c:pt idx="1690">
                  <c:v>56038.431000000004</c:v>
                </c:pt>
                <c:pt idx="1691">
                  <c:v>56038.472000000002</c:v>
                </c:pt>
                <c:pt idx="1692">
                  <c:v>56038.514000000003</c:v>
                </c:pt>
                <c:pt idx="1693">
                  <c:v>56038.556000000011</c:v>
                </c:pt>
                <c:pt idx="1694">
                  <c:v>56038.597000000002</c:v>
                </c:pt>
                <c:pt idx="1695">
                  <c:v>56038.639000000003</c:v>
                </c:pt>
                <c:pt idx="1696">
                  <c:v>56038.681000000004</c:v>
                </c:pt>
                <c:pt idx="1697">
                  <c:v>56038.721999999994</c:v>
                </c:pt>
                <c:pt idx="1698">
                  <c:v>56038.763999999996</c:v>
                </c:pt>
                <c:pt idx="1699">
                  <c:v>56038.806000000011</c:v>
                </c:pt>
                <c:pt idx="1700">
                  <c:v>56038.847000000002</c:v>
                </c:pt>
                <c:pt idx="1701">
                  <c:v>56038.889000000003</c:v>
                </c:pt>
                <c:pt idx="1702">
                  <c:v>56038.931000000004</c:v>
                </c:pt>
                <c:pt idx="1703">
                  <c:v>56038.972000000002</c:v>
                </c:pt>
                <c:pt idx="1704">
                  <c:v>56039.014000000003</c:v>
                </c:pt>
                <c:pt idx="1705">
                  <c:v>56039.056000000011</c:v>
                </c:pt>
                <c:pt idx="1706">
                  <c:v>56039.097000000002</c:v>
                </c:pt>
                <c:pt idx="1707">
                  <c:v>56039.139000000003</c:v>
                </c:pt>
                <c:pt idx="1708">
                  <c:v>56039.181000000004</c:v>
                </c:pt>
                <c:pt idx="1709">
                  <c:v>56039.221999999994</c:v>
                </c:pt>
                <c:pt idx="1710">
                  <c:v>56039.263999999996</c:v>
                </c:pt>
                <c:pt idx="1711">
                  <c:v>56039.306000000011</c:v>
                </c:pt>
                <c:pt idx="1712">
                  <c:v>56039.347000000002</c:v>
                </c:pt>
                <c:pt idx="1713">
                  <c:v>56039.389000000003</c:v>
                </c:pt>
                <c:pt idx="1714">
                  <c:v>56039.431000000004</c:v>
                </c:pt>
                <c:pt idx="1715">
                  <c:v>56039.472000000002</c:v>
                </c:pt>
                <c:pt idx="1716">
                  <c:v>56039.514000000003</c:v>
                </c:pt>
                <c:pt idx="1717">
                  <c:v>56039.556000000011</c:v>
                </c:pt>
                <c:pt idx="1718">
                  <c:v>56039.597000000002</c:v>
                </c:pt>
                <c:pt idx="1719">
                  <c:v>56039.639000000003</c:v>
                </c:pt>
                <c:pt idx="1720">
                  <c:v>56039.681000000004</c:v>
                </c:pt>
                <c:pt idx="1721">
                  <c:v>56039.721999999994</c:v>
                </c:pt>
                <c:pt idx="1722">
                  <c:v>56039.763999999996</c:v>
                </c:pt>
                <c:pt idx="1723">
                  <c:v>56039.806000000011</c:v>
                </c:pt>
                <c:pt idx="1724">
                  <c:v>56039.847000000002</c:v>
                </c:pt>
                <c:pt idx="1725">
                  <c:v>56039.889000000003</c:v>
                </c:pt>
                <c:pt idx="1726">
                  <c:v>56039.931000000004</c:v>
                </c:pt>
                <c:pt idx="1727">
                  <c:v>56039.972000000002</c:v>
                </c:pt>
                <c:pt idx="1728">
                  <c:v>56040.014000000003</c:v>
                </c:pt>
                <c:pt idx="1729">
                  <c:v>56040.056000000011</c:v>
                </c:pt>
                <c:pt idx="1730">
                  <c:v>56040.097000000002</c:v>
                </c:pt>
                <c:pt idx="1731">
                  <c:v>56040.139000000003</c:v>
                </c:pt>
                <c:pt idx="1732">
                  <c:v>56040.181000000004</c:v>
                </c:pt>
                <c:pt idx="1733">
                  <c:v>56040.221999999994</c:v>
                </c:pt>
                <c:pt idx="1734">
                  <c:v>56040.263999999996</c:v>
                </c:pt>
                <c:pt idx="1735">
                  <c:v>56040.306000000011</c:v>
                </c:pt>
                <c:pt idx="1736">
                  <c:v>56040.347000000002</c:v>
                </c:pt>
                <c:pt idx="1737">
                  <c:v>56040.389000000003</c:v>
                </c:pt>
                <c:pt idx="1738">
                  <c:v>56040.431000000004</c:v>
                </c:pt>
                <c:pt idx="1739">
                  <c:v>56040.472000000002</c:v>
                </c:pt>
                <c:pt idx="1740">
                  <c:v>56040.514000000003</c:v>
                </c:pt>
                <c:pt idx="1741">
                  <c:v>56040.556000000011</c:v>
                </c:pt>
                <c:pt idx="1742">
                  <c:v>56040.597000000002</c:v>
                </c:pt>
                <c:pt idx="1743">
                  <c:v>56040.639000000003</c:v>
                </c:pt>
                <c:pt idx="1744">
                  <c:v>56040.681000000004</c:v>
                </c:pt>
                <c:pt idx="1745">
                  <c:v>56040.721999999994</c:v>
                </c:pt>
                <c:pt idx="1746">
                  <c:v>56040.763999999996</c:v>
                </c:pt>
                <c:pt idx="1747">
                  <c:v>56040.806000000011</c:v>
                </c:pt>
                <c:pt idx="1748">
                  <c:v>56040.847000000002</c:v>
                </c:pt>
                <c:pt idx="1749">
                  <c:v>56040.889000000003</c:v>
                </c:pt>
                <c:pt idx="1750">
                  <c:v>56040.931000000004</c:v>
                </c:pt>
                <c:pt idx="1751">
                  <c:v>56040.972000000002</c:v>
                </c:pt>
                <c:pt idx="1752">
                  <c:v>56041.014000000003</c:v>
                </c:pt>
                <c:pt idx="1753">
                  <c:v>56041.056000000011</c:v>
                </c:pt>
                <c:pt idx="1754">
                  <c:v>56041.097000000002</c:v>
                </c:pt>
                <c:pt idx="1755">
                  <c:v>56041.139000000003</c:v>
                </c:pt>
                <c:pt idx="1756">
                  <c:v>56041.181000000004</c:v>
                </c:pt>
                <c:pt idx="1757">
                  <c:v>56041.221999999994</c:v>
                </c:pt>
                <c:pt idx="1758">
                  <c:v>56041.263999999996</c:v>
                </c:pt>
                <c:pt idx="1759">
                  <c:v>56041.306000000011</c:v>
                </c:pt>
                <c:pt idx="1760">
                  <c:v>56041.347000000002</c:v>
                </c:pt>
                <c:pt idx="1761">
                  <c:v>56041.389000000003</c:v>
                </c:pt>
                <c:pt idx="1762">
                  <c:v>56041.431000000004</c:v>
                </c:pt>
                <c:pt idx="1763">
                  <c:v>56041.472000000002</c:v>
                </c:pt>
                <c:pt idx="1764">
                  <c:v>56041.514000000003</c:v>
                </c:pt>
                <c:pt idx="1765">
                  <c:v>56041.556000000011</c:v>
                </c:pt>
                <c:pt idx="1766">
                  <c:v>56041.597000000002</c:v>
                </c:pt>
                <c:pt idx="1767">
                  <c:v>56041.639000000003</c:v>
                </c:pt>
                <c:pt idx="1768">
                  <c:v>56041.681000000004</c:v>
                </c:pt>
                <c:pt idx="1769">
                  <c:v>56041.721999999994</c:v>
                </c:pt>
                <c:pt idx="1770">
                  <c:v>56041.763999999996</c:v>
                </c:pt>
                <c:pt idx="1771">
                  <c:v>56041.806000000011</c:v>
                </c:pt>
                <c:pt idx="1772">
                  <c:v>56041.847000000002</c:v>
                </c:pt>
                <c:pt idx="1773">
                  <c:v>56041.889000000003</c:v>
                </c:pt>
                <c:pt idx="1774">
                  <c:v>56041.931000000004</c:v>
                </c:pt>
                <c:pt idx="1775">
                  <c:v>56041.972000000002</c:v>
                </c:pt>
                <c:pt idx="1776">
                  <c:v>56042.014000000003</c:v>
                </c:pt>
                <c:pt idx="1777">
                  <c:v>56042.056000000011</c:v>
                </c:pt>
                <c:pt idx="1778">
                  <c:v>56042.097000000002</c:v>
                </c:pt>
                <c:pt idx="1779">
                  <c:v>56042.139000000003</c:v>
                </c:pt>
                <c:pt idx="1780">
                  <c:v>56042.181000000004</c:v>
                </c:pt>
                <c:pt idx="1781">
                  <c:v>56042.221999999994</c:v>
                </c:pt>
                <c:pt idx="1782">
                  <c:v>56042.263999999996</c:v>
                </c:pt>
                <c:pt idx="1783">
                  <c:v>56042.306000000011</c:v>
                </c:pt>
                <c:pt idx="1784">
                  <c:v>56042.347000000002</c:v>
                </c:pt>
                <c:pt idx="1785">
                  <c:v>56042.389000000003</c:v>
                </c:pt>
                <c:pt idx="1786">
                  <c:v>56042.431000000004</c:v>
                </c:pt>
                <c:pt idx="1787">
                  <c:v>56042.472000000002</c:v>
                </c:pt>
                <c:pt idx="1788">
                  <c:v>56042.514000000003</c:v>
                </c:pt>
                <c:pt idx="1789">
                  <c:v>56042.556000000011</c:v>
                </c:pt>
                <c:pt idx="1790">
                  <c:v>56042.597000000002</c:v>
                </c:pt>
                <c:pt idx="1791">
                  <c:v>56042.639000000003</c:v>
                </c:pt>
                <c:pt idx="1792">
                  <c:v>56042.681000000004</c:v>
                </c:pt>
                <c:pt idx="1793">
                  <c:v>56042.721999999994</c:v>
                </c:pt>
                <c:pt idx="1794">
                  <c:v>56042.763999999996</c:v>
                </c:pt>
                <c:pt idx="1795">
                  <c:v>56042.806000000011</c:v>
                </c:pt>
                <c:pt idx="1796">
                  <c:v>56042.847000000002</c:v>
                </c:pt>
                <c:pt idx="1797">
                  <c:v>56042.889000000003</c:v>
                </c:pt>
                <c:pt idx="1798">
                  <c:v>56042.931000000004</c:v>
                </c:pt>
                <c:pt idx="1799">
                  <c:v>56042.972000000002</c:v>
                </c:pt>
                <c:pt idx="1800">
                  <c:v>56043.014000000003</c:v>
                </c:pt>
                <c:pt idx="1801">
                  <c:v>56043.056000000011</c:v>
                </c:pt>
                <c:pt idx="1802">
                  <c:v>56043.097000000002</c:v>
                </c:pt>
                <c:pt idx="1803">
                  <c:v>56043.139000000003</c:v>
                </c:pt>
                <c:pt idx="1804">
                  <c:v>56043.181000000004</c:v>
                </c:pt>
                <c:pt idx="1805">
                  <c:v>56043.221999999994</c:v>
                </c:pt>
                <c:pt idx="1806">
                  <c:v>56043.263999999996</c:v>
                </c:pt>
                <c:pt idx="1807">
                  <c:v>56043.306000000011</c:v>
                </c:pt>
                <c:pt idx="1808">
                  <c:v>56043.347000000002</c:v>
                </c:pt>
                <c:pt idx="1809">
                  <c:v>56043.389000000003</c:v>
                </c:pt>
                <c:pt idx="1810">
                  <c:v>56043.431000000004</c:v>
                </c:pt>
                <c:pt idx="1811">
                  <c:v>56043.472000000002</c:v>
                </c:pt>
                <c:pt idx="1812">
                  <c:v>56043.514000000003</c:v>
                </c:pt>
                <c:pt idx="1813">
                  <c:v>56043.556000000011</c:v>
                </c:pt>
                <c:pt idx="1814">
                  <c:v>56043.597000000002</c:v>
                </c:pt>
                <c:pt idx="1815">
                  <c:v>56043.639000000003</c:v>
                </c:pt>
                <c:pt idx="1816">
                  <c:v>56043.681000000004</c:v>
                </c:pt>
                <c:pt idx="1817">
                  <c:v>56043.721999999994</c:v>
                </c:pt>
                <c:pt idx="1818">
                  <c:v>56043.763999999996</c:v>
                </c:pt>
                <c:pt idx="1819">
                  <c:v>56043.806000000011</c:v>
                </c:pt>
                <c:pt idx="1820">
                  <c:v>56043.847000000002</c:v>
                </c:pt>
                <c:pt idx="1821">
                  <c:v>56043.889000000003</c:v>
                </c:pt>
                <c:pt idx="1822">
                  <c:v>56043.931000000004</c:v>
                </c:pt>
                <c:pt idx="1823">
                  <c:v>56043.972000000002</c:v>
                </c:pt>
                <c:pt idx="1824">
                  <c:v>56044.014000000003</c:v>
                </c:pt>
                <c:pt idx="1825">
                  <c:v>56044.056000000011</c:v>
                </c:pt>
                <c:pt idx="1826">
                  <c:v>56044.097000000002</c:v>
                </c:pt>
                <c:pt idx="1827">
                  <c:v>56044.139000000003</c:v>
                </c:pt>
                <c:pt idx="1828">
                  <c:v>56044.181000000004</c:v>
                </c:pt>
                <c:pt idx="1829">
                  <c:v>56044.221999999994</c:v>
                </c:pt>
                <c:pt idx="1830">
                  <c:v>56044.263999999996</c:v>
                </c:pt>
                <c:pt idx="1831">
                  <c:v>56044.306000000011</c:v>
                </c:pt>
                <c:pt idx="1832">
                  <c:v>56044.347000000002</c:v>
                </c:pt>
                <c:pt idx="1833">
                  <c:v>56044.389000000003</c:v>
                </c:pt>
                <c:pt idx="1834">
                  <c:v>56044.431000000004</c:v>
                </c:pt>
                <c:pt idx="1835">
                  <c:v>56044.472000000002</c:v>
                </c:pt>
                <c:pt idx="1836">
                  <c:v>56044.514000000003</c:v>
                </c:pt>
                <c:pt idx="1837">
                  <c:v>56044.556000000011</c:v>
                </c:pt>
                <c:pt idx="1838">
                  <c:v>56044.597000000002</c:v>
                </c:pt>
                <c:pt idx="1839">
                  <c:v>56044.639000000003</c:v>
                </c:pt>
                <c:pt idx="1840">
                  <c:v>56044.681000000004</c:v>
                </c:pt>
                <c:pt idx="1841">
                  <c:v>56044.721999999994</c:v>
                </c:pt>
                <c:pt idx="1842">
                  <c:v>56044.763999999996</c:v>
                </c:pt>
                <c:pt idx="1843">
                  <c:v>56044.806000000011</c:v>
                </c:pt>
                <c:pt idx="1844">
                  <c:v>56044.847000000002</c:v>
                </c:pt>
                <c:pt idx="1845">
                  <c:v>56044.889000000003</c:v>
                </c:pt>
                <c:pt idx="1846">
                  <c:v>56044.931000000004</c:v>
                </c:pt>
                <c:pt idx="1847">
                  <c:v>56044.972000000002</c:v>
                </c:pt>
                <c:pt idx="1848">
                  <c:v>56045.014000000003</c:v>
                </c:pt>
                <c:pt idx="1849">
                  <c:v>56045.056000000011</c:v>
                </c:pt>
                <c:pt idx="1850">
                  <c:v>56045.097000000002</c:v>
                </c:pt>
                <c:pt idx="1851">
                  <c:v>56045.139000000003</c:v>
                </c:pt>
                <c:pt idx="1852">
                  <c:v>56045.181000000004</c:v>
                </c:pt>
                <c:pt idx="1853">
                  <c:v>56045.221999999994</c:v>
                </c:pt>
                <c:pt idx="1854">
                  <c:v>56045.263999999996</c:v>
                </c:pt>
                <c:pt idx="1855">
                  <c:v>56045.306000000011</c:v>
                </c:pt>
                <c:pt idx="1856">
                  <c:v>56045.347000000002</c:v>
                </c:pt>
                <c:pt idx="1857">
                  <c:v>56045.389000000003</c:v>
                </c:pt>
                <c:pt idx="1858">
                  <c:v>56045.431000000004</c:v>
                </c:pt>
                <c:pt idx="1859">
                  <c:v>56045.472000000002</c:v>
                </c:pt>
                <c:pt idx="1860">
                  <c:v>56045.514000000003</c:v>
                </c:pt>
                <c:pt idx="1861">
                  <c:v>56045.556000000011</c:v>
                </c:pt>
                <c:pt idx="1862">
                  <c:v>56045.597000000002</c:v>
                </c:pt>
                <c:pt idx="1863">
                  <c:v>56045.639000000003</c:v>
                </c:pt>
                <c:pt idx="1864">
                  <c:v>56045.681000000004</c:v>
                </c:pt>
                <c:pt idx="1865">
                  <c:v>56045.721999999994</c:v>
                </c:pt>
                <c:pt idx="1866">
                  <c:v>56045.763999999996</c:v>
                </c:pt>
                <c:pt idx="1867">
                  <c:v>56045.806000000011</c:v>
                </c:pt>
                <c:pt idx="1868">
                  <c:v>56045.847000000002</c:v>
                </c:pt>
                <c:pt idx="1869">
                  <c:v>56045.889000000003</c:v>
                </c:pt>
                <c:pt idx="1870">
                  <c:v>56045.931000000004</c:v>
                </c:pt>
                <c:pt idx="1871">
                  <c:v>56045.972000000002</c:v>
                </c:pt>
                <c:pt idx="1872">
                  <c:v>56046.014000000003</c:v>
                </c:pt>
                <c:pt idx="1873">
                  <c:v>56046.056000000011</c:v>
                </c:pt>
                <c:pt idx="1874">
                  <c:v>56046.097000000002</c:v>
                </c:pt>
                <c:pt idx="1875">
                  <c:v>56046.139000000003</c:v>
                </c:pt>
                <c:pt idx="1876">
                  <c:v>56046.181000000004</c:v>
                </c:pt>
                <c:pt idx="1877">
                  <c:v>56046.221999999994</c:v>
                </c:pt>
                <c:pt idx="1878">
                  <c:v>56046.263999999996</c:v>
                </c:pt>
                <c:pt idx="1879">
                  <c:v>56046.306000000011</c:v>
                </c:pt>
                <c:pt idx="1880">
                  <c:v>56046.347000000002</c:v>
                </c:pt>
                <c:pt idx="1881">
                  <c:v>56046.389000000003</c:v>
                </c:pt>
                <c:pt idx="1882">
                  <c:v>56046.431000000004</c:v>
                </c:pt>
                <c:pt idx="1883">
                  <c:v>56046.472000000002</c:v>
                </c:pt>
                <c:pt idx="1884">
                  <c:v>56046.514000000003</c:v>
                </c:pt>
                <c:pt idx="1885">
                  <c:v>56046.556000000011</c:v>
                </c:pt>
                <c:pt idx="1886">
                  <c:v>56046.597000000002</c:v>
                </c:pt>
                <c:pt idx="1887">
                  <c:v>56046.639000000003</c:v>
                </c:pt>
                <c:pt idx="1888">
                  <c:v>56046.681000000004</c:v>
                </c:pt>
                <c:pt idx="1889">
                  <c:v>56046.721999999994</c:v>
                </c:pt>
                <c:pt idx="1890">
                  <c:v>56046.763999999996</c:v>
                </c:pt>
                <c:pt idx="1891">
                  <c:v>56046.806000000011</c:v>
                </c:pt>
                <c:pt idx="1892">
                  <c:v>56046.847000000002</c:v>
                </c:pt>
                <c:pt idx="1893">
                  <c:v>56046.889000000003</c:v>
                </c:pt>
                <c:pt idx="1894">
                  <c:v>56046.931000000004</c:v>
                </c:pt>
                <c:pt idx="1895">
                  <c:v>56046.972000000002</c:v>
                </c:pt>
                <c:pt idx="1896">
                  <c:v>56047.014000000003</c:v>
                </c:pt>
                <c:pt idx="1897">
                  <c:v>56047.056000000011</c:v>
                </c:pt>
                <c:pt idx="1898">
                  <c:v>56047.097000000002</c:v>
                </c:pt>
                <c:pt idx="1899">
                  <c:v>56047.139000000003</c:v>
                </c:pt>
                <c:pt idx="1900">
                  <c:v>56047.181000000004</c:v>
                </c:pt>
                <c:pt idx="1901">
                  <c:v>56047.221999999994</c:v>
                </c:pt>
                <c:pt idx="1902">
                  <c:v>56047.263999999996</c:v>
                </c:pt>
                <c:pt idx="1903">
                  <c:v>56047.306000000011</c:v>
                </c:pt>
                <c:pt idx="1904">
                  <c:v>56047.347000000002</c:v>
                </c:pt>
                <c:pt idx="1905">
                  <c:v>56047.389000000003</c:v>
                </c:pt>
                <c:pt idx="1906">
                  <c:v>56047.431000000004</c:v>
                </c:pt>
                <c:pt idx="1907">
                  <c:v>56047.472000000002</c:v>
                </c:pt>
                <c:pt idx="1908">
                  <c:v>56047.514000000003</c:v>
                </c:pt>
                <c:pt idx="1909">
                  <c:v>56047.556000000011</c:v>
                </c:pt>
                <c:pt idx="1910">
                  <c:v>56047.597000000002</c:v>
                </c:pt>
                <c:pt idx="1911">
                  <c:v>56047.639000000003</c:v>
                </c:pt>
                <c:pt idx="1912">
                  <c:v>56047.681000000004</c:v>
                </c:pt>
                <c:pt idx="1913">
                  <c:v>56047.721999999994</c:v>
                </c:pt>
                <c:pt idx="1914">
                  <c:v>56047.763999999996</c:v>
                </c:pt>
                <c:pt idx="1915">
                  <c:v>56047.806000000011</c:v>
                </c:pt>
                <c:pt idx="1916">
                  <c:v>56047.847000000002</c:v>
                </c:pt>
                <c:pt idx="1917">
                  <c:v>56047.889000000003</c:v>
                </c:pt>
                <c:pt idx="1918">
                  <c:v>56047.931000000004</c:v>
                </c:pt>
                <c:pt idx="1919">
                  <c:v>56047.972000000002</c:v>
                </c:pt>
                <c:pt idx="1920">
                  <c:v>56048.014000000003</c:v>
                </c:pt>
                <c:pt idx="1921">
                  <c:v>56048.056000000011</c:v>
                </c:pt>
                <c:pt idx="1922">
                  <c:v>56048.097000000002</c:v>
                </c:pt>
                <c:pt idx="1923">
                  <c:v>56048.139000000003</c:v>
                </c:pt>
                <c:pt idx="1924">
                  <c:v>56048.181000000004</c:v>
                </c:pt>
                <c:pt idx="1925">
                  <c:v>56048.221999999994</c:v>
                </c:pt>
                <c:pt idx="1926">
                  <c:v>56048.263999999996</c:v>
                </c:pt>
                <c:pt idx="1927">
                  <c:v>56048.306000000011</c:v>
                </c:pt>
                <c:pt idx="1928">
                  <c:v>56048.347000000002</c:v>
                </c:pt>
                <c:pt idx="1929">
                  <c:v>56048.389000000003</c:v>
                </c:pt>
                <c:pt idx="1930">
                  <c:v>56048.431000000004</c:v>
                </c:pt>
                <c:pt idx="1931">
                  <c:v>56048.472000000002</c:v>
                </c:pt>
                <c:pt idx="1932">
                  <c:v>56048.514000000003</c:v>
                </c:pt>
                <c:pt idx="1933">
                  <c:v>56048.556000000011</c:v>
                </c:pt>
                <c:pt idx="1934">
                  <c:v>56048.597000000002</c:v>
                </c:pt>
                <c:pt idx="1935">
                  <c:v>56048.639000000003</c:v>
                </c:pt>
                <c:pt idx="1936">
                  <c:v>56048.681000000004</c:v>
                </c:pt>
                <c:pt idx="1937">
                  <c:v>56048.721999999994</c:v>
                </c:pt>
                <c:pt idx="1938">
                  <c:v>56048.763999999996</c:v>
                </c:pt>
                <c:pt idx="1939">
                  <c:v>56048.806000000011</c:v>
                </c:pt>
                <c:pt idx="1940">
                  <c:v>56048.847000000002</c:v>
                </c:pt>
                <c:pt idx="1941">
                  <c:v>56048.889000000003</c:v>
                </c:pt>
                <c:pt idx="1942">
                  <c:v>56048.931000000004</c:v>
                </c:pt>
                <c:pt idx="1943">
                  <c:v>56048.972000000002</c:v>
                </c:pt>
                <c:pt idx="1944">
                  <c:v>56049.014000000003</c:v>
                </c:pt>
                <c:pt idx="1945">
                  <c:v>56049.056000000011</c:v>
                </c:pt>
                <c:pt idx="1946">
                  <c:v>56049.097000000002</c:v>
                </c:pt>
                <c:pt idx="1947">
                  <c:v>56049.139000000003</c:v>
                </c:pt>
                <c:pt idx="1948">
                  <c:v>56049.181000000004</c:v>
                </c:pt>
                <c:pt idx="1949">
                  <c:v>56049.221999999994</c:v>
                </c:pt>
                <c:pt idx="1950">
                  <c:v>56049.263999999996</c:v>
                </c:pt>
                <c:pt idx="1951">
                  <c:v>56049.306000000011</c:v>
                </c:pt>
                <c:pt idx="1952">
                  <c:v>56049.347000000002</c:v>
                </c:pt>
                <c:pt idx="1953">
                  <c:v>56049.389000000003</c:v>
                </c:pt>
                <c:pt idx="1954">
                  <c:v>56049.431000000004</c:v>
                </c:pt>
                <c:pt idx="1955">
                  <c:v>56049.472000000002</c:v>
                </c:pt>
                <c:pt idx="1956">
                  <c:v>56049.514000000003</c:v>
                </c:pt>
                <c:pt idx="1957">
                  <c:v>56049.556000000011</c:v>
                </c:pt>
                <c:pt idx="1958">
                  <c:v>56049.597000000002</c:v>
                </c:pt>
                <c:pt idx="1959">
                  <c:v>56049.639000000003</c:v>
                </c:pt>
                <c:pt idx="1960">
                  <c:v>56049.681000000004</c:v>
                </c:pt>
                <c:pt idx="1961">
                  <c:v>56049.721999999994</c:v>
                </c:pt>
                <c:pt idx="1962">
                  <c:v>56049.763999999996</c:v>
                </c:pt>
                <c:pt idx="1963">
                  <c:v>56049.806000000011</c:v>
                </c:pt>
                <c:pt idx="1964">
                  <c:v>56049.847000000002</c:v>
                </c:pt>
                <c:pt idx="1965">
                  <c:v>56049.889000000003</c:v>
                </c:pt>
                <c:pt idx="1966">
                  <c:v>56049.931000000004</c:v>
                </c:pt>
                <c:pt idx="1967">
                  <c:v>56049.972000000002</c:v>
                </c:pt>
                <c:pt idx="1968">
                  <c:v>56050.014000000003</c:v>
                </c:pt>
                <c:pt idx="1969">
                  <c:v>56050.056000000011</c:v>
                </c:pt>
                <c:pt idx="1970">
                  <c:v>56050.097000000002</c:v>
                </c:pt>
                <c:pt idx="1971">
                  <c:v>56050.139000000003</c:v>
                </c:pt>
                <c:pt idx="1972">
                  <c:v>56050.181000000004</c:v>
                </c:pt>
                <c:pt idx="1973">
                  <c:v>56050.221999999994</c:v>
                </c:pt>
                <c:pt idx="1974">
                  <c:v>56050.263999999996</c:v>
                </c:pt>
                <c:pt idx="1975">
                  <c:v>56050.306000000011</c:v>
                </c:pt>
                <c:pt idx="1976">
                  <c:v>56050.347000000002</c:v>
                </c:pt>
                <c:pt idx="1977">
                  <c:v>56050.389000000003</c:v>
                </c:pt>
                <c:pt idx="1978">
                  <c:v>56050.431000000004</c:v>
                </c:pt>
                <c:pt idx="1979">
                  <c:v>56050.472000000002</c:v>
                </c:pt>
                <c:pt idx="1980">
                  <c:v>56050.514000000003</c:v>
                </c:pt>
                <c:pt idx="1981">
                  <c:v>56050.556000000011</c:v>
                </c:pt>
                <c:pt idx="1982">
                  <c:v>56050.597000000002</c:v>
                </c:pt>
                <c:pt idx="1983">
                  <c:v>56050.639000000003</c:v>
                </c:pt>
                <c:pt idx="1984">
                  <c:v>56050.681000000004</c:v>
                </c:pt>
                <c:pt idx="1985">
                  <c:v>56050.721999999994</c:v>
                </c:pt>
                <c:pt idx="1986">
                  <c:v>56050.763999999996</c:v>
                </c:pt>
                <c:pt idx="1987">
                  <c:v>56050.806000000011</c:v>
                </c:pt>
                <c:pt idx="1988">
                  <c:v>56050.847000000002</c:v>
                </c:pt>
                <c:pt idx="1989">
                  <c:v>56050.889000000003</c:v>
                </c:pt>
                <c:pt idx="1990">
                  <c:v>56050.931000000004</c:v>
                </c:pt>
                <c:pt idx="1991">
                  <c:v>56050.972000000002</c:v>
                </c:pt>
                <c:pt idx="1992">
                  <c:v>56051.014000000003</c:v>
                </c:pt>
                <c:pt idx="1993">
                  <c:v>56051.056000000011</c:v>
                </c:pt>
                <c:pt idx="1994">
                  <c:v>56051.097000000002</c:v>
                </c:pt>
                <c:pt idx="1995">
                  <c:v>56051.139000000003</c:v>
                </c:pt>
                <c:pt idx="1996">
                  <c:v>56051.181000000004</c:v>
                </c:pt>
                <c:pt idx="1997">
                  <c:v>56051.221999999994</c:v>
                </c:pt>
                <c:pt idx="1998">
                  <c:v>56051.263999999996</c:v>
                </c:pt>
                <c:pt idx="1999">
                  <c:v>56051.306000000011</c:v>
                </c:pt>
                <c:pt idx="2000">
                  <c:v>56051.347000000002</c:v>
                </c:pt>
                <c:pt idx="2001">
                  <c:v>56051.389000000003</c:v>
                </c:pt>
                <c:pt idx="2002">
                  <c:v>56051.431000000004</c:v>
                </c:pt>
                <c:pt idx="2003">
                  <c:v>56051.472000000002</c:v>
                </c:pt>
                <c:pt idx="2004">
                  <c:v>56051.514000000003</c:v>
                </c:pt>
                <c:pt idx="2005">
                  <c:v>56051.556000000011</c:v>
                </c:pt>
                <c:pt idx="2006">
                  <c:v>56051.597000000002</c:v>
                </c:pt>
                <c:pt idx="2007">
                  <c:v>56051.639000000003</c:v>
                </c:pt>
                <c:pt idx="2008">
                  <c:v>56051.681000000004</c:v>
                </c:pt>
                <c:pt idx="2009">
                  <c:v>56051.721999999994</c:v>
                </c:pt>
                <c:pt idx="2010">
                  <c:v>56051.763999999996</c:v>
                </c:pt>
                <c:pt idx="2011">
                  <c:v>56051.806000000011</c:v>
                </c:pt>
                <c:pt idx="2012">
                  <c:v>56051.847000000002</c:v>
                </c:pt>
                <c:pt idx="2013">
                  <c:v>56051.889000000003</c:v>
                </c:pt>
                <c:pt idx="2014">
                  <c:v>56051.931000000004</c:v>
                </c:pt>
                <c:pt idx="2015">
                  <c:v>56051.972000000002</c:v>
                </c:pt>
                <c:pt idx="2016">
                  <c:v>56052.014000000003</c:v>
                </c:pt>
                <c:pt idx="2017">
                  <c:v>56052.056000000011</c:v>
                </c:pt>
                <c:pt idx="2018">
                  <c:v>56052.097000000002</c:v>
                </c:pt>
                <c:pt idx="2019">
                  <c:v>56052.139000000003</c:v>
                </c:pt>
                <c:pt idx="2020">
                  <c:v>56052.181000000004</c:v>
                </c:pt>
                <c:pt idx="2021">
                  <c:v>56052.221999999994</c:v>
                </c:pt>
                <c:pt idx="2022">
                  <c:v>56052.263999999996</c:v>
                </c:pt>
                <c:pt idx="2023">
                  <c:v>56052.306000000011</c:v>
                </c:pt>
                <c:pt idx="2024">
                  <c:v>56052.347000000002</c:v>
                </c:pt>
                <c:pt idx="2025">
                  <c:v>56052.389000000003</c:v>
                </c:pt>
                <c:pt idx="2026">
                  <c:v>56052.431000000004</c:v>
                </c:pt>
                <c:pt idx="2027">
                  <c:v>56052.472000000002</c:v>
                </c:pt>
                <c:pt idx="2028">
                  <c:v>56052.514000000003</c:v>
                </c:pt>
                <c:pt idx="2029">
                  <c:v>56052.556000000011</c:v>
                </c:pt>
                <c:pt idx="2030">
                  <c:v>56052.597000000002</c:v>
                </c:pt>
                <c:pt idx="2031">
                  <c:v>56052.639000000003</c:v>
                </c:pt>
                <c:pt idx="2032">
                  <c:v>56052.681000000004</c:v>
                </c:pt>
                <c:pt idx="2033">
                  <c:v>56052.721999999994</c:v>
                </c:pt>
                <c:pt idx="2034">
                  <c:v>56052.763999999996</c:v>
                </c:pt>
                <c:pt idx="2035">
                  <c:v>56052.806000000011</c:v>
                </c:pt>
                <c:pt idx="2036">
                  <c:v>56052.847000000002</c:v>
                </c:pt>
                <c:pt idx="2037">
                  <c:v>56052.889000000003</c:v>
                </c:pt>
                <c:pt idx="2038">
                  <c:v>56052.931000000004</c:v>
                </c:pt>
                <c:pt idx="2039">
                  <c:v>56052.972000000002</c:v>
                </c:pt>
                <c:pt idx="2040">
                  <c:v>56053.014000000003</c:v>
                </c:pt>
                <c:pt idx="2041">
                  <c:v>56053.056000000011</c:v>
                </c:pt>
                <c:pt idx="2042">
                  <c:v>56053.097000000002</c:v>
                </c:pt>
                <c:pt idx="2043">
                  <c:v>56053.139000000003</c:v>
                </c:pt>
                <c:pt idx="2044">
                  <c:v>56053.181000000004</c:v>
                </c:pt>
                <c:pt idx="2045">
                  <c:v>56053.221999999994</c:v>
                </c:pt>
                <c:pt idx="2046">
                  <c:v>56053.263999999996</c:v>
                </c:pt>
                <c:pt idx="2047">
                  <c:v>56053.306000000011</c:v>
                </c:pt>
                <c:pt idx="2048">
                  <c:v>56053.347000000002</c:v>
                </c:pt>
                <c:pt idx="2049">
                  <c:v>56053.389000000003</c:v>
                </c:pt>
                <c:pt idx="2050">
                  <c:v>56053.431000000004</c:v>
                </c:pt>
                <c:pt idx="2051">
                  <c:v>56053.472000000002</c:v>
                </c:pt>
                <c:pt idx="2052">
                  <c:v>56053.514000000003</c:v>
                </c:pt>
                <c:pt idx="2053">
                  <c:v>56053.556000000011</c:v>
                </c:pt>
                <c:pt idx="2054">
                  <c:v>56053.597000000002</c:v>
                </c:pt>
                <c:pt idx="2055">
                  <c:v>56053.639000000003</c:v>
                </c:pt>
                <c:pt idx="2056">
                  <c:v>56053.681000000004</c:v>
                </c:pt>
                <c:pt idx="2057">
                  <c:v>56053.721999999994</c:v>
                </c:pt>
                <c:pt idx="2058">
                  <c:v>56053.763999999996</c:v>
                </c:pt>
                <c:pt idx="2059">
                  <c:v>56053.806000000011</c:v>
                </c:pt>
                <c:pt idx="2060">
                  <c:v>56053.847000000002</c:v>
                </c:pt>
                <c:pt idx="2061">
                  <c:v>56053.889000000003</c:v>
                </c:pt>
                <c:pt idx="2062">
                  <c:v>56053.931000000004</c:v>
                </c:pt>
                <c:pt idx="2063">
                  <c:v>56053.972000000002</c:v>
                </c:pt>
                <c:pt idx="2064">
                  <c:v>56054.014000000003</c:v>
                </c:pt>
                <c:pt idx="2065">
                  <c:v>56054.056000000011</c:v>
                </c:pt>
                <c:pt idx="2066">
                  <c:v>56054.097000000002</c:v>
                </c:pt>
                <c:pt idx="2067">
                  <c:v>56054.139000000003</c:v>
                </c:pt>
                <c:pt idx="2068">
                  <c:v>56054.181000000004</c:v>
                </c:pt>
                <c:pt idx="2069">
                  <c:v>56054.221999999994</c:v>
                </c:pt>
                <c:pt idx="2070">
                  <c:v>56054.263999999996</c:v>
                </c:pt>
                <c:pt idx="2071">
                  <c:v>56054.306000000011</c:v>
                </c:pt>
                <c:pt idx="2072">
                  <c:v>56054.347000000002</c:v>
                </c:pt>
                <c:pt idx="2073">
                  <c:v>56054.389000000003</c:v>
                </c:pt>
                <c:pt idx="2074">
                  <c:v>56054.431000000004</c:v>
                </c:pt>
                <c:pt idx="2075">
                  <c:v>56054.472000000002</c:v>
                </c:pt>
                <c:pt idx="2076">
                  <c:v>56054.514000000003</c:v>
                </c:pt>
                <c:pt idx="2077">
                  <c:v>56054.556000000011</c:v>
                </c:pt>
                <c:pt idx="2078">
                  <c:v>56054.597000000002</c:v>
                </c:pt>
                <c:pt idx="2079">
                  <c:v>56054.639000000003</c:v>
                </c:pt>
                <c:pt idx="2080">
                  <c:v>56054.681000000004</c:v>
                </c:pt>
                <c:pt idx="2081">
                  <c:v>56054.721999999994</c:v>
                </c:pt>
                <c:pt idx="2082">
                  <c:v>56054.763999999996</c:v>
                </c:pt>
                <c:pt idx="2083">
                  <c:v>56054.806000000011</c:v>
                </c:pt>
                <c:pt idx="2084">
                  <c:v>56054.847000000002</c:v>
                </c:pt>
                <c:pt idx="2085">
                  <c:v>56054.889000000003</c:v>
                </c:pt>
                <c:pt idx="2086">
                  <c:v>56054.931000000004</c:v>
                </c:pt>
                <c:pt idx="2087">
                  <c:v>56054.972000000002</c:v>
                </c:pt>
                <c:pt idx="2088">
                  <c:v>56055.014000000003</c:v>
                </c:pt>
                <c:pt idx="2089">
                  <c:v>56055.056000000011</c:v>
                </c:pt>
                <c:pt idx="2090">
                  <c:v>56055.097000000002</c:v>
                </c:pt>
                <c:pt idx="2091">
                  <c:v>56055.139000000003</c:v>
                </c:pt>
                <c:pt idx="2092">
                  <c:v>56055.181000000004</c:v>
                </c:pt>
                <c:pt idx="2093">
                  <c:v>56055.221999999994</c:v>
                </c:pt>
                <c:pt idx="2094">
                  <c:v>56055.263999999996</c:v>
                </c:pt>
                <c:pt idx="2095">
                  <c:v>56055.306000000011</c:v>
                </c:pt>
                <c:pt idx="2096">
                  <c:v>56055.347000000002</c:v>
                </c:pt>
                <c:pt idx="2097">
                  <c:v>56055.389000000003</c:v>
                </c:pt>
                <c:pt idx="2098">
                  <c:v>56055.431000000004</c:v>
                </c:pt>
                <c:pt idx="2099">
                  <c:v>56055.472000000002</c:v>
                </c:pt>
                <c:pt idx="2100">
                  <c:v>56055.514000000003</c:v>
                </c:pt>
                <c:pt idx="2101">
                  <c:v>56055.556000000011</c:v>
                </c:pt>
                <c:pt idx="2102">
                  <c:v>56055.597000000002</c:v>
                </c:pt>
                <c:pt idx="2103">
                  <c:v>56055.639000000003</c:v>
                </c:pt>
                <c:pt idx="2104">
                  <c:v>56055.681000000004</c:v>
                </c:pt>
                <c:pt idx="2105">
                  <c:v>56055.721999999994</c:v>
                </c:pt>
                <c:pt idx="2106">
                  <c:v>56055.763999999996</c:v>
                </c:pt>
                <c:pt idx="2107">
                  <c:v>56055.806000000011</c:v>
                </c:pt>
                <c:pt idx="2108">
                  <c:v>56055.847000000002</c:v>
                </c:pt>
                <c:pt idx="2109">
                  <c:v>56055.889000000003</c:v>
                </c:pt>
                <c:pt idx="2110">
                  <c:v>56055.931000000004</c:v>
                </c:pt>
                <c:pt idx="2111">
                  <c:v>56055.972000000002</c:v>
                </c:pt>
                <c:pt idx="2112">
                  <c:v>56056.014000000003</c:v>
                </c:pt>
                <c:pt idx="2113">
                  <c:v>56056.056000000011</c:v>
                </c:pt>
                <c:pt idx="2114">
                  <c:v>56056.097000000002</c:v>
                </c:pt>
                <c:pt idx="2115">
                  <c:v>56056.139000000003</c:v>
                </c:pt>
                <c:pt idx="2116">
                  <c:v>56056.181000000004</c:v>
                </c:pt>
                <c:pt idx="2117">
                  <c:v>56056.221999999994</c:v>
                </c:pt>
                <c:pt idx="2118">
                  <c:v>56056.263999999996</c:v>
                </c:pt>
                <c:pt idx="2119">
                  <c:v>56056.306000000011</c:v>
                </c:pt>
                <c:pt idx="2120">
                  <c:v>56056.347000000002</c:v>
                </c:pt>
                <c:pt idx="2121">
                  <c:v>56056.389000000003</c:v>
                </c:pt>
                <c:pt idx="2122">
                  <c:v>56056.431000000004</c:v>
                </c:pt>
                <c:pt idx="2123">
                  <c:v>56056.472000000002</c:v>
                </c:pt>
                <c:pt idx="2124">
                  <c:v>56056.514000000003</c:v>
                </c:pt>
                <c:pt idx="2125">
                  <c:v>56056.556000000011</c:v>
                </c:pt>
                <c:pt idx="2126">
                  <c:v>56056.597000000002</c:v>
                </c:pt>
                <c:pt idx="2127">
                  <c:v>56056.639000000003</c:v>
                </c:pt>
                <c:pt idx="2128">
                  <c:v>56056.681000000004</c:v>
                </c:pt>
                <c:pt idx="2129">
                  <c:v>56056.721999999994</c:v>
                </c:pt>
                <c:pt idx="2130">
                  <c:v>56056.763999999996</c:v>
                </c:pt>
                <c:pt idx="2131">
                  <c:v>56056.806000000011</c:v>
                </c:pt>
                <c:pt idx="2132">
                  <c:v>56056.847000000002</c:v>
                </c:pt>
                <c:pt idx="2133">
                  <c:v>56056.889000000003</c:v>
                </c:pt>
                <c:pt idx="2134">
                  <c:v>56056.931000000004</c:v>
                </c:pt>
                <c:pt idx="2135">
                  <c:v>56056.972000000002</c:v>
                </c:pt>
                <c:pt idx="2136">
                  <c:v>56057.014000000003</c:v>
                </c:pt>
                <c:pt idx="2137">
                  <c:v>56057.056000000011</c:v>
                </c:pt>
                <c:pt idx="2138">
                  <c:v>56057.097000000002</c:v>
                </c:pt>
                <c:pt idx="2139">
                  <c:v>56057.139000000003</c:v>
                </c:pt>
                <c:pt idx="2140">
                  <c:v>56057.181000000004</c:v>
                </c:pt>
                <c:pt idx="2141">
                  <c:v>56057.221999999994</c:v>
                </c:pt>
                <c:pt idx="2142">
                  <c:v>56057.263999999996</c:v>
                </c:pt>
                <c:pt idx="2143">
                  <c:v>56057.306000000011</c:v>
                </c:pt>
                <c:pt idx="2144">
                  <c:v>56057.347000000002</c:v>
                </c:pt>
                <c:pt idx="2145">
                  <c:v>56057.389000000003</c:v>
                </c:pt>
                <c:pt idx="2146">
                  <c:v>56057.431000000004</c:v>
                </c:pt>
                <c:pt idx="2147">
                  <c:v>56057.472000000002</c:v>
                </c:pt>
                <c:pt idx="2148">
                  <c:v>56057.514000000003</c:v>
                </c:pt>
                <c:pt idx="2149">
                  <c:v>56057.556000000011</c:v>
                </c:pt>
                <c:pt idx="2150">
                  <c:v>56057.597000000002</c:v>
                </c:pt>
                <c:pt idx="2151">
                  <c:v>56057.639000000003</c:v>
                </c:pt>
                <c:pt idx="2152">
                  <c:v>56057.681000000004</c:v>
                </c:pt>
              </c:numCache>
            </c:numRef>
          </c:xVal>
          <c:yVal>
            <c:numRef>
              <c:f>Data!$P$2:$P$2154</c:f>
              <c:numCache>
                <c:formatCode>General</c:formatCode>
                <c:ptCount val="2153"/>
                <c:pt idx="0">
                  <c:v>2.94</c:v>
                </c:pt>
                <c:pt idx="1">
                  <c:v>1.77</c:v>
                </c:pt>
                <c:pt idx="2">
                  <c:v>1.9700000000000017</c:v>
                </c:pt>
                <c:pt idx="3">
                  <c:v>2.4099999999999997</c:v>
                </c:pt>
                <c:pt idx="4">
                  <c:v>2.3699999999999997</c:v>
                </c:pt>
                <c:pt idx="5">
                  <c:v>1.87</c:v>
                </c:pt>
                <c:pt idx="6">
                  <c:v>1.42</c:v>
                </c:pt>
                <c:pt idx="7">
                  <c:v>1.04</c:v>
                </c:pt>
                <c:pt idx="8">
                  <c:v>0.92</c:v>
                </c:pt>
                <c:pt idx="9">
                  <c:v>0.67000000000000115</c:v>
                </c:pt>
                <c:pt idx="10">
                  <c:v>0.77000000000000102</c:v>
                </c:pt>
                <c:pt idx="11">
                  <c:v>0.62000000000000088</c:v>
                </c:pt>
                <c:pt idx="12">
                  <c:v>1.33</c:v>
                </c:pt>
                <c:pt idx="13">
                  <c:v>1.57</c:v>
                </c:pt>
                <c:pt idx="14">
                  <c:v>2.61</c:v>
                </c:pt>
                <c:pt idx="15">
                  <c:v>2.9499999999999997</c:v>
                </c:pt>
                <c:pt idx="16">
                  <c:v>2.6</c:v>
                </c:pt>
                <c:pt idx="17">
                  <c:v>2.21</c:v>
                </c:pt>
                <c:pt idx="18">
                  <c:v>2.63</c:v>
                </c:pt>
                <c:pt idx="19">
                  <c:v>3.56</c:v>
                </c:pt>
                <c:pt idx="20">
                  <c:v>4.0199999999999996</c:v>
                </c:pt>
                <c:pt idx="21">
                  <c:v>4.75</c:v>
                </c:pt>
                <c:pt idx="22">
                  <c:v>6.13</c:v>
                </c:pt>
                <c:pt idx="23">
                  <c:v>7.06</c:v>
                </c:pt>
                <c:pt idx="24">
                  <c:v>8.27</c:v>
                </c:pt>
                <c:pt idx="25">
                  <c:v>5.0999999999999996</c:v>
                </c:pt>
                <c:pt idx="26">
                  <c:v>5.04</c:v>
                </c:pt>
                <c:pt idx="27">
                  <c:v>5.04</c:v>
                </c:pt>
                <c:pt idx="28">
                  <c:v>3.98</c:v>
                </c:pt>
                <c:pt idx="29">
                  <c:v>3.03</c:v>
                </c:pt>
                <c:pt idx="30">
                  <c:v>9.81</c:v>
                </c:pt>
                <c:pt idx="31">
                  <c:v>9.81</c:v>
                </c:pt>
                <c:pt idx="32">
                  <c:v>9.81</c:v>
                </c:pt>
                <c:pt idx="33">
                  <c:v>9.81</c:v>
                </c:pt>
                <c:pt idx="34">
                  <c:v>3.98</c:v>
                </c:pt>
                <c:pt idx="35">
                  <c:v>4.34</c:v>
                </c:pt>
                <c:pt idx="36">
                  <c:v>5.09</c:v>
                </c:pt>
                <c:pt idx="37">
                  <c:v>5.2</c:v>
                </c:pt>
                <c:pt idx="38">
                  <c:v>5.33</c:v>
                </c:pt>
                <c:pt idx="39">
                  <c:v>4.42</c:v>
                </c:pt>
                <c:pt idx="40">
                  <c:v>3.67</c:v>
                </c:pt>
                <c:pt idx="41">
                  <c:v>3.03</c:v>
                </c:pt>
                <c:pt idx="42">
                  <c:v>4.04</c:v>
                </c:pt>
                <c:pt idx="43">
                  <c:v>5.59</c:v>
                </c:pt>
                <c:pt idx="44">
                  <c:v>7.2</c:v>
                </c:pt>
                <c:pt idx="45">
                  <c:v>8.3000000000000007</c:v>
                </c:pt>
                <c:pt idx="46">
                  <c:v>8.56</c:v>
                </c:pt>
                <c:pt idx="47">
                  <c:v>9.81</c:v>
                </c:pt>
                <c:pt idx="48">
                  <c:v>9.8000000000000007</c:v>
                </c:pt>
                <c:pt idx="49">
                  <c:v>8.8700000000000028</c:v>
                </c:pt>
                <c:pt idx="50">
                  <c:v>7.87</c:v>
                </c:pt>
                <c:pt idx="51">
                  <c:v>6.7</c:v>
                </c:pt>
                <c:pt idx="52">
                  <c:v>5.4300000000000024</c:v>
                </c:pt>
                <c:pt idx="53">
                  <c:v>4.72</c:v>
                </c:pt>
                <c:pt idx="54">
                  <c:v>3.86</c:v>
                </c:pt>
                <c:pt idx="55">
                  <c:v>4.6099999999999985</c:v>
                </c:pt>
                <c:pt idx="56">
                  <c:v>2.2799999999999998</c:v>
                </c:pt>
                <c:pt idx="57">
                  <c:v>1.76</c:v>
                </c:pt>
                <c:pt idx="58">
                  <c:v>1.29</c:v>
                </c:pt>
                <c:pt idx="59">
                  <c:v>1.44</c:v>
                </c:pt>
                <c:pt idx="60">
                  <c:v>1.81</c:v>
                </c:pt>
                <c:pt idx="61">
                  <c:v>2.8099999999999987</c:v>
                </c:pt>
                <c:pt idx="62">
                  <c:v>3.24</c:v>
                </c:pt>
                <c:pt idx="63">
                  <c:v>2.77</c:v>
                </c:pt>
                <c:pt idx="64">
                  <c:v>1.86</c:v>
                </c:pt>
                <c:pt idx="65">
                  <c:v>2.67</c:v>
                </c:pt>
                <c:pt idx="66">
                  <c:v>2.73</c:v>
                </c:pt>
                <c:pt idx="67">
                  <c:v>3.71</c:v>
                </c:pt>
                <c:pt idx="68">
                  <c:v>4.1899999999999995</c:v>
                </c:pt>
                <c:pt idx="69">
                  <c:v>4.51</c:v>
                </c:pt>
                <c:pt idx="70">
                  <c:v>6.48</c:v>
                </c:pt>
                <c:pt idx="71">
                  <c:v>6.48</c:v>
                </c:pt>
                <c:pt idx="72">
                  <c:v>10.08</c:v>
                </c:pt>
                <c:pt idx="73">
                  <c:v>10.61</c:v>
                </c:pt>
                <c:pt idx="74">
                  <c:v>10.120000000000001</c:v>
                </c:pt>
                <c:pt idx="75">
                  <c:v>8.3600000000000048</c:v>
                </c:pt>
                <c:pt idx="76">
                  <c:v>6.83</c:v>
                </c:pt>
                <c:pt idx="77">
                  <c:v>5.9700000000000024</c:v>
                </c:pt>
                <c:pt idx="78">
                  <c:v>5.8199999999999985</c:v>
                </c:pt>
                <c:pt idx="79">
                  <c:v>5.13</c:v>
                </c:pt>
                <c:pt idx="80">
                  <c:v>4.3499999999999996</c:v>
                </c:pt>
                <c:pt idx="81">
                  <c:v>3.8299999999999987</c:v>
                </c:pt>
                <c:pt idx="82">
                  <c:v>3.82</c:v>
                </c:pt>
                <c:pt idx="83">
                  <c:v>3.6</c:v>
                </c:pt>
                <c:pt idx="84">
                  <c:v>3.4</c:v>
                </c:pt>
                <c:pt idx="85">
                  <c:v>3.55</c:v>
                </c:pt>
                <c:pt idx="86">
                  <c:v>4.33</c:v>
                </c:pt>
                <c:pt idx="87">
                  <c:v>5.14</c:v>
                </c:pt>
                <c:pt idx="88">
                  <c:v>5.39</c:v>
                </c:pt>
                <c:pt idx="89">
                  <c:v>0.630000000000001</c:v>
                </c:pt>
                <c:pt idx="90">
                  <c:v>1.1800000000000017</c:v>
                </c:pt>
                <c:pt idx="91">
                  <c:v>1.87</c:v>
                </c:pt>
                <c:pt idx="92">
                  <c:v>4.3199999999999985</c:v>
                </c:pt>
                <c:pt idx="93">
                  <c:v>7.58</c:v>
                </c:pt>
                <c:pt idx="94">
                  <c:v>8.620000000000001</c:v>
                </c:pt>
                <c:pt idx="95">
                  <c:v>9.2200000000000024</c:v>
                </c:pt>
                <c:pt idx="96">
                  <c:v>8.68</c:v>
                </c:pt>
                <c:pt idx="97">
                  <c:v>6.87</c:v>
                </c:pt>
                <c:pt idx="98">
                  <c:v>5.1499999999999995</c:v>
                </c:pt>
                <c:pt idx="99">
                  <c:v>4.07</c:v>
                </c:pt>
                <c:pt idx="100">
                  <c:v>3.75</c:v>
                </c:pt>
                <c:pt idx="101">
                  <c:v>4.1399999999999997</c:v>
                </c:pt>
                <c:pt idx="102">
                  <c:v>3.7</c:v>
                </c:pt>
                <c:pt idx="103">
                  <c:v>2.6</c:v>
                </c:pt>
                <c:pt idx="104">
                  <c:v>1.06</c:v>
                </c:pt>
                <c:pt idx="105">
                  <c:v>0.42000000000000032</c:v>
                </c:pt>
                <c:pt idx="106">
                  <c:v>0.52</c:v>
                </c:pt>
                <c:pt idx="107">
                  <c:v>0.71000000000000063</c:v>
                </c:pt>
                <c:pt idx="108">
                  <c:v>1.0900000000000001</c:v>
                </c:pt>
                <c:pt idx="109">
                  <c:v>1.87</c:v>
                </c:pt>
                <c:pt idx="110">
                  <c:v>3.17</c:v>
                </c:pt>
                <c:pt idx="111">
                  <c:v>3.9099999999999997</c:v>
                </c:pt>
                <c:pt idx="112">
                  <c:v>3.4899999999999998</c:v>
                </c:pt>
                <c:pt idx="113">
                  <c:v>2.8899999999999997</c:v>
                </c:pt>
                <c:pt idx="114">
                  <c:v>2.8699999999999997</c:v>
                </c:pt>
                <c:pt idx="115">
                  <c:v>2.88</c:v>
                </c:pt>
                <c:pt idx="116">
                  <c:v>6.7700000000000014</c:v>
                </c:pt>
                <c:pt idx="117">
                  <c:v>2.25</c:v>
                </c:pt>
                <c:pt idx="118">
                  <c:v>3.68</c:v>
                </c:pt>
                <c:pt idx="119">
                  <c:v>6.1099999999999985</c:v>
                </c:pt>
                <c:pt idx="120">
                  <c:v>6.1899999999999995</c:v>
                </c:pt>
                <c:pt idx="121">
                  <c:v>7.92</c:v>
                </c:pt>
                <c:pt idx="122">
                  <c:v>7.3199999999999985</c:v>
                </c:pt>
                <c:pt idx="123">
                  <c:v>5.64</c:v>
                </c:pt>
                <c:pt idx="124">
                  <c:v>4.09</c:v>
                </c:pt>
                <c:pt idx="125">
                  <c:v>2.8699999999999997</c:v>
                </c:pt>
                <c:pt idx="126">
                  <c:v>2.11</c:v>
                </c:pt>
                <c:pt idx="127">
                  <c:v>1.56</c:v>
                </c:pt>
                <c:pt idx="128">
                  <c:v>1.34</c:v>
                </c:pt>
                <c:pt idx="129">
                  <c:v>1.54</c:v>
                </c:pt>
                <c:pt idx="130">
                  <c:v>2.0299999999999998</c:v>
                </c:pt>
                <c:pt idx="131">
                  <c:v>2.7600000000000002</c:v>
                </c:pt>
                <c:pt idx="132">
                  <c:v>3.23</c:v>
                </c:pt>
                <c:pt idx="133">
                  <c:v>4.1899999999999995</c:v>
                </c:pt>
                <c:pt idx="134">
                  <c:v>4.53</c:v>
                </c:pt>
                <c:pt idx="135">
                  <c:v>5.1899999999999995</c:v>
                </c:pt>
                <c:pt idx="136">
                  <c:v>4.68</c:v>
                </c:pt>
                <c:pt idx="137">
                  <c:v>3.72</c:v>
                </c:pt>
                <c:pt idx="138">
                  <c:v>4.84</c:v>
                </c:pt>
                <c:pt idx="139">
                  <c:v>3.15</c:v>
                </c:pt>
                <c:pt idx="140">
                  <c:v>3.67</c:v>
                </c:pt>
                <c:pt idx="141">
                  <c:v>6.1099999999999985</c:v>
                </c:pt>
                <c:pt idx="142">
                  <c:v>7.3199999999999985</c:v>
                </c:pt>
                <c:pt idx="143">
                  <c:v>9.82</c:v>
                </c:pt>
                <c:pt idx="144">
                  <c:v>10.81</c:v>
                </c:pt>
                <c:pt idx="145">
                  <c:v>10.94</c:v>
                </c:pt>
                <c:pt idx="146">
                  <c:v>10.41</c:v>
                </c:pt>
                <c:pt idx="147">
                  <c:v>9.11</c:v>
                </c:pt>
                <c:pt idx="148">
                  <c:v>7.45</c:v>
                </c:pt>
                <c:pt idx="149">
                  <c:v>6.59</c:v>
                </c:pt>
                <c:pt idx="150">
                  <c:v>6.17</c:v>
                </c:pt>
                <c:pt idx="151">
                  <c:v>6.9300000000000024</c:v>
                </c:pt>
                <c:pt idx="152">
                  <c:v>5.08</c:v>
                </c:pt>
                <c:pt idx="153">
                  <c:v>4.6199999999999966</c:v>
                </c:pt>
                <c:pt idx="154">
                  <c:v>4.57</c:v>
                </c:pt>
                <c:pt idx="155">
                  <c:v>4.4400000000000004</c:v>
                </c:pt>
                <c:pt idx="156">
                  <c:v>4.37</c:v>
                </c:pt>
                <c:pt idx="157">
                  <c:v>4.45</c:v>
                </c:pt>
                <c:pt idx="158">
                  <c:v>4.8899999999999997</c:v>
                </c:pt>
                <c:pt idx="159">
                  <c:v>4.84</c:v>
                </c:pt>
                <c:pt idx="160">
                  <c:v>3.9499999999999997</c:v>
                </c:pt>
                <c:pt idx="161">
                  <c:v>2.94</c:v>
                </c:pt>
                <c:pt idx="162">
                  <c:v>2.9099999999999997</c:v>
                </c:pt>
                <c:pt idx="163">
                  <c:v>3.13</c:v>
                </c:pt>
                <c:pt idx="164">
                  <c:v>3.24</c:v>
                </c:pt>
                <c:pt idx="165">
                  <c:v>3.48</c:v>
                </c:pt>
                <c:pt idx="166">
                  <c:v>5.9700000000000024</c:v>
                </c:pt>
                <c:pt idx="167">
                  <c:v>4.7300000000000004</c:v>
                </c:pt>
                <c:pt idx="168">
                  <c:v>4.7300000000000004</c:v>
                </c:pt>
                <c:pt idx="169">
                  <c:v>4.67</c:v>
                </c:pt>
                <c:pt idx="170">
                  <c:v>4.99</c:v>
                </c:pt>
                <c:pt idx="171">
                  <c:v>4.46</c:v>
                </c:pt>
                <c:pt idx="172">
                  <c:v>3.52</c:v>
                </c:pt>
                <c:pt idx="173">
                  <c:v>2.59</c:v>
                </c:pt>
                <c:pt idx="174">
                  <c:v>2.0099999999999998</c:v>
                </c:pt>
                <c:pt idx="175">
                  <c:v>0.78</c:v>
                </c:pt>
                <c:pt idx="176">
                  <c:v>0.73000000000000065</c:v>
                </c:pt>
                <c:pt idx="177">
                  <c:v>1.71</c:v>
                </c:pt>
                <c:pt idx="178">
                  <c:v>2.3699999999999997</c:v>
                </c:pt>
                <c:pt idx="179">
                  <c:v>2.7</c:v>
                </c:pt>
                <c:pt idx="180">
                  <c:v>2.7</c:v>
                </c:pt>
                <c:pt idx="181">
                  <c:v>3.86</c:v>
                </c:pt>
                <c:pt idx="182">
                  <c:v>4.7699999999999996</c:v>
                </c:pt>
                <c:pt idx="183">
                  <c:v>3.22</c:v>
                </c:pt>
                <c:pt idx="184">
                  <c:v>2.0099999999999998</c:v>
                </c:pt>
                <c:pt idx="185">
                  <c:v>1.6800000000000017</c:v>
                </c:pt>
                <c:pt idx="186">
                  <c:v>1.71</c:v>
                </c:pt>
                <c:pt idx="187">
                  <c:v>3.65</c:v>
                </c:pt>
                <c:pt idx="188">
                  <c:v>4.25</c:v>
                </c:pt>
                <c:pt idx="189">
                  <c:v>4.74</c:v>
                </c:pt>
                <c:pt idx="190">
                  <c:v>5.6899999999999995</c:v>
                </c:pt>
                <c:pt idx="191">
                  <c:v>6.92</c:v>
                </c:pt>
                <c:pt idx="192">
                  <c:v>6.92</c:v>
                </c:pt>
                <c:pt idx="193">
                  <c:v>6.92</c:v>
                </c:pt>
                <c:pt idx="194">
                  <c:v>6.92</c:v>
                </c:pt>
                <c:pt idx="195">
                  <c:v>6.92</c:v>
                </c:pt>
                <c:pt idx="196">
                  <c:v>3.8099999999999987</c:v>
                </c:pt>
                <c:pt idx="197">
                  <c:v>3.34</c:v>
                </c:pt>
                <c:pt idx="198">
                  <c:v>2.7800000000000002</c:v>
                </c:pt>
                <c:pt idx="199">
                  <c:v>3.67</c:v>
                </c:pt>
                <c:pt idx="200">
                  <c:v>1.4</c:v>
                </c:pt>
                <c:pt idx="201">
                  <c:v>1.2</c:v>
                </c:pt>
                <c:pt idx="202">
                  <c:v>1.9200000000000017</c:v>
                </c:pt>
                <c:pt idx="203">
                  <c:v>1.78</c:v>
                </c:pt>
                <c:pt idx="204">
                  <c:v>2.9899999999999998</c:v>
                </c:pt>
                <c:pt idx="205">
                  <c:v>4.7</c:v>
                </c:pt>
                <c:pt idx="206">
                  <c:v>5.8599999999999985</c:v>
                </c:pt>
                <c:pt idx="207">
                  <c:v>5.23</c:v>
                </c:pt>
                <c:pt idx="208">
                  <c:v>2.9099999999999997</c:v>
                </c:pt>
                <c:pt idx="209">
                  <c:v>0.67000000000000115</c:v>
                </c:pt>
                <c:pt idx="210">
                  <c:v>-0.31000000000000044</c:v>
                </c:pt>
                <c:pt idx="211">
                  <c:v>-0.31000000000000044</c:v>
                </c:pt>
                <c:pt idx="212">
                  <c:v>1.61</c:v>
                </c:pt>
                <c:pt idx="213">
                  <c:v>1.2</c:v>
                </c:pt>
                <c:pt idx="214">
                  <c:v>2.5099999999999998</c:v>
                </c:pt>
                <c:pt idx="215">
                  <c:v>5.3599999999999985</c:v>
                </c:pt>
                <c:pt idx="216">
                  <c:v>3.96</c:v>
                </c:pt>
                <c:pt idx="217">
                  <c:v>3.2</c:v>
                </c:pt>
                <c:pt idx="218">
                  <c:v>3.25</c:v>
                </c:pt>
                <c:pt idx="219">
                  <c:v>2.5299999999999998</c:v>
                </c:pt>
                <c:pt idx="220">
                  <c:v>1.1900000000000017</c:v>
                </c:pt>
                <c:pt idx="221">
                  <c:v>0.17</c:v>
                </c:pt>
                <c:pt idx="222">
                  <c:v>0.3800000000000005</c:v>
                </c:pt>
                <c:pt idx="223">
                  <c:v>-0.15000000000000022</c:v>
                </c:pt>
                <c:pt idx="224">
                  <c:v>0.23</c:v>
                </c:pt>
                <c:pt idx="225">
                  <c:v>-0.25</c:v>
                </c:pt>
                <c:pt idx="226">
                  <c:v>1.05</c:v>
                </c:pt>
                <c:pt idx="227">
                  <c:v>1.51</c:v>
                </c:pt>
                <c:pt idx="228">
                  <c:v>2.19</c:v>
                </c:pt>
                <c:pt idx="229">
                  <c:v>3</c:v>
                </c:pt>
                <c:pt idx="230">
                  <c:v>3.7</c:v>
                </c:pt>
                <c:pt idx="231">
                  <c:v>3.2600000000000002</c:v>
                </c:pt>
                <c:pt idx="232">
                  <c:v>3.3899999999999997</c:v>
                </c:pt>
                <c:pt idx="233">
                  <c:v>3.46</c:v>
                </c:pt>
                <c:pt idx="234">
                  <c:v>0.8</c:v>
                </c:pt>
                <c:pt idx="235">
                  <c:v>2.66</c:v>
                </c:pt>
                <c:pt idx="236">
                  <c:v>1.23</c:v>
                </c:pt>
                <c:pt idx="237">
                  <c:v>0.48000000000000032</c:v>
                </c:pt>
                <c:pt idx="238">
                  <c:v>1.1200000000000001</c:v>
                </c:pt>
                <c:pt idx="239">
                  <c:v>1.1200000000000001</c:v>
                </c:pt>
                <c:pt idx="240">
                  <c:v>1.48</c:v>
                </c:pt>
                <c:pt idx="241">
                  <c:v>1.31</c:v>
                </c:pt>
                <c:pt idx="242">
                  <c:v>1.1499999999999981</c:v>
                </c:pt>
                <c:pt idx="243">
                  <c:v>0.2</c:v>
                </c:pt>
                <c:pt idx="244">
                  <c:v>0.05</c:v>
                </c:pt>
                <c:pt idx="245">
                  <c:v>-1.23</c:v>
                </c:pt>
                <c:pt idx="246">
                  <c:v>-1.33</c:v>
                </c:pt>
                <c:pt idx="247">
                  <c:v>-1.1800000000000017</c:v>
                </c:pt>
                <c:pt idx="248">
                  <c:v>-1.1599999999999981</c:v>
                </c:pt>
                <c:pt idx="249">
                  <c:v>-0.97000000000000064</c:v>
                </c:pt>
                <c:pt idx="250">
                  <c:v>-0.55000000000000004</c:v>
                </c:pt>
                <c:pt idx="251">
                  <c:v>-2.4499999999999997</c:v>
                </c:pt>
                <c:pt idx="252">
                  <c:v>1.0000000000000005E-2</c:v>
                </c:pt>
                <c:pt idx="253">
                  <c:v>0.62000000000000088</c:v>
                </c:pt>
                <c:pt idx="254">
                  <c:v>0.59</c:v>
                </c:pt>
                <c:pt idx="255">
                  <c:v>-0.32000000000000051</c:v>
                </c:pt>
                <c:pt idx="256">
                  <c:v>-1.83</c:v>
                </c:pt>
                <c:pt idx="257">
                  <c:v>-2.7800000000000002</c:v>
                </c:pt>
                <c:pt idx="258">
                  <c:v>-2.3899999999999997</c:v>
                </c:pt>
                <c:pt idx="259">
                  <c:v>-1.6400000000000001</c:v>
                </c:pt>
                <c:pt idx="260">
                  <c:v>-0.99</c:v>
                </c:pt>
                <c:pt idx="261">
                  <c:v>-0.59</c:v>
                </c:pt>
                <c:pt idx="262">
                  <c:v>-1.07</c:v>
                </c:pt>
                <c:pt idx="263">
                  <c:v>-1.9000000000000001</c:v>
                </c:pt>
                <c:pt idx="264">
                  <c:v>-2.77</c:v>
                </c:pt>
                <c:pt idx="265">
                  <c:v>-2.8899999999999997</c:v>
                </c:pt>
                <c:pt idx="266">
                  <c:v>-3.4499999999999997</c:v>
                </c:pt>
                <c:pt idx="267">
                  <c:v>-3.25</c:v>
                </c:pt>
                <c:pt idx="268">
                  <c:v>-2.56</c:v>
                </c:pt>
                <c:pt idx="269">
                  <c:v>-1.1900000000000017</c:v>
                </c:pt>
                <c:pt idx="270">
                  <c:v>-0.17</c:v>
                </c:pt>
                <c:pt idx="271">
                  <c:v>-0.56000000000000005</c:v>
                </c:pt>
                <c:pt idx="272">
                  <c:v>-0.26</c:v>
                </c:pt>
                <c:pt idx="273">
                  <c:v>-0.34</c:v>
                </c:pt>
                <c:pt idx="274">
                  <c:v>-0.36000000000000032</c:v>
                </c:pt>
                <c:pt idx="275">
                  <c:v>-1.1599999999999981</c:v>
                </c:pt>
                <c:pt idx="276">
                  <c:v>-1.62</c:v>
                </c:pt>
                <c:pt idx="277">
                  <c:v>-2.2000000000000002</c:v>
                </c:pt>
                <c:pt idx="278">
                  <c:v>-3.11</c:v>
                </c:pt>
                <c:pt idx="279">
                  <c:v>-1.71</c:v>
                </c:pt>
                <c:pt idx="280">
                  <c:v>-6.0000000000000032E-2</c:v>
                </c:pt>
                <c:pt idx="281">
                  <c:v>2.8299999999999987</c:v>
                </c:pt>
                <c:pt idx="282">
                  <c:v>3.84</c:v>
                </c:pt>
                <c:pt idx="283">
                  <c:v>3.15</c:v>
                </c:pt>
                <c:pt idx="284">
                  <c:v>3.46</c:v>
                </c:pt>
                <c:pt idx="285">
                  <c:v>4.58</c:v>
                </c:pt>
                <c:pt idx="286">
                  <c:v>2.66</c:v>
                </c:pt>
                <c:pt idx="287">
                  <c:v>7.6499999999999995</c:v>
                </c:pt>
                <c:pt idx="288">
                  <c:v>7.1499999999999995</c:v>
                </c:pt>
                <c:pt idx="289">
                  <c:v>7.1499999999999995</c:v>
                </c:pt>
                <c:pt idx="290">
                  <c:v>7.1499999999999995</c:v>
                </c:pt>
                <c:pt idx="291">
                  <c:v>6.1599999999999975</c:v>
                </c:pt>
                <c:pt idx="292">
                  <c:v>4.5999999999999996</c:v>
                </c:pt>
                <c:pt idx="293">
                  <c:v>3.4299999999999997</c:v>
                </c:pt>
                <c:pt idx="294">
                  <c:v>2.3699999999999997</c:v>
                </c:pt>
                <c:pt idx="295">
                  <c:v>1.7</c:v>
                </c:pt>
                <c:pt idx="296">
                  <c:v>1.1700000000000017</c:v>
                </c:pt>
                <c:pt idx="297">
                  <c:v>1.1399999999999979</c:v>
                </c:pt>
                <c:pt idx="298">
                  <c:v>2.63</c:v>
                </c:pt>
                <c:pt idx="299">
                  <c:v>1.9700000000000017</c:v>
                </c:pt>
                <c:pt idx="300">
                  <c:v>2.8</c:v>
                </c:pt>
                <c:pt idx="301">
                  <c:v>2.73</c:v>
                </c:pt>
                <c:pt idx="302">
                  <c:v>2.9299999999999997</c:v>
                </c:pt>
                <c:pt idx="303">
                  <c:v>3.08</c:v>
                </c:pt>
                <c:pt idx="304">
                  <c:v>2.92</c:v>
                </c:pt>
                <c:pt idx="305">
                  <c:v>3.1</c:v>
                </c:pt>
                <c:pt idx="306">
                  <c:v>4.92</c:v>
                </c:pt>
                <c:pt idx="307">
                  <c:v>5.72</c:v>
                </c:pt>
                <c:pt idx="308">
                  <c:v>5.18</c:v>
                </c:pt>
                <c:pt idx="309">
                  <c:v>5.54</c:v>
                </c:pt>
                <c:pt idx="310">
                  <c:v>5.7700000000000014</c:v>
                </c:pt>
                <c:pt idx="311">
                  <c:v>6.6199999999999966</c:v>
                </c:pt>
                <c:pt idx="312">
                  <c:v>5.95</c:v>
                </c:pt>
                <c:pt idx="313">
                  <c:v>5.28</c:v>
                </c:pt>
                <c:pt idx="314">
                  <c:v>5</c:v>
                </c:pt>
                <c:pt idx="315">
                  <c:v>4.5999999999999996</c:v>
                </c:pt>
                <c:pt idx="316">
                  <c:v>4.4700000000000024</c:v>
                </c:pt>
                <c:pt idx="317">
                  <c:v>4.2300000000000004</c:v>
                </c:pt>
                <c:pt idx="318">
                  <c:v>3.79</c:v>
                </c:pt>
                <c:pt idx="319">
                  <c:v>3.3</c:v>
                </c:pt>
                <c:pt idx="320">
                  <c:v>2.94</c:v>
                </c:pt>
                <c:pt idx="321">
                  <c:v>2.73</c:v>
                </c:pt>
                <c:pt idx="322">
                  <c:v>3.08</c:v>
                </c:pt>
                <c:pt idx="323">
                  <c:v>2.9299999999999997</c:v>
                </c:pt>
                <c:pt idx="324">
                  <c:v>2.8899999999999997</c:v>
                </c:pt>
                <c:pt idx="325">
                  <c:v>2.94</c:v>
                </c:pt>
                <c:pt idx="326">
                  <c:v>3.3</c:v>
                </c:pt>
                <c:pt idx="327">
                  <c:v>2.68</c:v>
                </c:pt>
                <c:pt idx="328">
                  <c:v>1.9300000000000017</c:v>
                </c:pt>
                <c:pt idx="329">
                  <c:v>2.21</c:v>
                </c:pt>
                <c:pt idx="330">
                  <c:v>2.9</c:v>
                </c:pt>
                <c:pt idx="331">
                  <c:v>3.17</c:v>
                </c:pt>
                <c:pt idx="332">
                  <c:v>4.2699999999999996</c:v>
                </c:pt>
                <c:pt idx="333">
                  <c:v>5.29</c:v>
                </c:pt>
                <c:pt idx="334">
                  <c:v>5.9</c:v>
                </c:pt>
                <c:pt idx="335">
                  <c:v>9.0300000000000011</c:v>
                </c:pt>
                <c:pt idx="336">
                  <c:v>9.7000000000000011</c:v>
                </c:pt>
                <c:pt idx="337">
                  <c:v>8.49</c:v>
                </c:pt>
                <c:pt idx="338">
                  <c:v>7.79</c:v>
                </c:pt>
                <c:pt idx="339">
                  <c:v>7.3199999999999985</c:v>
                </c:pt>
                <c:pt idx="340">
                  <c:v>6.51</c:v>
                </c:pt>
                <c:pt idx="341">
                  <c:v>5.64</c:v>
                </c:pt>
                <c:pt idx="342">
                  <c:v>4.71</c:v>
                </c:pt>
                <c:pt idx="343">
                  <c:v>4.1099999999999985</c:v>
                </c:pt>
                <c:pt idx="344">
                  <c:v>3.53</c:v>
                </c:pt>
                <c:pt idx="345">
                  <c:v>3.27</c:v>
                </c:pt>
                <c:pt idx="346">
                  <c:v>3.25</c:v>
                </c:pt>
                <c:pt idx="347">
                  <c:v>2.92</c:v>
                </c:pt>
                <c:pt idx="348">
                  <c:v>2.8</c:v>
                </c:pt>
                <c:pt idx="349">
                  <c:v>3.3</c:v>
                </c:pt>
                <c:pt idx="350">
                  <c:v>3.9</c:v>
                </c:pt>
                <c:pt idx="351">
                  <c:v>3.75</c:v>
                </c:pt>
                <c:pt idx="352">
                  <c:v>3.4</c:v>
                </c:pt>
                <c:pt idx="353">
                  <c:v>3.64</c:v>
                </c:pt>
                <c:pt idx="354">
                  <c:v>4.7</c:v>
                </c:pt>
                <c:pt idx="355">
                  <c:v>5.1499999999999995</c:v>
                </c:pt>
                <c:pt idx="356">
                  <c:v>4.96</c:v>
                </c:pt>
                <c:pt idx="357">
                  <c:v>5.2</c:v>
                </c:pt>
                <c:pt idx="358">
                  <c:v>6.54</c:v>
                </c:pt>
                <c:pt idx="359">
                  <c:v>7.98</c:v>
                </c:pt>
                <c:pt idx="360">
                  <c:v>8.49</c:v>
                </c:pt>
                <c:pt idx="361">
                  <c:v>7.7</c:v>
                </c:pt>
                <c:pt idx="362">
                  <c:v>6.99</c:v>
                </c:pt>
                <c:pt idx="363">
                  <c:v>5.9300000000000024</c:v>
                </c:pt>
                <c:pt idx="364">
                  <c:v>5.6899999999999995</c:v>
                </c:pt>
                <c:pt idx="365">
                  <c:v>5.39</c:v>
                </c:pt>
                <c:pt idx="366">
                  <c:v>4.63</c:v>
                </c:pt>
                <c:pt idx="367">
                  <c:v>3.66</c:v>
                </c:pt>
                <c:pt idx="368">
                  <c:v>2.71</c:v>
                </c:pt>
                <c:pt idx="369">
                  <c:v>2.1800000000000002</c:v>
                </c:pt>
                <c:pt idx="370">
                  <c:v>2.06</c:v>
                </c:pt>
                <c:pt idx="371">
                  <c:v>2.56</c:v>
                </c:pt>
                <c:pt idx="372">
                  <c:v>2.09</c:v>
                </c:pt>
                <c:pt idx="373">
                  <c:v>2.82</c:v>
                </c:pt>
                <c:pt idx="374">
                  <c:v>3.12</c:v>
                </c:pt>
                <c:pt idx="375">
                  <c:v>3.3299999999999987</c:v>
                </c:pt>
                <c:pt idx="376">
                  <c:v>2.94</c:v>
                </c:pt>
                <c:pt idx="377">
                  <c:v>3.51</c:v>
                </c:pt>
                <c:pt idx="378">
                  <c:v>4.2300000000000004</c:v>
                </c:pt>
                <c:pt idx="379">
                  <c:v>4.5</c:v>
                </c:pt>
                <c:pt idx="380">
                  <c:v>4.42</c:v>
                </c:pt>
                <c:pt idx="381">
                  <c:v>5.78</c:v>
                </c:pt>
                <c:pt idx="382">
                  <c:v>8.0300000000000011</c:v>
                </c:pt>
                <c:pt idx="383">
                  <c:v>9.3000000000000007</c:v>
                </c:pt>
                <c:pt idx="384">
                  <c:v>9.58</c:v>
                </c:pt>
                <c:pt idx="385">
                  <c:v>8.32</c:v>
                </c:pt>
                <c:pt idx="386">
                  <c:v>7.88</c:v>
                </c:pt>
                <c:pt idx="387">
                  <c:v>8.34</c:v>
                </c:pt>
                <c:pt idx="388">
                  <c:v>6.85</c:v>
                </c:pt>
                <c:pt idx="389">
                  <c:v>6.3599999999999985</c:v>
                </c:pt>
                <c:pt idx="390">
                  <c:v>5.4</c:v>
                </c:pt>
                <c:pt idx="391">
                  <c:v>4.76</c:v>
                </c:pt>
                <c:pt idx="392">
                  <c:v>3.9299999999999997</c:v>
                </c:pt>
                <c:pt idx="393">
                  <c:v>3.18</c:v>
                </c:pt>
                <c:pt idx="394">
                  <c:v>3.65</c:v>
                </c:pt>
                <c:pt idx="395">
                  <c:v>2.57</c:v>
                </c:pt>
                <c:pt idx="396">
                  <c:v>2.65</c:v>
                </c:pt>
                <c:pt idx="397">
                  <c:v>3.06</c:v>
                </c:pt>
                <c:pt idx="398">
                  <c:v>3.3499999999999988</c:v>
                </c:pt>
                <c:pt idx="399">
                  <c:v>3.13</c:v>
                </c:pt>
                <c:pt idx="400">
                  <c:v>5.18</c:v>
                </c:pt>
                <c:pt idx="401">
                  <c:v>4.1399999999999997</c:v>
                </c:pt>
                <c:pt idx="402">
                  <c:v>3.9</c:v>
                </c:pt>
                <c:pt idx="403">
                  <c:v>4.63</c:v>
                </c:pt>
                <c:pt idx="404">
                  <c:v>5.2700000000000014</c:v>
                </c:pt>
                <c:pt idx="405">
                  <c:v>4.75</c:v>
                </c:pt>
                <c:pt idx="406">
                  <c:v>5.38</c:v>
                </c:pt>
                <c:pt idx="407">
                  <c:v>6.04</c:v>
                </c:pt>
                <c:pt idx="408">
                  <c:v>6.31</c:v>
                </c:pt>
                <c:pt idx="409">
                  <c:v>6.23</c:v>
                </c:pt>
                <c:pt idx="410">
                  <c:v>5.72</c:v>
                </c:pt>
                <c:pt idx="411">
                  <c:v>5.13</c:v>
                </c:pt>
                <c:pt idx="412">
                  <c:v>4.6499999999999995</c:v>
                </c:pt>
                <c:pt idx="413">
                  <c:v>4.0199999999999996</c:v>
                </c:pt>
                <c:pt idx="414">
                  <c:v>3.3099999999999987</c:v>
                </c:pt>
                <c:pt idx="415">
                  <c:v>2.8099999999999987</c:v>
                </c:pt>
                <c:pt idx="416">
                  <c:v>2.15</c:v>
                </c:pt>
                <c:pt idx="417">
                  <c:v>2.1</c:v>
                </c:pt>
                <c:pt idx="418">
                  <c:v>1.86</c:v>
                </c:pt>
                <c:pt idx="419">
                  <c:v>2.1800000000000002</c:v>
                </c:pt>
                <c:pt idx="420">
                  <c:v>2.0499999999999998</c:v>
                </c:pt>
                <c:pt idx="421">
                  <c:v>4.03</c:v>
                </c:pt>
                <c:pt idx="422">
                  <c:v>3.8</c:v>
                </c:pt>
                <c:pt idx="423">
                  <c:v>4.88</c:v>
                </c:pt>
                <c:pt idx="424">
                  <c:v>4.74</c:v>
                </c:pt>
                <c:pt idx="425">
                  <c:v>6.07</c:v>
                </c:pt>
                <c:pt idx="426">
                  <c:v>8.24</c:v>
                </c:pt>
                <c:pt idx="427">
                  <c:v>10.200000000000001</c:v>
                </c:pt>
                <c:pt idx="428">
                  <c:v>10.120000000000001</c:v>
                </c:pt>
                <c:pt idx="429">
                  <c:v>11.02</c:v>
                </c:pt>
                <c:pt idx="430">
                  <c:v>7.91</c:v>
                </c:pt>
                <c:pt idx="431">
                  <c:v>9.9</c:v>
                </c:pt>
                <c:pt idx="432">
                  <c:v>11.99</c:v>
                </c:pt>
                <c:pt idx="433">
                  <c:v>10.99</c:v>
                </c:pt>
                <c:pt idx="434">
                  <c:v>9.89</c:v>
                </c:pt>
                <c:pt idx="435">
                  <c:v>7.98</c:v>
                </c:pt>
                <c:pt idx="436">
                  <c:v>6.54</c:v>
                </c:pt>
                <c:pt idx="437">
                  <c:v>5.4</c:v>
                </c:pt>
                <c:pt idx="438">
                  <c:v>3.72</c:v>
                </c:pt>
                <c:pt idx="439">
                  <c:v>2.92</c:v>
                </c:pt>
                <c:pt idx="440">
                  <c:v>2.29</c:v>
                </c:pt>
                <c:pt idx="441">
                  <c:v>3.53</c:v>
                </c:pt>
                <c:pt idx="442">
                  <c:v>2</c:v>
                </c:pt>
                <c:pt idx="443">
                  <c:v>2.0699999999999998</c:v>
                </c:pt>
                <c:pt idx="444">
                  <c:v>2.67</c:v>
                </c:pt>
                <c:pt idx="445">
                  <c:v>2.79</c:v>
                </c:pt>
                <c:pt idx="446">
                  <c:v>2.9899999999999998</c:v>
                </c:pt>
                <c:pt idx="447">
                  <c:v>2.9299999999999997</c:v>
                </c:pt>
                <c:pt idx="448">
                  <c:v>2.79</c:v>
                </c:pt>
                <c:pt idx="449">
                  <c:v>4.05</c:v>
                </c:pt>
                <c:pt idx="450">
                  <c:v>6.13</c:v>
                </c:pt>
                <c:pt idx="451">
                  <c:v>10.1</c:v>
                </c:pt>
                <c:pt idx="452">
                  <c:v>10.69</c:v>
                </c:pt>
                <c:pt idx="453">
                  <c:v>12.75</c:v>
                </c:pt>
                <c:pt idx="454">
                  <c:v>14.2</c:v>
                </c:pt>
                <c:pt idx="455">
                  <c:v>14.5</c:v>
                </c:pt>
                <c:pt idx="456">
                  <c:v>13.62</c:v>
                </c:pt>
                <c:pt idx="457">
                  <c:v>10.99</c:v>
                </c:pt>
                <c:pt idx="458">
                  <c:v>9.18</c:v>
                </c:pt>
                <c:pt idx="459">
                  <c:v>7.51</c:v>
                </c:pt>
                <c:pt idx="460">
                  <c:v>6.5</c:v>
                </c:pt>
                <c:pt idx="461">
                  <c:v>5.91</c:v>
                </c:pt>
                <c:pt idx="462">
                  <c:v>5.24</c:v>
                </c:pt>
                <c:pt idx="463">
                  <c:v>2.67</c:v>
                </c:pt>
                <c:pt idx="464">
                  <c:v>2.3299999999999987</c:v>
                </c:pt>
                <c:pt idx="465">
                  <c:v>2.54</c:v>
                </c:pt>
                <c:pt idx="466">
                  <c:v>2.14</c:v>
                </c:pt>
                <c:pt idx="467">
                  <c:v>1.31</c:v>
                </c:pt>
                <c:pt idx="468">
                  <c:v>0.630000000000001</c:v>
                </c:pt>
                <c:pt idx="469">
                  <c:v>3.17</c:v>
                </c:pt>
                <c:pt idx="470">
                  <c:v>4.6399999999999997</c:v>
                </c:pt>
                <c:pt idx="471">
                  <c:v>1.1599999999999981</c:v>
                </c:pt>
                <c:pt idx="472">
                  <c:v>1.24</c:v>
                </c:pt>
                <c:pt idx="473">
                  <c:v>2.4299999999999997</c:v>
                </c:pt>
                <c:pt idx="474">
                  <c:v>2.2599999999999998</c:v>
                </c:pt>
                <c:pt idx="475">
                  <c:v>0.73000000000000065</c:v>
                </c:pt>
                <c:pt idx="476">
                  <c:v>0.46</c:v>
                </c:pt>
                <c:pt idx="477">
                  <c:v>1.6500000000000001</c:v>
                </c:pt>
                <c:pt idx="478">
                  <c:v>3.53</c:v>
                </c:pt>
                <c:pt idx="479">
                  <c:v>5.08</c:v>
                </c:pt>
                <c:pt idx="480">
                  <c:v>5.42</c:v>
                </c:pt>
                <c:pt idx="481">
                  <c:v>4.4000000000000004</c:v>
                </c:pt>
                <c:pt idx="482">
                  <c:v>3.16</c:v>
                </c:pt>
                <c:pt idx="483">
                  <c:v>2.2400000000000002</c:v>
                </c:pt>
                <c:pt idx="484">
                  <c:v>2.2999999999999998</c:v>
                </c:pt>
                <c:pt idx="485">
                  <c:v>1.9600000000000017</c:v>
                </c:pt>
                <c:pt idx="486">
                  <c:v>1.45</c:v>
                </c:pt>
                <c:pt idx="487">
                  <c:v>0.71000000000000063</c:v>
                </c:pt>
                <c:pt idx="488">
                  <c:v>0.24000000000000021</c:v>
                </c:pt>
                <c:pt idx="489">
                  <c:v>0.31000000000000044</c:v>
                </c:pt>
                <c:pt idx="490">
                  <c:v>-0.27</c:v>
                </c:pt>
                <c:pt idx="491">
                  <c:v>-0.31000000000000044</c:v>
                </c:pt>
                <c:pt idx="492">
                  <c:v>0.23</c:v>
                </c:pt>
                <c:pt idx="493">
                  <c:v>0.78</c:v>
                </c:pt>
                <c:pt idx="494">
                  <c:v>1.32</c:v>
                </c:pt>
                <c:pt idx="495">
                  <c:v>1.35</c:v>
                </c:pt>
                <c:pt idx="496">
                  <c:v>0.54</c:v>
                </c:pt>
                <c:pt idx="497">
                  <c:v>0.4</c:v>
                </c:pt>
                <c:pt idx="498">
                  <c:v>0.69000000000000061</c:v>
                </c:pt>
                <c:pt idx="499">
                  <c:v>0.36000000000000032</c:v>
                </c:pt>
                <c:pt idx="500">
                  <c:v>0.9</c:v>
                </c:pt>
                <c:pt idx="501">
                  <c:v>0.74000000000000088</c:v>
                </c:pt>
                <c:pt idx="502">
                  <c:v>1.9300000000000017</c:v>
                </c:pt>
                <c:pt idx="503">
                  <c:v>2.73</c:v>
                </c:pt>
                <c:pt idx="504">
                  <c:v>2.73</c:v>
                </c:pt>
                <c:pt idx="505">
                  <c:v>4.5</c:v>
                </c:pt>
                <c:pt idx="506">
                  <c:v>4.24</c:v>
                </c:pt>
                <c:pt idx="507">
                  <c:v>2.8699999999999997</c:v>
                </c:pt>
                <c:pt idx="508">
                  <c:v>3.8699999999999997</c:v>
                </c:pt>
                <c:pt idx="509">
                  <c:v>3.4699999999999998</c:v>
                </c:pt>
                <c:pt idx="510">
                  <c:v>3.04</c:v>
                </c:pt>
                <c:pt idx="511">
                  <c:v>2.6</c:v>
                </c:pt>
                <c:pt idx="512">
                  <c:v>2.0699999999999998</c:v>
                </c:pt>
                <c:pt idx="513">
                  <c:v>1.29</c:v>
                </c:pt>
                <c:pt idx="514">
                  <c:v>0.66000000000000114</c:v>
                </c:pt>
                <c:pt idx="515">
                  <c:v>0.19</c:v>
                </c:pt>
                <c:pt idx="516">
                  <c:v>0.14000000000000001</c:v>
                </c:pt>
                <c:pt idx="517">
                  <c:v>0.3800000000000005</c:v>
                </c:pt>
                <c:pt idx="518">
                  <c:v>0.82000000000000062</c:v>
                </c:pt>
                <c:pt idx="519">
                  <c:v>0.83000000000000063</c:v>
                </c:pt>
                <c:pt idx="520">
                  <c:v>0.41000000000000031</c:v>
                </c:pt>
                <c:pt idx="521">
                  <c:v>0.92</c:v>
                </c:pt>
                <c:pt idx="522">
                  <c:v>0.56999999999999995</c:v>
                </c:pt>
                <c:pt idx="523">
                  <c:v>1.9800000000000018</c:v>
                </c:pt>
                <c:pt idx="524">
                  <c:v>2.48</c:v>
                </c:pt>
                <c:pt idx="525">
                  <c:v>2.7800000000000002</c:v>
                </c:pt>
                <c:pt idx="526">
                  <c:v>2.69</c:v>
                </c:pt>
                <c:pt idx="527">
                  <c:v>3.3</c:v>
                </c:pt>
                <c:pt idx="528">
                  <c:v>3.11</c:v>
                </c:pt>
                <c:pt idx="529">
                  <c:v>2.5499999999999998</c:v>
                </c:pt>
                <c:pt idx="530">
                  <c:v>2.3199999999999967</c:v>
                </c:pt>
                <c:pt idx="531">
                  <c:v>2.4299999999999997</c:v>
                </c:pt>
                <c:pt idx="532">
                  <c:v>2.5299999999999998</c:v>
                </c:pt>
                <c:pt idx="533">
                  <c:v>2.82</c:v>
                </c:pt>
                <c:pt idx="534">
                  <c:v>2.3899999999999997</c:v>
                </c:pt>
                <c:pt idx="535">
                  <c:v>1.81</c:v>
                </c:pt>
                <c:pt idx="536">
                  <c:v>1.1800000000000017</c:v>
                </c:pt>
                <c:pt idx="537">
                  <c:v>0.5</c:v>
                </c:pt>
                <c:pt idx="538">
                  <c:v>-1.0000000000000005E-2</c:v>
                </c:pt>
                <c:pt idx="539">
                  <c:v>-0.51</c:v>
                </c:pt>
                <c:pt idx="540">
                  <c:v>-0.13</c:v>
                </c:pt>
                <c:pt idx="541">
                  <c:v>-0.30000000000000032</c:v>
                </c:pt>
                <c:pt idx="542">
                  <c:v>0.39000000000000051</c:v>
                </c:pt>
                <c:pt idx="543">
                  <c:v>-0.33000000000000057</c:v>
                </c:pt>
                <c:pt idx="544">
                  <c:v>-1.06</c:v>
                </c:pt>
                <c:pt idx="545">
                  <c:v>-0.94000000000000061</c:v>
                </c:pt>
                <c:pt idx="546">
                  <c:v>-0.56999999999999995</c:v>
                </c:pt>
                <c:pt idx="547">
                  <c:v>-0.55000000000000004</c:v>
                </c:pt>
                <c:pt idx="548">
                  <c:v>1.9100000000000001</c:v>
                </c:pt>
                <c:pt idx="549">
                  <c:v>2.7800000000000002</c:v>
                </c:pt>
                <c:pt idx="550">
                  <c:v>2.2999999999999998</c:v>
                </c:pt>
                <c:pt idx="551">
                  <c:v>3.36</c:v>
                </c:pt>
                <c:pt idx="552">
                  <c:v>0.95000000000000062</c:v>
                </c:pt>
                <c:pt idx="553">
                  <c:v>8.0000000000000043E-2</c:v>
                </c:pt>
                <c:pt idx="554">
                  <c:v>1.03</c:v>
                </c:pt>
                <c:pt idx="555">
                  <c:v>2.8099999999999987</c:v>
                </c:pt>
                <c:pt idx="556">
                  <c:v>3.29</c:v>
                </c:pt>
                <c:pt idx="557">
                  <c:v>3.09</c:v>
                </c:pt>
                <c:pt idx="558">
                  <c:v>2.25</c:v>
                </c:pt>
                <c:pt idx="559">
                  <c:v>1.81</c:v>
                </c:pt>
                <c:pt idx="560">
                  <c:v>1.36</c:v>
                </c:pt>
                <c:pt idx="561">
                  <c:v>0.48000000000000032</c:v>
                </c:pt>
                <c:pt idx="562">
                  <c:v>-0.41000000000000031</c:v>
                </c:pt>
                <c:pt idx="563">
                  <c:v>-0.73000000000000065</c:v>
                </c:pt>
                <c:pt idx="564">
                  <c:v>-0.92</c:v>
                </c:pt>
                <c:pt idx="565">
                  <c:v>-1.1800000000000017</c:v>
                </c:pt>
                <c:pt idx="566">
                  <c:v>-1.28</c:v>
                </c:pt>
                <c:pt idx="567">
                  <c:v>-0.45</c:v>
                </c:pt>
                <c:pt idx="568">
                  <c:v>1.1299999999999979</c:v>
                </c:pt>
                <c:pt idx="569">
                  <c:v>2.9499999999999997</c:v>
                </c:pt>
                <c:pt idx="570">
                  <c:v>4.18</c:v>
                </c:pt>
                <c:pt idx="571">
                  <c:v>4.1199999999999966</c:v>
                </c:pt>
                <c:pt idx="572">
                  <c:v>5.31</c:v>
                </c:pt>
                <c:pt idx="573">
                  <c:v>5.89</c:v>
                </c:pt>
                <c:pt idx="574">
                  <c:v>6.64</c:v>
                </c:pt>
                <c:pt idx="575">
                  <c:v>4.67</c:v>
                </c:pt>
                <c:pt idx="576">
                  <c:v>4.8499999999999996</c:v>
                </c:pt>
                <c:pt idx="577">
                  <c:v>4.17</c:v>
                </c:pt>
                <c:pt idx="578">
                  <c:v>3.94</c:v>
                </c:pt>
                <c:pt idx="579">
                  <c:v>4.08</c:v>
                </c:pt>
                <c:pt idx="580">
                  <c:v>4.3199999999999985</c:v>
                </c:pt>
                <c:pt idx="581">
                  <c:v>3.16</c:v>
                </c:pt>
                <c:pt idx="582">
                  <c:v>2.25</c:v>
                </c:pt>
                <c:pt idx="583">
                  <c:v>2.27</c:v>
                </c:pt>
                <c:pt idx="584">
                  <c:v>1.1599999999999981</c:v>
                </c:pt>
                <c:pt idx="585">
                  <c:v>0.58000000000000007</c:v>
                </c:pt>
                <c:pt idx="586">
                  <c:v>0.27</c:v>
                </c:pt>
                <c:pt idx="587">
                  <c:v>-4.0000000000000022E-2</c:v>
                </c:pt>
                <c:pt idx="588">
                  <c:v>-0.52</c:v>
                </c:pt>
                <c:pt idx="589">
                  <c:v>-1.35</c:v>
                </c:pt>
                <c:pt idx="590">
                  <c:v>-1.3</c:v>
                </c:pt>
                <c:pt idx="591">
                  <c:v>-1.1700000000000017</c:v>
                </c:pt>
                <c:pt idx="592">
                  <c:v>-1.0900000000000001</c:v>
                </c:pt>
                <c:pt idx="593">
                  <c:v>-2.0499999999999998</c:v>
                </c:pt>
                <c:pt idx="594">
                  <c:v>-1.6700000000000017</c:v>
                </c:pt>
                <c:pt idx="595">
                  <c:v>-2.11</c:v>
                </c:pt>
                <c:pt idx="596">
                  <c:v>-2.2999999999999998</c:v>
                </c:pt>
                <c:pt idx="597">
                  <c:v>-0.33000000000000057</c:v>
                </c:pt>
                <c:pt idx="598">
                  <c:v>-0.34</c:v>
                </c:pt>
                <c:pt idx="599">
                  <c:v>1.5</c:v>
                </c:pt>
                <c:pt idx="600">
                  <c:v>2.15</c:v>
                </c:pt>
                <c:pt idx="601">
                  <c:v>2.25</c:v>
                </c:pt>
                <c:pt idx="602">
                  <c:v>1.6900000000000017</c:v>
                </c:pt>
                <c:pt idx="603">
                  <c:v>1.75</c:v>
                </c:pt>
                <c:pt idx="604">
                  <c:v>2.17</c:v>
                </c:pt>
                <c:pt idx="605">
                  <c:v>1.9400000000000017</c:v>
                </c:pt>
                <c:pt idx="606">
                  <c:v>1.5</c:v>
                </c:pt>
                <c:pt idx="607">
                  <c:v>0.42000000000000032</c:v>
                </c:pt>
                <c:pt idx="608">
                  <c:v>-0.05</c:v>
                </c:pt>
                <c:pt idx="609">
                  <c:v>-0.29000000000000031</c:v>
                </c:pt>
                <c:pt idx="610">
                  <c:v>-6.0000000000000032E-2</c:v>
                </c:pt>
                <c:pt idx="611">
                  <c:v>-1.42</c:v>
                </c:pt>
                <c:pt idx="612">
                  <c:v>-1.83</c:v>
                </c:pt>
                <c:pt idx="613">
                  <c:v>-1.8900000000000001</c:v>
                </c:pt>
                <c:pt idx="614">
                  <c:v>-0.9</c:v>
                </c:pt>
                <c:pt idx="615">
                  <c:v>-0.9</c:v>
                </c:pt>
                <c:pt idx="616">
                  <c:v>1.84</c:v>
                </c:pt>
                <c:pt idx="617">
                  <c:v>2.54</c:v>
                </c:pt>
                <c:pt idx="618">
                  <c:v>3.8</c:v>
                </c:pt>
                <c:pt idx="619">
                  <c:v>5.22</c:v>
                </c:pt>
                <c:pt idx="620">
                  <c:v>2.9299999999999997</c:v>
                </c:pt>
                <c:pt idx="621">
                  <c:v>6.9700000000000024</c:v>
                </c:pt>
                <c:pt idx="622">
                  <c:v>5.52</c:v>
                </c:pt>
                <c:pt idx="623">
                  <c:v>3.48</c:v>
                </c:pt>
                <c:pt idx="624">
                  <c:v>3</c:v>
                </c:pt>
                <c:pt idx="625">
                  <c:v>3.17</c:v>
                </c:pt>
                <c:pt idx="626">
                  <c:v>2.8899999999999997</c:v>
                </c:pt>
                <c:pt idx="627">
                  <c:v>2.3699999999999997</c:v>
                </c:pt>
                <c:pt idx="628">
                  <c:v>2.2200000000000002</c:v>
                </c:pt>
                <c:pt idx="629">
                  <c:v>1.6300000000000001</c:v>
                </c:pt>
                <c:pt idx="630">
                  <c:v>1.04</c:v>
                </c:pt>
                <c:pt idx="631">
                  <c:v>0.28000000000000008</c:v>
                </c:pt>
                <c:pt idx="632">
                  <c:v>4.0000000000000022E-2</c:v>
                </c:pt>
                <c:pt idx="633">
                  <c:v>0.39000000000000051</c:v>
                </c:pt>
                <c:pt idx="634">
                  <c:v>0.45</c:v>
                </c:pt>
                <c:pt idx="635">
                  <c:v>8.0000000000000043E-2</c:v>
                </c:pt>
                <c:pt idx="636">
                  <c:v>-0.34</c:v>
                </c:pt>
                <c:pt idx="637">
                  <c:v>0.60000000000000064</c:v>
                </c:pt>
                <c:pt idx="638">
                  <c:v>-0.5</c:v>
                </c:pt>
                <c:pt idx="639">
                  <c:v>-0.47000000000000008</c:v>
                </c:pt>
                <c:pt idx="640">
                  <c:v>0.18000000000000022</c:v>
                </c:pt>
                <c:pt idx="641">
                  <c:v>1.59</c:v>
                </c:pt>
                <c:pt idx="642">
                  <c:v>2.57</c:v>
                </c:pt>
                <c:pt idx="643">
                  <c:v>2.79</c:v>
                </c:pt>
                <c:pt idx="644">
                  <c:v>2.86</c:v>
                </c:pt>
                <c:pt idx="645">
                  <c:v>4.57</c:v>
                </c:pt>
                <c:pt idx="646">
                  <c:v>6.9</c:v>
                </c:pt>
                <c:pt idx="647">
                  <c:v>7.84</c:v>
                </c:pt>
                <c:pt idx="648">
                  <c:v>6.09</c:v>
                </c:pt>
                <c:pt idx="649">
                  <c:v>4.4300000000000024</c:v>
                </c:pt>
                <c:pt idx="650">
                  <c:v>2.65</c:v>
                </c:pt>
                <c:pt idx="651">
                  <c:v>2.69</c:v>
                </c:pt>
                <c:pt idx="652">
                  <c:v>2.98</c:v>
                </c:pt>
                <c:pt idx="653">
                  <c:v>3.63</c:v>
                </c:pt>
                <c:pt idx="654">
                  <c:v>2.2400000000000002</c:v>
                </c:pt>
                <c:pt idx="655">
                  <c:v>1.26</c:v>
                </c:pt>
                <c:pt idx="656">
                  <c:v>0.77000000000000102</c:v>
                </c:pt>
                <c:pt idx="657">
                  <c:v>0.47000000000000008</c:v>
                </c:pt>
                <c:pt idx="658">
                  <c:v>-0.14000000000000001</c:v>
                </c:pt>
                <c:pt idx="659">
                  <c:v>-1.41</c:v>
                </c:pt>
                <c:pt idx="660">
                  <c:v>-2.21</c:v>
                </c:pt>
                <c:pt idx="661">
                  <c:v>-2.5</c:v>
                </c:pt>
                <c:pt idx="662">
                  <c:v>-1.9200000000000017</c:v>
                </c:pt>
                <c:pt idx="663">
                  <c:v>-1.02</c:v>
                </c:pt>
                <c:pt idx="664">
                  <c:v>2.71</c:v>
                </c:pt>
                <c:pt idx="665">
                  <c:v>2.69</c:v>
                </c:pt>
                <c:pt idx="666">
                  <c:v>4.49</c:v>
                </c:pt>
                <c:pt idx="667">
                  <c:v>5.21</c:v>
                </c:pt>
                <c:pt idx="668">
                  <c:v>5.37</c:v>
                </c:pt>
                <c:pt idx="669">
                  <c:v>6.67</c:v>
                </c:pt>
                <c:pt idx="670">
                  <c:v>7.1099999999999985</c:v>
                </c:pt>
                <c:pt idx="671">
                  <c:v>4.76</c:v>
                </c:pt>
                <c:pt idx="672">
                  <c:v>4.01</c:v>
                </c:pt>
                <c:pt idx="673">
                  <c:v>3.4699999999999998</c:v>
                </c:pt>
                <c:pt idx="674">
                  <c:v>3.07</c:v>
                </c:pt>
                <c:pt idx="675">
                  <c:v>3.9099999999999997</c:v>
                </c:pt>
                <c:pt idx="676">
                  <c:v>4.59</c:v>
                </c:pt>
                <c:pt idx="677">
                  <c:v>4.8</c:v>
                </c:pt>
                <c:pt idx="678">
                  <c:v>3.8</c:v>
                </c:pt>
                <c:pt idx="679">
                  <c:v>2.65</c:v>
                </c:pt>
                <c:pt idx="680">
                  <c:v>1.6900000000000017</c:v>
                </c:pt>
                <c:pt idx="681">
                  <c:v>0.96000000000000063</c:v>
                </c:pt>
                <c:pt idx="682">
                  <c:v>-1.0000000000000005E-2</c:v>
                </c:pt>
                <c:pt idx="683">
                  <c:v>-1.04</c:v>
                </c:pt>
                <c:pt idx="684">
                  <c:v>-1.54</c:v>
                </c:pt>
                <c:pt idx="685">
                  <c:v>-1.48</c:v>
                </c:pt>
                <c:pt idx="686">
                  <c:v>-0.12000000000000002</c:v>
                </c:pt>
                <c:pt idx="687">
                  <c:v>1.49</c:v>
                </c:pt>
                <c:pt idx="688">
                  <c:v>3.73</c:v>
                </c:pt>
                <c:pt idx="689">
                  <c:v>5.56</c:v>
                </c:pt>
                <c:pt idx="690">
                  <c:v>7.33</c:v>
                </c:pt>
                <c:pt idx="691">
                  <c:v>8.8800000000000008</c:v>
                </c:pt>
                <c:pt idx="692">
                  <c:v>10.18</c:v>
                </c:pt>
                <c:pt idx="693">
                  <c:v>10.88</c:v>
                </c:pt>
                <c:pt idx="694">
                  <c:v>10.18</c:v>
                </c:pt>
                <c:pt idx="695">
                  <c:v>8.44</c:v>
                </c:pt>
                <c:pt idx="696">
                  <c:v>6.14</c:v>
                </c:pt>
                <c:pt idx="697">
                  <c:v>4.24</c:v>
                </c:pt>
                <c:pt idx="698">
                  <c:v>2.84</c:v>
                </c:pt>
                <c:pt idx="699">
                  <c:v>2.62</c:v>
                </c:pt>
                <c:pt idx="700">
                  <c:v>3.3499999999999988</c:v>
                </c:pt>
                <c:pt idx="701">
                  <c:v>3.73</c:v>
                </c:pt>
                <c:pt idx="702">
                  <c:v>3.2800000000000002</c:v>
                </c:pt>
                <c:pt idx="703">
                  <c:v>2.56</c:v>
                </c:pt>
                <c:pt idx="704">
                  <c:v>2.11</c:v>
                </c:pt>
                <c:pt idx="705">
                  <c:v>1.01</c:v>
                </c:pt>
                <c:pt idx="706">
                  <c:v>2.0000000000000011E-2</c:v>
                </c:pt>
                <c:pt idx="707">
                  <c:v>-8.0000000000000043E-2</c:v>
                </c:pt>
                <c:pt idx="708">
                  <c:v>-0.77000000000000102</c:v>
                </c:pt>
                <c:pt idx="709">
                  <c:v>-0.61000000000000065</c:v>
                </c:pt>
                <c:pt idx="710">
                  <c:v>-1.0000000000000005E-2</c:v>
                </c:pt>
                <c:pt idx="711">
                  <c:v>1.1800000000000017</c:v>
                </c:pt>
                <c:pt idx="712">
                  <c:v>1.9000000000000001</c:v>
                </c:pt>
                <c:pt idx="713">
                  <c:v>2.1</c:v>
                </c:pt>
                <c:pt idx="714">
                  <c:v>2.66</c:v>
                </c:pt>
                <c:pt idx="715">
                  <c:v>4.33</c:v>
                </c:pt>
                <c:pt idx="716">
                  <c:v>5.59</c:v>
                </c:pt>
                <c:pt idx="717">
                  <c:v>5.73</c:v>
                </c:pt>
                <c:pt idx="718">
                  <c:v>6.7</c:v>
                </c:pt>
                <c:pt idx="719">
                  <c:v>7.3599999999999985</c:v>
                </c:pt>
                <c:pt idx="720">
                  <c:v>7.38</c:v>
                </c:pt>
                <c:pt idx="721">
                  <c:v>7.28</c:v>
                </c:pt>
                <c:pt idx="722">
                  <c:v>6.18</c:v>
                </c:pt>
                <c:pt idx="723">
                  <c:v>5.45</c:v>
                </c:pt>
                <c:pt idx="724">
                  <c:v>4.92</c:v>
                </c:pt>
                <c:pt idx="725">
                  <c:v>4.76</c:v>
                </c:pt>
                <c:pt idx="726">
                  <c:v>3.92</c:v>
                </c:pt>
                <c:pt idx="727">
                  <c:v>2.5499999999999998</c:v>
                </c:pt>
                <c:pt idx="728">
                  <c:v>1.3800000000000001</c:v>
                </c:pt>
                <c:pt idx="729">
                  <c:v>0.630000000000001</c:v>
                </c:pt>
                <c:pt idx="730">
                  <c:v>0.25</c:v>
                </c:pt>
                <c:pt idx="731">
                  <c:v>-0.56999999999999995</c:v>
                </c:pt>
                <c:pt idx="732">
                  <c:v>-1.1000000000000001</c:v>
                </c:pt>
                <c:pt idx="733">
                  <c:v>-1.1299999999999979</c:v>
                </c:pt>
                <c:pt idx="734">
                  <c:v>7.0000000000000021E-2</c:v>
                </c:pt>
                <c:pt idx="735">
                  <c:v>1.1599999999999981</c:v>
                </c:pt>
                <c:pt idx="736">
                  <c:v>1.75</c:v>
                </c:pt>
                <c:pt idx="737">
                  <c:v>1.75</c:v>
                </c:pt>
                <c:pt idx="738">
                  <c:v>4.4000000000000004</c:v>
                </c:pt>
                <c:pt idx="739">
                  <c:v>6.54</c:v>
                </c:pt>
                <c:pt idx="740">
                  <c:v>7.64</c:v>
                </c:pt>
                <c:pt idx="741">
                  <c:v>7.89</c:v>
                </c:pt>
                <c:pt idx="742">
                  <c:v>8.4600000000000026</c:v>
                </c:pt>
                <c:pt idx="743">
                  <c:v>8.33</c:v>
                </c:pt>
                <c:pt idx="744">
                  <c:v>8.15</c:v>
                </c:pt>
                <c:pt idx="745">
                  <c:v>6.8</c:v>
                </c:pt>
                <c:pt idx="746">
                  <c:v>5.28</c:v>
                </c:pt>
                <c:pt idx="747">
                  <c:v>4.83</c:v>
                </c:pt>
                <c:pt idx="748">
                  <c:v>4.74</c:v>
                </c:pt>
                <c:pt idx="749">
                  <c:v>4.28</c:v>
                </c:pt>
                <c:pt idx="750">
                  <c:v>3.05</c:v>
                </c:pt>
                <c:pt idx="751">
                  <c:v>1.47</c:v>
                </c:pt>
                <c:pt idx="752">
                  <c:v>0.33000000000000057</c:v>
                </c:pt>
                <c:pt idx="753">
                  <c:v>-0.56999999999999995</c:v>
                </c:pt>
                <c:pt idx="754">
                  <c:v>-1.55</c:v>
                </c:pt>
                <c:pt idx="755">
                  <c:v>-2.38</c:v>
                </c:pt>
                <c:pt idx="756">
                  <c:v>-2.59</c:v>
                </c:pt>
                <c:pt idx="757">
                  <c:v>-2.4</c:v>
                </c:pt>
                <c:pt idx="758">
                  <c:v>-1.6800000000000017</c:v>
                </c:pt>
                <c:pt idx="759">
                  <c:v>-1.4</c:v>
                </c:pt>
                <c:pt idx="760">
                  <c:v>-0.37000000000000038</c:v>
                </c:pt>
                <c:pt idx="761">
                  <c:v>0.94000000000000061</c:v>
                </c:pt>
                <c:pt idx="762">
                  <c:v>2.71</c:v>
                </c:pt>
                <c:pt idx="763">
                  <c:v>3.61</c:v>
                </c:pt>
                <c:pt idx="764">
                  <c:v>3.73</c:v>
                </c:pt>
                <c:pt idx="765">
                  <c:v>3.69</c:v>
                </c:pt>
                <c:pt idx="766">
                  <c:v>3.71</c:v>
                </c:pt>
                <c:pt idx="767">
                  <c:v>3.4499999999999997</c:v>
                </c:pt>
                <c:pt idx="768">
                  <c:v>3.18</c:v>
                </c:pt>
                <c:pt idx="769">
                  <c:v>2.64</c:v>
                </c:pt>
                <c:pt idx="770">
                  <c:v>2.3099999999999987</c:v>
                </c:pt>
                <c:pt idx="771">
                  <c:v>2.34</c:v>
                </c:pt>
                <c:pt idx="772">
                  <c:v>2.5</c:v>
                </c:pt>
                <c:pt idx="773">
                  <c:v>2.09</c:v>
                </c:pt>
                <c:pt idx="774">
                  <c:v>1.22</c:v>
                </c:pt>
                <c:pt idx="775">
                  <c:v>1.5</c:v>
                </c:pt>
                <c:pt idx="776">
                  <c:v>-0.76000000000000101</c:v>
                </c:pt>
                <c:pt idx="777">
                  <c:v>-1.33</c:v>
                </c:pt>
                <c:pt idx="778">
                  <c:v>-1.45</c:v>
                </c:pt>
                <c:pt idx="779">
                  <c:v>-1.77</c:v>
                </c:pt>
                <c:pt idx="780">
                  <c:v>-2.02</c:v>
                </c:pt>
                <c:pt idx="781">
                  <c:v>-2.11</c:v>
                </c:pt>
                <c:pt idx="782">
                  <c:v>-0.24000000000000021</c:v>
                </c:pt>
                <c:pt idx="783">
                  <c:v>-1.1399999999999979</c:v>
                </c:pt>
                <c:pt idx="784">
                  <c:v>-0.59</c:v>
                </c:pt>
                <c:pt idx="785">
                  <c:v>-0.71000000000000063</c:v>
                </c:pt>
                <c:pt idx="786">
                  <c:v>-0.27</c:v>
                </c:pt>
                <c:pt idx="787">
                  <c:v>-0.56999999999999995</c:v>
                </c:pt>
                <c:pt idx="788">
                  <c:v>-0.21000000000000021</c:v>
                </c:pt>
                <c:pt idx="789">
                  <c:v>2.71</c:v>
                </c:pt>
                <c:pt idx="790">
                  <c:v>2.59</c:v>
                </c:pt>
                <c:pt idx="791">
                  <c:v>3.18</c:v>
                </c:pt>
                <c:pt idx="792">
                  <c:v>3.18</c:v>
                </c:pt>
                <c:pt idx="793">
                  <c:v>1.76</c:v>
                </c:pt>
                <c:pt idx="794">
                  <c:v>1.48</c:v>
                </c:pt>
                <c:pt idx="795">
                  <c:v>2.34</c:v>
                </c:pt>
                <c:pt idx="796">
                  <c:v>3.04</c:v>
                </c:pt>
                <c:pt idx="797">
                  <c:v>2.9699999999999998</c:v>
                </c:pt>
                <c:pt idx="798">
                  <c:v>1.73</c:v>
                </c:pt>
                <c:pt idx="799">
                  <c:v>0.23</c:v>
                </c:pt>
                <c:pt idx="800">
                  <c:v>-0.89</c:v>
                </c:pt>
                <c:pt idx="801">
                  <c:v>-0.97000000000000064</c:v>
                </c:pt>
                <c:pt idx="802">
                  <c:v>-2.98</c:v>
                </c:pt>
                <c:pt idx="803">
                  <c:v>-4.04</c:v>
                </c:pt>
                <c:pt idx="804">
                  <c:v>-4.79</c:v>
                </c:pt>
                <c:pt idx="805">
                  <c:v>-4.1399999999999997</c:v>
                </c:pt>
                <c:pt idx="806">
                  <c:v>-3.62</c:v>
                </c:pt>
                <c:pt idx="807">
                  <c:v>-0.89</c:v>
                </c:pt>
                <c:pt idx="808">
                  <c:v>0.71000000000000063</c:v>
                </c:pt>
                <c:pt idx="809">
                  <c:v>0.3800000000000005</c:v>
                </c:pt>
                <c:pt idx="810">
                  <c:v>1.51</c:v>
                </c:pt>
                <c:pt idx="811">
                  <c:v>2.14</c:v>
                </c:pt>
                <c:pt idx="812">
                  <c:v>2.2799999999999998</c:v>
                </c:pt>
                <c:pt idx="813">
                  <c:v>4.5599999999999996</c:v>
                </c:pt>
                <c:pt idx="814">
                  <c:v>3.42</c:v>
                </c:pt>
                <c:pt idx="815">
                  <c:v>4.21</c:v>
                </c:pt>
                <c:pt idx="816">
                  <c:v>4.21</c:v>
                </c:pt>
                <c:pt idx="817">
                  <c:v>4.53</c:v>
                </c:pt>
                <c:pt idx="818">
                  <c:v>2.04</c:v>
                </c:pt>
                <c:pt idx="819">
                  <c:v>0.73000000000000065</c:v>
                </c:pt>
                <c:pt idx="820">
                  <c:v>0.99</c:v>
                </c:pt>
                <c:pt idx="821">
                  <c:v>1.6700000000000017</c:v>
                </c:pt>
                <c:pt idx="822">
                  <c:v>0.73000000000000065</c:v>
                </c:pt>
                <c:pt idx="823">
                  <c:v>-1.27</c:v>
                </c:pt>
                <c:pt idx="824">
                  <c:v>-0.95000000000000062</c:v>
                </c:pt>
                <c:pt idx="825">
                  <c:v>-0.74000000000000088</c:v>
                </c:pt>
                <c:pt idx="826">
                  <c:v>-2.15</c:v>
                </c:pt>
                <c:pt idx="827">
                  <c:v>-1.86</c:v>
                </c:pt>
                <c:pt idx="828">
                  <c:v>-1.79</c:v>
                </c:pt>
                <c:pt idx="829">
                  <c:v>-1.1399999999999979</c:v>
                </c:pt>
                <c:pt idx="830">
                  <c:v>-1.1800000000000017</c:v>
                </c:pt>
                <c:pt idx="831">
                  <c:v>0.48000000000000032</c:v>
                </c:pt>
                <c:pt idx="832">
                  <c:v>0.34</c:v>
                </c:pt>
                <c:pt idx="833">
                  <c:v>1.6</c:v>
                </c:pt>
                <c:pt idx="834">
                  <c:v>1.72</c:v>
                </c:pt>
                <c:pt idx="835">
                  <c:v>1.71</c:v>
                </c:pt>
                <c:pt idx="836">
                  <c:v>1.82</c:v>
                </c:pt>
                <c:pt idx="837">
                  <c:v>2.17</c:v>
                </c:pt>
                <c:pt idx="838">
                  <c:v>1.6</c:v>
                </c:pt>
                <c:pt idx="839">
                  <c:v>1.6300000000000001</c:v>
                </c:pt>
                <c:pt idx="840">
                  <c:v>1.22</c:v>
                </c:pt>
                <c:pt idx="841">
                  <c:v>0.33000000000000057</c:v>
                </c:pt>
                <c:pt idx="842">
                  <c:v>2.0000000000000011E-2</c:v>
                </c:pt>
                <c:pt idx="843">
                  <c:v>1.04</c:v>
                </c:pt>
                <c:pt idx="844">
                  <c:v>2.2200000000000002</c:v>
                </c:pt>
                <c:pt idx="845">
                  <c:v>2.2999999999999998</c:v>
                </c:pt>
                <c:pt idx="846">
                  <c:v>0.85000000000000064</c:v>
                </c:pt>
                <c:pt idx="847">
                  <c:v>-0.11</c:v>
                </c:pt>
                <c:pt idx="848">
                  <c:v>-0.66000000000000114</c:v>
                </c:pt>
                <c:pt idx="849">
                  <c:v>-1.25</c:v>
                </c:pt>
                <c:pt idx="850">
                  <c:v>-1.71</c:v>
                </c:pt>
                <c:pt idx="851">
                  <c:v>-2.94</c:v>
                </c:pt>
                <c:pt idx="852">
                  <c:v>-3.2800000000000002</c:v>
                </c:pt>
                <c:pt idx="853">
                  <c:v>-2.65</c:v>
                </c:pt>
                <c:pt idx="854">
                  <c:v>-2.3299999999999987</c:v>
                </c:pt>
                <c:pt idx="855">
                  <c:v>-1.71</c:v>
                </c:pt>
                <c:pt idx="856">
                  <c:v>-0.9</c:v>
                </c:pt>
                <c:pt idx="857">
                  <c:v>-1.01</c:v>
                </c:pt>
                <c:pt idx="858">
                  <c:v>-2.42</c:v>
                </c:pt>
                <c:pt idx="859">
                  <c:v>-1.9500000000000017</c:v>
                </c:pt>
                <c:pt idx="860">
                  <c:v>-2.12</c:v>
                </c:pt>
                <c:pt idx="861">
                  <c:v>0.64000000000000101</c:v>
                </c:pt>
                <c:pt idx="862">
                  <c:v>3.44</c:v>
                </c:pt>
                <c:pt idx="863">
                  <c:v>4.5</c:v>
                </c:pt>
                <c:pt idx="864">
                  <c:v>4.5</c:v>
                </c:pt>
                <c:pt idx="865">
                  <c:v>5.41</c:v>
                </c:pt>
                <c:pt idx="866">
                  <c:v>4.58</c:v>
                </c:pt>
                <c:pt idx="867">
                  <c:v>3.75</c:v>
                </c:pt>
                <c:pt idx="868">
                  <c:v>2.12</c:v>
                </c:pt>
                <c:pt idx="869">
                  <c:v>0.56000000000000005</c:v>
                </c:pt>
                <c:pt idx="870">
                  <c:v>-0.55000000000000004</c:v>
                </c:pt>
                <c:pt idx="871">
                  <c:v>-1.41</c:v>
                </c:pt>
                <c:pt idx="872">
                  <c:v>-1.44</c:v>
                </c:pt>
                <c:pt idx="873">
                  <c:v>-1.48</c:v>
                </c:pt>
                <c:pt idx="874">
                  <c:v>-0.85000000000000064</c:v>
                </c:pt>
                <c:pt idx="875">
                  <c:v>-1.78</c:v>
                </c:pt>
                <c:pt idx="876">
                  <c:v>-0.93</c:v>
                </c:pt>
                <c:pt idx="877">
                  <c:v>-0.51</c:v>
                </c:pt>
                <c:pt idx="878">
                  <c:v>-0.35000000000000031</c:v>
                </c:pt>
                <c:pt idx="879">
                  <c:v>-0.3800000000000005</c:v>
                </c:pt>
                <c:pt idx="880">
                  <c:v>0.37000000000000038</c:v>
                </c:pt>
                <c:pt idx="881">
                  <c:v>0.58000000000000007</c:v>
                </c:pt>
                <c:pt idx="882">
                  <c:v>0.84000000000000064</c:v>
                </c:pt>
                <c:pt idx="883">
                  <c:v>1.27</c:v>
                </c:pt>
                <c:pt idx="884">
                  <c:v>2.09</c:v>
                </c:pt>
                <c:pt idx="885">
                  <c:v>2.59</c:v>
                </c:pt>
                <c:pt idx="886">
                  <c:v>2.3699999999999997</c:v>
                </c:pt>
                <c:pt idx="887">
                  <c:v>2.29</c:v>
                </c:pt>
                <c:pt idx="888">
                  <c:v>0.44</c:v>
                </c:pt>
                <c:pt idx="889">
                  <c:v>-0.33000000000000057</c:v>
                </c:pt>
                <c:pt idx="890">
                  <c:v>-0.89</c:v>
                </c:pt>
                <c:pt idx="891">
                  <c:v>-0.94000000000000061</c:v>
                </c:pt>
                <c:pt idx="892">
                  <c:v>-0.62000000000000088</c:v>
                </c:pt>
                <c:pt idx="893">
                  <c:v>-2.0499999999999998</c:v>
                </c:pt>
                <c:pt idx="894">
                  <c:v>-2.82</c:v>
                </c:pt>
                <c:pt idx="895">
                  <c:v>-3.3499999999999988</c:v>
                </c:pt>
                <c:pt idx="896">
                  <c:v>-3</c:v>
                </c:pt>
                <c:pt idx="897">
                  <c:v>-2.86</c:v>
                </c:pt>
                <c:pt idx="898">
                  <c:v>-2.71</c:v>
                </c:pt>
                <c:pt idx="899">
                  <c:v>-2.4299999999999997</c:v>
                </c:pt>
                <c:pt idx="900">
                  <c:v>-1.9800000000000018</c:v>
                </c:pt>
                <c:pt idx="901">
                  <c:v>-1.6800000000000017</c:v>
                </c:pt>
                <c:pt idx="902">
                  <c:v>-1.54</c:v>
                </c:pt>
                <c:pt idx="903">
                  <c:v>-1.76</c:v>
                </c:pt>
                <c:pt idx="904">
                  <c:v>-1.9100000000000001</c:v>
                </c:pt>
                <c:pt idx="905">
                  <c:v>-1.9600000000000017</c:v>
                </c:pt>
                <c:pt idx="906">
                  <c:v>-1.1100000000000001</c:v>
                </c:pt>
                <c:pt idx="907">
                  <c:v>0.11</c:v>
                </c:pt>
                <c:pt idx="908">
                  <c:v>1.03</c:v>
                </c:pt>
                <c:pt idx="909">
                  <c:v>0.52</c:v>
                </c:pt>
                <c:pt idx="910">
                  <c:v>-0.4</c:v>
                </c:pt>
                <c:pt idx="911">
                  <c:v>-1.03</c:v>
                </c:pt>
                <c:pt idx="912">
                  <c:v>-0.69000000000000061</c:v>
                </c:pt>
                <c:pt idx="913">
                  <c:v>-0.30000000000000032</c:v>
                </c:pt>
                <c:pt idx="914">
                  <c:v>0.47000000000000008</c:v>
                </c:pt>
                <c:pt idx="915">
                  <c:v>0.48000000000000032</c:v>
                </c:pt>
                <c:pt idx="916">
                  <c:v>-4.0000000000000022E-2</c:v>
                </c:pt>
                <c:pt idx="917">
                  <c:v>-1.61</c:v>
                </c:pt>
                <c:pt idx="918">
                  <c:v>-2.7800000000000002</c:v>
                </c:pt>
                <c:pt idx="919">
                  <c:v>-3.3499999999999988</c:v>
                </c:pt>
                <c:pt idx="920">
                  <c:v>-3.02</c:v>
                </c:pt>
                <c:pt idx="921">
                  <c:v>-2.38</c:v>
                </c:pt>
                <c:pt idx="922">
                  <c:v>-2.16</c:v>
                </c:pt>
                <c:pt idx="923">
                  <c:v>-1.46</c:v>
                </c:pt>
                <c:pt idx="924">
                  <c:v>-1.01</c:v>
                </c:pt>
                <c:pt idx="925">
                  <c:v>-0.91</c:v>
                </c:pt>
                <c:pt idx="926">
                  <c:v>-1.1000000000000001</c:v>
                </c:pt>
                <c:pt idx="927">
                  <c:v>-1.5</c:v>
                </c:pt>
                <c:pt idx="928">
                  <c:v>-1.3900000000000001</c:v>
                </c:pt>
                <c:pt idx="929">
                  <c:v>-0.58000000000000007</c:v>
                </c:pt>
                <c:pt idx="930">
                  <c:v>8.0000000000000043E-2</c:v>
                </c:pt>
                <c:pt idx="931">
                  <c:v>0.47000000000000008</c:v>
                </c:pt>
                <c:pt idx="932">
                  <c:v>1.9300000000000017</c:v>
                </c:pt>
                <c:pt idx="933">
                  <c:v>1.25</c:v>
                </c:pt>
                <c:pt idx="934">
                  <c:v>0.14000000000000001</c:v>
                </c:pt>
                <c:pt idx="935">
                  <c:v>0.15000000000000022</c:v>
                </c:pt>
                <c:pt idx="936">
                  <c:v>-0.8</c:v>
                </c:pt>
                <c:pt idx="937">
                  <c:v>-0.39000000000000051</c:v>
                </c:pt>
                <c:pt idx="938">
                  <c:v>-0.1</c:v>
                </c:pt>
                <c:pt idx="939">
                  <c:v>0.76000000000000101</c:v>
                </c:pt>
                <c:pt idx="940">
                  <c:v>1.26</c:v>
                </c:pt>
                <c:pt idx="941">
                  <c:v>1.49</c:v>
                </c:pt>
                <c:pt idx="942">
                  <c:v>1.1299999999999979</c:v>
                </c:pt>
                <c:pt idx="943">
                  <c:v>0.56999999999999995</c:v>
                </c:pt>
                <c:pt idx="944">
                  <c:v>0.18000000000000022</c:v>
                </c:pt>
                <c:pt idx="945">
                  <c:v>0.05</c:v>
                </c:pt>
                <c:pt idx="946">
                  <c:v>0.15000000000000022</c:v>
                </c:pt>
                <c:pt idx="947">
                  <c:v>0.68</c:v>
                </c:pt>
                <c:pt idx="948">
                  <c:v>1.23</c:v>
                </c:pt>
                <c:pt idx="949">
                  <c:v>1.28</c:v>
                </c:pt>
                <c:pt idx="950">
                  <c:v>1.58</c:v>
                </c:pt>
                <c:pt idx="951">
                  <c:v>1.1599999999999981</c:v>
                </c:pt>
                <c:pt idx="952">
                  <c:v>0.94000000000000061</c:v>
                </c:pt>
                <c:pt idx="953">
                  <c:v>0.23</c:v>
                </c:pt>
                <c:pt idx="954">
                  <c:v>2.4699999999999998</c:v>
                </c:pt>
                <c:pt idx="955">
                  <c:v>1.1499999999999981</c:v>
                </c:pt>
                <c:pt idx="956">
                  <c:v>1.03</c:v>
                </c:pt>
                <c:pt idx="957">
                  <c:v>9.0000000000000024E-2</c:v>
                </c:pt>
                <c:pt idx="958">
                  <c:v>-0.630000000000001</c:v>
                </c:pt>
                <c:pt idx="959">
                  <c:v>-1.02</c:v>
                </c:pt>
                <c:pt idx="960">
                  <c:v>-0.98</c:v>
                </c:pt>
                <c:pt idx="961">
                  <c:v>-0.26</c:v>
                </c:pt>
                <c:pt idx="962">
                  <c:v>0.56999999999999995</c:v>
                </c:pt>
                <c:pt idx="963">
                  <c:v>1.76</c:v>
                </c:pt>
                <c:pt idx="964">
                  <c:v>2.11</c:v>
                </c:pt>
                <c:pt idx="965">
                  <c:v>1.48</c:v>
                </c:pt>
                <c:pt idx="966">
                  <c:v>0.5</c:v>
                </c:pt>
                <c:pt idx="967">
                  <c:v>0.34</c:v>
                </c:pt>
                <c:pt idx="968">
                  <c:v>0.68</c:v>
                </c:pt>
                <c:pt idx="969">
                  <c:v>0.33000000000000057</c:v>
                </c:pt>
                <c:pt idx="970">
                  <c:v>-0.31000000000000044</c:v>
                </c:pt>
                <c:pt idx="971">
                  <c:v>-9.0000000000000024E-2</c:v>
                </c:pt>
                <c:pt idx="972">
                  <c:v>0.71000000000000063</c:v>
                </c:pt>
                <c:pt idx="973">
                  <c:v>1.43</c:v>
                </c:pt>
                <c:pt idx="974">
                  <c:v>2.1</c:v>
                </c:pt>
                <c:pt idx="975">
                  <c:v>2.62</c:v>
                </c:pt>
                <c:pt idx="976">
                  <c:v>3.48</c:v>
                </c:pt>
                <c:pt idx="977">
                  <c:v>4.3899999999999997</c:v>
                </c:pt>
                <c:pt idx="978">
                  <c:v>4.78</c:v>
                </c:pt>
                <c:pt idx="979">
                  <c:v>5.26</c:v>
                </c:pt>
                <c:pt idx="980">
                  <c:v>4.37</c:v>
                </c:pt>
                <c:pt idx="981">
                  <c:v>5.37</c:v>
                </c:pt>
                <c:pt idx="982">
                  <c:v>4.3</c:v>
                </c:pt>
                <c:pt idx="983">
                  <c:v>3.34</c:v>
                </c:pt>
                <c:pt idx="984">
                  <c:v>2.2000000000000002</c:v>
                </c:pt>
                <c:pt idx="985">
                  <c:v>1.1100000000000001</c:v>
                </c:pt>
                <c:pt idx="986">
                  <c:v>0.97000000000000064</c:v>
                </c:pt>
                <c:pt idx="987">
                  <c:v>1.9200000000000017</c:v>
                </c:pt>
                <c:pt idx="988">
                  <c:v>2.5099999999999998</c:v>
                </c:pt>
                <c:pt idx="989">
                  <c:v>2.61</c:v>
                </c:pt>
                <c:pt idx="990">
                  <c:v>1.82</c:v>
                </c:pt>
                <c:pt idx="991">
                  <c:v>0.76000000000000101</c:v>
                </c:pt>
                <c:pt idx="992">
                  <c:v>0.21000000000000021</c:v>
                </c:pt>
                <c:pt idx="993">
                  <c:v>-0.49000000000000032</c:v>
                </c:pt>
                <c:pt idx="994">
                  <c:v>-0.750000000000001</c:v>
                </c:pt>
                <c:pt idx="995">
                  <c:v>-0.56999999999999995</c:v>
                </c:pt>
                <c:pt idx="996">
                  <c:v>0.22</c:v>
                </c:pt>
                <c:pt idx="997">
                  <c:v>0.750000000000001</c:v>
                </c:pt>
                <c:pt idx="998">
                  <c:v>1.0900000000000001</c:v>
                </c:pt>
                <c:pt idx="999">
                  <c:v>0.76000000000000101</c:v>
                </c:pt>
                <c:pt idx="1000">
                  <c:v>0.66000000000000114</c:v>
                </c:pt>
                <c:pt idx="1001">
                  <c:v>0.60000000000000064</c:v>
                </c:pt>
                <c:pt idx="1002">
                  <c:v>0.81</c:v>
                </c:pt>
                <c:pt idx="1003">
                  <c:v>0.82000000000000062</c:v>
                </c:pt>
                <c:pt idx="1004">
                  <c:v>0.85000000000000064</c:v>
                </c:pt>
                <c:pt idx="1005">
                  <c:v>0.89</c:v>
                </c:pt>
                <c:pt idx="1006">
                  <c:v>1.4</c:v>
                </c:pt>
                <c:pt idx="1007">
                  <c:v>2.06</c:v>
                </c:pt>
                <c:pt idx="1008">
                  <c:v>2.58</c:v>
                </c:pt>
                <c:pt idx="1009">
                  <c:v>2.64</c:v>
                </c:pt>
                <c:pt idx="1010">
                  <c:v>3.13</c:v>
                </c:pt>
                <c:pt idx="1011">
                  <c:v>4.01</c:v>
                </c:pt>
                <c:pt idx="1012">
                  <c:v>4.6599999999999975</c:v>
                </c:pt>
                <c:pt idx="1013">
                  <c:v>4.18</c:v>
                </c:pt>
                <c:pt idx="1014">
                  <c:v>3.16</c:v>
                </c:pt>
                <c:pt idx="1015">
                  <c:v>2.2599999999999998</c:v>
                </c:pt>
                <c:pt idx="1016">
                  <c:v>1.85</c:v>
                </c:pt>
                <c:pt idx="1017">
                  <c:v>1.74</c:v>
                </c:pt>
                <c:pt idx="1018">
                  <c:v>1.78</c:v>
                </c:pt>
                <c:pt idx="1019">
                  <c:v>1.9500000000000017</c:v>
                </c:pt>
                <c:pt idx="1020">
                  <c:v>2.36</c:v>
                </c:pt>
                <c:pt idx="1021">
                  <c:v>2.9699999999999998</c:v>
                </c:pt>
                <c:pt idx="1022">
                  <c:v>3.7600000000000002</c:v>
                </c:pt>
                <c:pt idx="1023">
                  <c:v>4.83</c:v>
                </c:pt>
                <c:pt idx="1024">
                  <c:v>6.1</c:v>
                </c:pt>
                <c:pt idx="1025">
                  <c:v>7.29</c:v>
                </c:pt>
                <c:pt idx="1026">
                  <c:v>7.7700000000000014</c:v>
                </c:pt>
                <c:pt idx="1027">
                  <c:v>7.7700000000000014</c:v>
                </c:pt>
                <c:pt idx="1028">
                  <c:v>7.99</c:v>
                </c:pt>
                <c:pt idx="1029">
                  <c:v>8.2100000000000009</c:v>
                </c:pt>
                <c:pt idx="1030">
                  <c:v>8.68</c:v>
                </c:pt>
                <c:pt idx="1031">
                  <c:v>8.4600000000000026</c:v>
                </c:pt>
                <c:pt idx="1032">
                  <c:v>8</c:v>
                </c:pt>
                <c:pt idx="1033">
                  <c:v>6.85</c:v>
                </c:pt>
                <c:pt idx="1034">
                  <c:v>6.24</c:v>
                </c:pt>
                <c:pt idx="1035">
                  <c:v>6.72</c:v>
                </c:pt>
                <c:pt idx="1036">
                  <c:v>7.46</c:v>
                </c:pt>
                <c:pt idx="1037">
                  <c:v>7.53</c:v>
                </c:pt>
                <c:pt idx="1038">
                  <c:v>6.8199999999999985</c:v>
                </c:pt>
                <c:pt idx="1039">
                  <c:v>6.4</c:v>
                </c:pt>
                <c:pt idx="1040">
                  <c:v>6.3</c:v>
                </c:pt>
                <c:pt idx="1041">
                  <c:v>6.23</c:v>
                </c:pt>
                <c:pt idx="1042">
                  <c:v>5.6599999999999975</c:v>
                </c:pt>
                <c:pt idx="1043">
                  <c:v>5.4300000000000024</c:v>
                </c:pt>
                <c:pt idx="1044">
                  <c:v>5.29</c:v>
                </c:pt>
                <c:pt idx="1045">
                  <c:v>5.4</c:v>
                </c:pt>
                <c:pt idx="1046">
                  <c:v>5.46</c:v>
                </c:pt>
                <c:pt idx="1047">
                  <c:v>5.94</c:v>
                </c:pt>
                <c:pt idx="1048">
                  <c:v>6.76</c:v>
                </c:pt>
                <c:pt idx="1049">
                  <c:v>7.4300000000000024</c:v>
                </c:pt>
                <c:pt idx="1050">
                  <c:v>8.0400000000000009</c:v>
                </c:pt>
                <c:pt idx="1051">
                  <c:v>8.82</c:v>
                </c:pt>
                <c:pt idx="1052">
                  <c:v>9.9600000000000026</c:v>
                </c:pt>
                <c:pt idx="1053">
                  <c:v>11.17</c:v>
                </c:pt>
                <c:pt idx="1054">
                  <c:v>11.84</c:v>
                </c:pt>
                <c:pt idx="1055">
                  <c:v>11.71</c:v>
                </c:pt>
                <c:pt idx="1056">
                  <c:v>10.89</c:v>
                </c:pt>
                <c:pt idx="1057">
                  <c:v>9.76</c:v>
                </c:pt>
                <c:pt idx="1058">
                  <c:v>9.09</c:v>
                </c:pt>
                <c:pt idx="1059">
                  <c:v>9.4500000000000028</c:v>
                </c:pt>
                <c:pt idx="1060">
                  <c:v>10.83</c:v>
                </c:pt>
                <c:pt idx="1061">
                  <c:v>10.83</c:v>
                </c:pt>
                <c:pt idx="1062">
                  <c:v>10.23</c:v>
                </c:pt>
                <c:pt idx="1063">
                  <c:v>8.14</c:v>
                </c:pt>
                <c:pt idx="1064">
                  <c:v>7.6099999999999985</c:v>
                </c:pt>
                <c:pt idx="1065">
                  <c:v>8.7800000000000011</c:v>
                </c:pt>
                <c:pt idx="1066">
                  <c:v>6.85</c:v>
                </c:pt>
                <c:pt idx="1067">
                  <c:v>8.3600000000000048</c:v>
                </c:pt>
                <c:pt idx="1068">
                  <c:v>7.28</c:v>
                </c:pt>
                <c:pt idx="1069">
                  <c:v>8.89</c:v>
                </c:pt>
                <c:pt idx="1070">
                  <c:v>7.76</c:v>
                </c:pt>
                <c:pt idx="1071">
                  <c:v>7.96</c:v>
                </c:pt>
                <c:pt idx="1072">
                  <c:v>6.85</c:v>
                </c:pt>
                <c:pt idx="1073">
                  <c:v>7.96</c:v>
                </c:pt>
                <c:pt idx="1074">
                  <c:v>1.6300000000000001</c:v>
                </c:pt>
                <c:pt idx="1075">
                  <c:v>1.54</c:v>
                </c:pt>
                <c:pt idx="1076">
                  <c:v>2.4899999999999998</c:v>
                </c:pt>
                <c:pt idx="1077">
                  <c:v>9.9</c:v>
                </c:pt>
                <c:pt idx="1078">
                  <c:v>3.51</c:v>
                </c:pt>
                <c:pt idx="1079">
                  <c:v>3.2600000000000002</c:v>
                </c:pt>
                <c:pt idx="1080">
                  <c:v>2.92</c:v>
                </c:pt>
                <c:pt idx="1081">
                  <c:v>2.75</c:v>
                </c:pt>
                <c:pt idx="1082">
                  <c:v>2.65</c:v>
                </c:pt>
                <c:pt idx="1083">
                  <c:v>2.61</c:v>
                </c:pt>
                <c:pt idx="1084">
                  <c:v>2.98</c:v>
                </c:pt>
                <c:pt idx="1085">
                  <c:v>2.9299999999999997</c:v>
                </c:pt>
                <c:pt idx="1086">
                  <c:v>2.71</c:v>
                </c:pt>
                <c:pt idx="1087">
                  <c:v>1.23</c:v>
                </c:pt>
                <c:pt idx="1088">
                  <c:v>0.3800000000000005</c:v>
                </c:pt>
                <c:pt idx="1089">
                  <c:v>-0.52</c:v>
                </c:pt>
                <c:pt idx="1090">
                  <c:v>-0.94000000000000061</c:v>
                </c:pt>
                <c:pt idx="1091">
                  <c:v>-0.48000000000000032</c:v>
                </c:pt>
                <c:pt idx="1092">
                  <c:v>0.37000000000000038</c:v>
                </c:pt>
                <c:pt idx="1093">
                  <c:v>1.28</c:v>
                </c:pt>
                <c:pt idx="1094">
                  <c:v>2.16</c:v>
                </c:pt>
                <c:pt idx="1095">
                  <c:v>2.3199999999999967</c:v>
                </c:pt>
                <c:pt idx="1096">
                  <c:v>2.84</c:v>
                </c:pt>
                <c:pt idx="1097">
                  <c:v>2.9899999999999998</c:v>
                </c:pt>
                <c:pt idx="1098">
                  <c:v>3.72</c:v>
                </c:pt>
                <c:pt idx="1099">
                  <c:v>4.79</c:v>
                </c:pt>
                <c:pt idx="1100">
                  <c:v>6.31</c:v>
                </c:pt>
                <c:pt idx="1101">
                  <c:v>7.6099999999999985</c:v>
                </c:pt>
                <c:pt idx="1102">
                  <c:v>5.85</c:v>
                </c:pt>
                <c:pt idx="1103">
                  <c:v>5.29</c:v>
                </c:pt>
                <c:pt idx="1104">
                  <c:v>7.88</c:v>
                </c:pt>
                <c:pt idx="1105">
                  <c:v>7.34</c:v>
                </c:pt>
                <c:pt idx="1106">
                  <c:v>6.8</c:v>
                </c:pt>
                <c:pt idx="1107">
                  <c:v>6.4</c:v>
                </c:pt>
                <c:pt idx="1108">
                  <c:v>6.08</c:v>
                </c:pt>
                <c:pt idx="1109">
                  <c:v>5.09</c:v>
                </c:pt>
                <c:pt idx="1110">
                  <c:v>3.58</c:v>
                </c:pt>
                <c:pt idx="1111">
                  <c:v>2.8099999999999987</c:v>
                </c:pt>
                <c:pt idx="1112">
                  <c:v>0.51</c:v>
                </c:pt>
                <c:pt idx="1113">
                  <c:v>-0.79</c:v>
                </c:pt>
                <c:pt idx="1114">
                  <c:v>-0.1</c:v>
                </c:pt>
                <c:pt idx="1115">
                  <c:v>-0.78</c:v>
                </c:pt>
                <c:pt idx="1116">
                  <c:v>0.19</c:v>
                </c:pt>
                <c:pt idx="1117">
                  <c:v>1.3800000000000001</c:v>
                </c:pt>
                <c:pt idx="1118">
                  <c:v>2.2000000000000002</c:v>
                </c:pt>
                <c:pt idx="1119">
                  <c:v>2.9</c:v>
                </c:pt>
                <c:pt idx="1120">
                  <c:v>3.3</c:v>
                </c:pt>
                <c:pt idx="1121">
                  <c:v>3.4099999999999997</c:v>
                </c:pt>
                <c:pt idx="1122">
                  <c:v>3.48</c:v>
                </c:pt>
                <c:pt idx="1123">
                  <c:v>7.28</c:v>
                </c:pt>
                <c:pt idx="1124">
                  <c:v>10.79</c:v>
                </c:pt>
                <c:pt idx="1125">
                  <c:v>7.33</c:v>
                </c:pt>
                <c:pt idx="1126">
                  <c:v>6.99</c:v>
                </c:pt>
                <c:pt idx="1127">
                  <c:v>6.44</c:v>
                </c:pt>
                <c:pt idx="1128">
                  <c:v>6.01</c:v>
                </c:pt>
                <c:pt idx="1129">
                  <c:v>5.55</c:v>
                </c:pt>
                <c:pt idx="1130">
                  <c:v>5.74</c:v>
                </c:pt>
                <c:pt idx="1131">
                  <c:v>6.45</c:v>
                </c:pt>
                <c:pt idx="1132">
                  <c:v>6.9300000000000024</c:v>
                </c:pt>
                <c:pt idx="1133">
                  <c:v>6.56</c:v>
                </c:pt>
                <c:pt idx="1134">
                  <c:v>6.09</c:v>
                </c:pt>
                <c:pt idx="1135">
                  <c:v>5.35</c:v>
                </c:pt>
                <c:pt idx="1136">
                  <c:v>5.03</c:v>
                </c:pt>
                <c:pt idx="1137">
                  <c:v>4.55</c:v>
                </c:pt>
                <c:pt idx="1138">
                  <c:v>3.69</c:v>
                </c:pt>
                <c:pt idx="1139">
                  <c:v>3.54</c:v>
                </c:pt>
                <c:pt idx="1140">
                  <c:v>3.73</c:v>
                </c:pt>
                <c:pt idx="1141">
                  <c:v>4.7699999999999996</c:v>
                </c:pt>
                <c:pt idx="1142">
                  <c:v>5.25</c:v>
                </c:pt>
                <c:pt idx="1143">
                  <c:v>5.7700000000000014</c:v>
                </c:pt>
                <c:pt idx="1144">
                  <c:v>6.45</c:v>
                </c:pt>
                <c:pt idx="1145">
                  <c:v>7.38</c:v>
                </c:pt>
                <c:pt idx="1146">
                  <c:v>8.77</c:v>
                </c:pt>
                <c:pt idx="1147">
                  <c:v>10.130000000000001</c:v>
                </c:pt>
                <c:pt idx="1148">
                  <c:v>10.99</c:v>
                </c:pt>
                <c:pt idx="1149">
                  <c:v>10.76</c:v>
                </c:pt>
                <c:pt idx="1150">
                  <c:v>10.4</c:v>
                </c:pt>
                <c:pt idx="1151">
                  <c:v>9.6</c:v>
                </c:pt>
                <c:pt idx="1152">
                  <c:v>8.5</c:v>
                </c:pt>
                <c:pt idx="1153">
                  <c:v>7</c:v>
                </c:pt>
                <c:pt idx="1154">
                  <c:v>5.72</c:v>
                </c:pt>
                <c:pt idx="1155">
                  <c:v>6.78</c:v>
                </c:pt>
                <c:pt idx="1156">
                  <c:v>7.54</c:v>
                </c:pt>
                <c:pt idx="1157">
                  <c:v>6.87</c:v>
                </c:pt>
                <c:pt idx="1158">
                  <c:v>5.5</c:v>
                </c:pt>
                <c:pt idx="1159">
                  <c:v>4.45</c:v>
                </c:pt>
                <c:pt idx="1160">
                  <c:v>3.67</c:v>
                </c:pt>
                <c:pt idx="1161">
                  <c:v>2.9099999999999997</c:v>
                </c:pt>
                <c:pt idx="1162">
                  <c:v>2.1800000000000002</c:v>
                </c:pt>
                <c:pt idx="1163">
                  <c:v>2.25</c:v>
                </c:pt>
                <c:pt idx="1164">
                  <c:v>2.4099999999999997</c:v>
                </c:pt>
                <c:pt idx="1165">
                  <c:v>2.71</c:v>
                </c:pt>
                <c:pt idx="1166">
                  <c:v>2.09</c:v>
                </c:pt>
                <c:pt idx="1167">
                  <c:v>1.05</c:v>
                </c:pt>
                <c:pt idx="1168">
                  <c:v>3.09</c:v>
                </c:pt>
                <c:pt idx="1169">
                  <c:v>-0.54</c:v>
                </c:pt>
                <c:pt idx="1170">
                  <c:v>3.65</c:v>
                </c:pt>
                <c:pt idx="1171">
                  <c:v>0.97000000000000064</c:v>
                </c:pt>
                <c:pt idx="1172">
                  <c:v>4.29</c:v>
                </c:pt>
                <c:pt idx="1173">
                  <c:v>7.31</c:v>
                </c:pt>
                <c:pt idx="1174">
                  <c:v>8.3800000000000008</c:v>
                </c:pt>
                <c:pt idx="1175">
                  <c:v>8.7200000000000024</c:v>
                </c:pt>
                <c:pt idx="1176">
                  <c:v>7.76</c:v>
                </c:pt>
                <c:pt idx="1177">
                  <c:v>6.87</c:v>
                </c:pt>
                <c:pt idx="1178">
                  <c:v>7.29</c:v>
                </c:pt>
                <c:pt idx="1179">
                  <c:v>8.34</c:v>
                </c:pt>
                <c:pt idx="1180">
                  <c:v>9.120000000000001</c:v>
                </c:pt>
                <c:pt idx="1181">
                  <c:v>10.71</c:v>
                </c:pt>
                <c:pt idx="1182">
                  <c:v>8.14</c:v>
                </c:pt>
                <c:pt idx="1183">
                  <c:v>7.45</c:v>
                </c:pt>
                <c:pt idx="1184">
                  <c:v>6.58</c:v>
                </c:pt>
                <c:pt idx="1185">
                  <c:v>5.4700000000000024</c:v>
                </c:pt>
                <c:pt idx="1186">
                  <c:v>4.29</c:v>
                </c:pt>
                <c:pt idx="1187">
                  <c:v>3.79</c:v>
                </c:pt>
                <c:pt idx="1188">
                  <c:v>3.54</c:v>
                </c:pt>
                <c:pt idx="1189">
                  <c:v>3.96</c:v>
                </c:pt>
                <c:pt idx="1190">
                  <c:v>3.69</c:v>
                </c:pt>
                <c:pt idx="1191">
                  <c:v>3.2600000000000002</c:v>
                </c:pt>
                <c:pt idx="1192">
                  <c:v>2.8899999999999997</c:v>
                </c:pt>
                <c:pt idx="1193">
                  <c:v>2.7600000000000002</c:v>
                </c:pt>
                <c:pt idx="1194">
                  <c:v>3.16</c:v>
                </c:pt>
                <c:pt idx="1195">
                  <c:v>3.8</c:v>
                </c:pt>
                <c:pt idx="1196">
                  <c:v>5.07</c:v>
                </c:pt>
                <c:pt idx="1197">
                  <c:v>7.09</c:v>
                </c:pt>
                <c:pt idx="1198">
                  <c:v>8.19</c:v>
                </c:pt>
                <c:pt idx="1199">
                  <c:v>8.8000000000000007</c:v>
                </c:pt>
                <c:pt idx="1200">
                  <c:v>8.31</c:v>
                </c:pt>
                <c:pt idx="1201">
                  <c:v>8.9500000000000028</c:v>
                </c:pt>
                <c:pt idx="1202">
                  <c:v>10.15</c:v>
                </c:pt>
                <c:pt idx="1203">
                  <c:v>12.24</c:v>
                </c:pt>
                <c:pt idx="1204">
                  <c:v>13.25</c:v>
                </c:pt>
                <c:pt idx="1205">
                  <c:v>13.75</c:v>
                </c:pt>
                <c:pt idx="1206">
                  <c:v>13.39</c:v>
                </c:pt>
                <c:pt idx="1207">
                  <c:v>12.450000000000006</c:v>
                </c:pt>
                <c:pt idx="1208">
                  <c:v>10.65</c:v>
                </c:pt>
                <c:pt idx="1209">
                  <c:v>8.11</c:v>
                </c:pt>
                <c:pt idx="1210">
                  <c:v>7.17</c:v>
                </c:pt>
                <c:pt idx="1211">
                  <c:v>6.28</c:v>
                </c:pt>
                <c:pt idx="1212">
                  <c:v>5.95</c:v>
                </c:pt>
                <c:pt idx="1213">
                  <c:v>6.98</c:v>
                </c:pt>
                <c:pt idx="1214">
                  <c:v>8.23</c:v>
                </c:pt>
                <c:pt idx="1215">
                  <c:v>9.2000000000000011</c:v>
                </c:pt>
                <c:pt idx="1216">
                  <c:v>9.1300000000000008</c:v>
                </c:pt>
                <c:pt idx="1217">
                  <c:v>9.32</c:v>
                </c:pt>
                <c:pt idx="1218">
                  <c:v>10.08</c:v>
                </c:pt>
                <c:pt idx="1219">
                  <c:v>12.04</c:v>
                </c:pt>
                <c:pt idx="1220">
                  <c:v>13.16</c:v>
                </c:pt>
                <c:pt idx="1221">
                  <c:v>13.29</c:v>
                </c:pt>
                <c:pt idx="1222">
                  <c:v>13.350000000000014</c:v>
                </c:pt>
                <c:pt idx="1223">
                  <c:v>13.76</c:v>
                </c:pt>
                <c:pt idx="1224">
                  <c:v>13.71</c:v>
                </c:pt>
                <c:pt idx="1225">
                  <c:v>13.33</c:v>
                </c:pt>
                <c:pt idx="1226">
                  <c:v>12.92</c:v>
                </c:pt>
                <c:pt idx="1227">
                  <c:v>12.55</c:v>
                </c:pt>
                <c:pt idx="1228">
                  <c:v>12.32</c:v>
                </c:pt>
                <c:pt idx="1229">
                  <c:v>12.49</c:v>
                </c:pt>
                <c:pt idx="1230">
                  <c:v>12.71</c:v>
                </c:pt>
                <c:pt idx="1231">
                  <c:v>11.81</c:v>
                </c:pt>
                <c:pt idx="1232">
                  <c:v>10.450000000000006</c:v>
                </c:pt>
                <c:pt idx="1233">
                  <c:v>8.7100000000000009</c:v>
                </c:pt>
                <c:pt idx="1234">
                  <c:v>8.64</c:v>
                </c:pt>
                <c:pt idx="1235">
                  <c:v>7.53</c:v>
                </c:pt>
                <c:pt idx="1236">
                  <c:v>7.23</c:v>
                </c:pt>
                <c:pt idx="1237">
                  <c:v>7.51</c:v>
                </c:pt>
                <c:pt idx="1238">
                  <c:v>8.06</c:v>
                </c:pt>
                <c:pt idx="1239">
                  <c:v>8.3800000000000008</c:v>
                </c:pt>
                <c:pt idx="1240">
                  <c:v>9.0500000000000007</c:v>
                </c:pt>
                <c:pt idx="1241">
                  <c:v>9.06</c:v>
                </c:pt>
                <c:pt idx="1242">
                  <c:v>9.57</c:v>
                </c:pt>
                <c:pt idx="1243">
                  <c:v>10.130000000000001</c:v>
                </c:pt>
                <c:pt idx="1244">
                  <c:v>10.75</c:v>
                </c:pt>
                <c:pt idx="1245">
                  <c:v>12.350000000000014</c:v>
                </c:pt>
                <c:pt idx="1246">
                  <c:v>11.76</c:v>
                </c:pt>
                <c:pt idx="1247">
                  <c:v>12.47</c:v>
                </c:pt>
                <c:pt idx="1248">
                  <c:v>12</c:v>
                </c:pt>
                <c:pt idx="1249">
                  <c:v>12.3</c:v>
                </c:pt>
                <c:pt idx="1250">
                  <c:v>12.4</c:v>
                </c:pt>
                <c:pt idx="1251">
                  <c:v>12.92</c:v>
                </c:pt>
                <c:pt idx="1252">
                  <c:v>13.05</c:v>
                </c:pt>
                <c:pt idx="1253">
                  <c:v>13</c:v>
                </c:pt>
                <c:pt idx="1254">
                  <c:v>12.07</c:v>
                </c:pt>
                <c:pt idx="1255">
                  <c:v>11.04</c:v>
                </c:pt>
                <c:pt idx="1256">
                  <c:v>9.7900000000000009</c:v>
                </c:pt>
                <c:pt idx="1257">
                  <c:v>9.14</c:v>
                </c:pt>
                <c:pt idx="1258">
                  <c:v>8.82</c:v>
                </c:pt>
                <c:pt idx="1259">
                  <c:v>8.9</c:v>
                </c:pt>
                <c:pt idx="1260">
                  <c:v>8.94</c:v>
                </c:pt>
                <c:pt idx="1261">
                  <c:v>9.1300000000000008</c:v>
                </c:pt>
                <c:pt idx="1262">
                  <c:v>9.77</c:v>
                </c:pt>
                <c:pt idx="1263">
                  <c:v>7.41</c:v>
                </c:pt>
                <c:pt idx="1264">
                  <c:v>10.67</c:v>
                </c:pt>
                <c:pt idx="1265">
                  <c:v>12.55</c:v>
                </c:pt>
                <c:pt idx="1266">
                  <c:v>11.54</c:v>
                </c:pt>
                <c:pt idx="1267">
                  <c:v>12.23</c:v>
                </c:pt>
                <c:pt idx="1268">
                  <c:v>12.22</c:v>
                </c:pt>
                <c:pt idx="1269">
                  <c:v>12.21</c:v>
                </c:pt>
                <c:pt idx="1270">
                  <c:v>13.12</c:v>
                </c:pt>
                <c:pt idx="1271">
                  <c:v>13.75</c:v>
                </c:pt>
                <c:pt idx="1272">
                  <c:v>13.28</c:v>
                </c:pt>
                <c:pt idx="1273">
                  <c:v>14.8</c:v>
                </c:pt>
                <c:pt idx="1274">
                  <c:v>14.74</c:v>
                </c:pt>
                <c:pt idx="1275">
                  <c:v>15.1</c:v>
                </c:pt>
                <c:pt idx="1276">
                  <c:v>14.64</c:v>
                </c:pt>
                <c:pt idx="1277">
                  <c:v>13.99</c:v>
                </c:pt>
                <c:pt idx="1278">
                  <c:v>11.53</c:v>
                </c:pt>
                <c:pt idx="1279">
                  <c:v>10.8</c:v>
                </c:pt>
                <c:pt idx="1280">
                  <c:v>10.25</c:v>
                </c:pt>
                <c:pt idx="1281">
                  <c:v>9.82</c:v>
                </c:pt>
                <c:pt idx="1282">
                  <c:v>9.5500000000000007</c:v>
                </c:pt>
                <c:pt idx="1283">
                  <c:v>10.71</c:v>
                </c:pt>
                <c:pt idx="1284">
                  <c:v>10.54</c:v>
                </c:pt>
                <c:pt idx="1285">
                  <c:v>10.73</c:v>
                </c:pt>
                <c:pt idx="1286">
                  <c:v>5.91</c:v>
                </c:pt>
                <c:pt idx="1287">
                  <c:v>8.4500000000000028</c:v>
                </c:pt>
                <c:pt idx="1288">
                  <c:v>8.5</c:v>
                </c:pt>
                <c:pt idx="1289">
                  <c:v>7.83</c:v>
                </c:pt>
                <c:pt idx="1290">
                  <c:v>9.99</c:v>
                </c:pt>
                <c:pt idx="1291">
                  <c:v>10.47</c:v>
                </c:pt>
                <c:pt idx="1292">
                  <c:v>10.81</c:v>
                </c:pt>
                <c:pt idx="1293">
                  <c:v>10.79</c:v>
                </c:pt>
                <c:pt idx="1294">
                  <c:v>10.96</c:v>
                </c:pt>
                <c:pt idx="1295">
                  <c:v>10.77</c:v>
                </c:pt>
                <c:pt idx="1296">
                  <c:v>14.59</c:v>
                </c:pt>
                <c:pt idx="1297">
                  <c:v>13.65</c:v>
                </c:pt>
                <c:pt idx="1298">
                  <c:v>12.76</c:v>
                </c:pt>
                <c:pt idx="1299">
                  <c:v>11.99</c:v>
                </c:pt>
                <c:pt idx="1300">
                  <c:v>11.53</c:v>
                </c:pt>
                <c:pt idx="1301">
                  <c:v>11.68</c:v>
                </c:pt>
                <c:pt idx="1302">
                  <c:v>11.58</c:v>
                </c:pt>
                <c:pt idx="1303">
                  <c:v>11.19</c:v>
                </c:pt>
                <c:pt idx="1304">
                  <c:v>10.64</c:v>
                </c:pt>
                <c:pt idx="1305">
                  <c:v>9.8600000000000048</c:v>
                </c:pt>
                <c:pt idx="1306">
                  <c:v>10.07</c:v>
                </c:pt>
                <c:pt idx="1307">
                  <c:v>10.1</c:v>
                </c:pt>
                <c:pt idx="1308">
                  <c:v>10.27</c:v>
                </c:pt>
                <c:pt idx="1309">
                  <c:v>9.8700000000000028</c:v>
                </c:pt>
                <c:pt idx="1310">
                  <c:v>9.83</c:v>
                </c:pt>
                <c:pt idx="1311">
                  <c:v>10.43</c:v>
                </c:pt>
                <c:pt idx="1312">
                  <c:v>10.38</c:v>
                </c:pt>
                <c:pt idx="1313">
                  <c:v>9.7800000000000011</c:v>
                </c:pt>
                <c:pt idx="1314">
                  <c:v>9.27</c:v>
                </c:pt>
                <c:pt idx="1315">
                  <c:v>8.8500000000000068</c:v>
                </c:pt>
                <c:pt idx="1316">
                  <c:v>8.2800000000000011</c:v>
                </c:pt>
                <c:pt idx="1317">
                  <c:v>9.73</c:v>
                </c:pt>
                <c:pt idx="1318">
                  <c:v>8.120000000000001</c:v>
                </c:pt>
                <c:pt idx="1319">
                  <c:v>7.56</c:v>
                </c:pt>
                <c:pt idx="1320">
                  <c:v>7.46</c:v>
                </c:pt>
                <c:pt idx="1321">
                  <c:v>8.56</c:v>
                </c:pt>
                <c:pt idx="1322">
                  <c:v>8.92</c:v>
                </c:pt>
                <c:pt idx="1323">
                  <c:v>8.2100000000000009</c:v>
                </c:pt>
                <c:pt idx="1324">
                  <c:v>9.8500000000000068</c:v>
                </c:pt>
                <c:pt idx="1325">
                  <c:v>8.25</c:v>
                </c:pt>
                <c:pt idx="1326">
                  <c:v>7.7</c:v>
                </c:pt>
                <c:pt idx="1327">
                  <c:v>5.34</c:v>
                </c:pt>
                <c:pt idx="1328">
                  <c:v>4.58</c:v>
                </c:pt>
                <c:pt idx="1329">
                  <c:v>1.8900000000000001</c:v>
                </c:pt>
                <c:pt idx="1330">
                  <c:v>0.14000000000000001</c:v>
                </c:pt>
                <c:pt idx="1331">
                  <c:v>-1.05</c:v>
                </c:pt>
                <c:pt idx="1332">
                  <c:v>-1.56</c:v>
                </c:pt>
                <c:pt idx="1333">
                  <c:v>-1.9400000000000017</c:v>
                </c:pt>
                <c:pt idx="1334">
                  <c:v>-2.08</c:v>
                </c:pt>
                <c:pt idx="1335">
                  <c:v>-2.6</c:v>
                </c:pt>
                <c:pt idx="1336">
                  <c:v>-1.22</c:v>
                </c:pt>
                <c:pt idx="1337">
                  <c:v>-1.02</c:v>
                </c:pt>
                <c:pt idx="1338">
                  <c:v>0.15000000000000022</c:v>
                </c:pt>
                <c:pt idx="1339">
                  <c:v>0.24000000000000021</c:v>
                </c:pt>
                <c:pt idx="1340">
                  <c:v>1.02</c:v>
                </c:pt>
                <c:pt idx="1341">
                  <c:v>1.78</c:v>
                </c:pt>
                <c:pt idx="1342">
                  <c:v>2.3899999999999997</c:v>
                </c:pt>
                <c:pt idx="1343">
                  <c:v>0.05</c:v>
                </c:pt>
                <c:pt idx="1344">
                  <c:v>-1.34</c:v>
                </c:pt>
                <c:pt idx="1345">
                  <c:v>-1.41</c:v>
                </c:pt>
                <c:pt idx="1346">
                  <c:v>-1.44</c:v>
                </c:pt>
                <c:pt idx="1347">
                  <c:v>-1.6400000000000001</c:v>
                </c:pt>
                <c:pt idx="1348">
                  <c:v>-1.29</c:v>
                </c:pt>
                <c:pt idx="1349">
                  <c:v>-1.1000000000000001</c:v>
                </c:pt>
                <c:pt idx="1350">
                  <c:v>-4.3899999999999997</c:v>
                </c:pt>
                <c:pt idx="1351">
                  <c:v>-3.92</c:v>
                </c:pt>
                <c:pt idx="1352">
                  <c:v>-4.25</c:v>
                </c:pt>
                <c:pt idx="1353">
                  <c:v>-4.42</c:v>
                </c:pt>
                <c:pt idx="1354">
                  <c:v>-4.2699999999999996</c:v>
                </c:pt>
                <c:pt idx="1355">
                  <c:v>-4.24</c:v>
                </c:pt>
                <c:pt idx="1356">
                  <c:v>-3.9899999999999998</c:v>
                </c:pt>
                <c:pt idx="1357">
                  <c:v>-3.9699999999999998</c:v>
                </c:pt>
                <c:pt idx="1358">
                  <c:v>-4.25</c:v>
                </c:pt>
                <c:pt idx="1359">
                  <c:v>-4.8599999999999985</c:v>
                </c:pt>
                <c:pt idx="1360">
                  <c:v>-5.07</c:v>
                </c:pt>
                <c:pt idx="1361">
                  <c:v>-4.58</c:v>
                </c:pt>
                <c:pt idx="1362">
                  <c:v>-3.18</c:v>
                </c:pt>
                <c:pt idx="1363">
                  <c:v>-2.2599999999999998</c:v>
                </c:pt>
                <c:pt idx="1364">
                  <c:v>-8.0000000000000043E-2</c:v>
                </c:pt>
                <c:pt idx="1365">
                  <c:v>1</c:v>
                </c:pt>
                <c:pt idx="1366">
                  <c:v>1.6600000000000001</c:v>
                </c:pt>
                <c:pt idx="1367">
                  <c:v>2.54</c:v>
                </c:pt>
                <c:pt idx="1368">
                  <c:v>1.87</c:v>
                </c:pt>
                <c:pt idx="1369">
                  <c:v>7.0000000000000021E-2</c:v>
                </c:pt>
                <c:pt idx="1370">
                  <c:v>7.0000000000000021E-2</c:v>
                </c:pt>
                <c:pt idx="1371">
                  <c:v>1.29</c:v>
                </c:pt>
                <c:pt idx="1372">
                  <c:v>1.83</c:v>
                </c:pt>
                <c:pt idx="1373">
                  <c:v>2.12</c:v>
                </c:pt>
                <c:pt idx="1374">
                  <c:v>3.24</c:v>
                </c:pt>
                <c:pt idx="1375">
                  <c:v>4.24</c:v>
                </c:pt>
                <c:pt idx="1376">
                  <c:v>5.6</c:v>
                </c:pt>
                <c:pt idx="1377">
                  <c:v>5.45</c:v>
                </c:pt>
                <c:pt idx="1378">
                  <c:v>5.6199999999999966</c:v>
                </c:pt>
                <c:pt idx="1379">
                  <c:v>5.53</c:v>
                </c:pt>
                <c:pt idx="1380">
                  <c:v>5.6499999999999995</c:v>
                </c:pt>
                <c:pt idx="1381">
                  <c:v>5.3199999999999985</c:v>
                </c:pt>
                <c:pt idx="1382">
                  <c:v>5.39</c:v>
                </c:pt>
                <c:pt idx="1383">
                  <c:v>4.1099999999999985</c:v>
                </c:pt>
                <c:pt idx="1384">
                  <c:v>1.55</c:v>
                </c:pt>
                <c:pt idx="1385">
                  <c:v>5.8199999999999985</c:v>
                </c:pt>
                <c:pt idx="1386">
                  <c:v>5.79</c:v>
                </c:pt>
                <c:pt idx="1387">
                  <c:v>6.67</c:v>
                </c:pt>
                <c:pt idx="1388">
                  <c:v>6.31</c:v>
                </c:pt>
                <c:pt idx="1389">
                  <c:v>5.79</c:v>
                </c:pt>
                <c:pt idx="1390">
                  <c:v>3.32</c:v>
                </c:pt>
                <c:pt idx="1391">
                  <c:v>3.23</c:v>
                </c:pt>
                <c:pt idx="1392">
                  <c:v>2.02</c:v>
                </c:pt>
                <c:pt idx="1393">
                  <c:v>3.8</c:v>
                </c:pt>
                <c:pt idx="1394">
                  <c:v>4</c:v>
                </c:pt>
                <c:pt idx="1395">
                  <c:v>4.6099999999999985</c:v>
                </c:pt>
                <c:pt idx="1396">
                  <c:v>4.84</c:v>
                </c:pt>
                <c:pt idx="1397">
                  <c:v>4.7699999999999996</c:v>
                </c:pt>
                <c:pt idx="1398">
                  <c:v>5.18</c:v>
                </c:pt>
                <c:pt idx="1399">
                  <c:v>5.25</c:v>
                </c:pt>
                <c:pt idx="1400">
                  <c:v>7.21</c:v>
                </c:pt>
                <c:pt idx="1401">
                  <c:v>7.21</c:v>
                </c:pt>
                <c:pt idx="1402">
                  <c:v>7.55</c:v>
                </c:pt>
                <c:pt idx="1403">
                  <c:v>7.78</c:v>
                </c:pt>
                <c:pt idx="1404">
                  <c:v>6.26</c:v>
                </c:pt>
                <c:pt idx="1405">
                  <c:v>6.44</c:v>
                </c:pt>
                <c:pt idx="1406">
                  <c:v>7.7</c:v>
                </c:pt>
                <c:pt idx="1407">
                  <c:v>8.5500000000000007</c:v>
                </c:pt>
                <c:pt idx="1408">
                  <c:v>8.3700000000000028</c:v>
                </c:pt>
                <c:pt idx="1409">
                  <c:v>6.83</c:v>
                </c:pt>
                <c:pt idx="1410">
                  <c:v>6.29</c:v>
                </c:pt>
                <c:pt idx="1411">
                  <c:v>5.56</c:v>
                </c:pt>
                <c:pt idx="1412">
                  <c:v>6.08</c:v>
                </c:pt>
                <c:pt idx="1413">
                  <c:v>5.85</c:v>
                </c:pt>
                <c:pt idx="1414">
                  <c:v>5.07</c:v>
                </c:pt>
                <c:pt idx="1415">
                  <c:v>4.6499999999999995</c:v>
                </c:pt>
                <c:pt idx="1416">
                  <c:v>4.2</c:v>
                </c:pt>
                <c:pt idx="1417">
                  <c:v>4.1399999999999997</c:v>
                </c:pt>
                <c:pt idx="1418">
                  <c:v>4.5199999999999996</c:v>
                </c:pt>
                <c:pt idx="1419">
                  <c:v>4.6899999999999995</c:v>
                </c:pt>
                <c:pt idx="1420">
                  <c:v>4.6499999999999995</c:v>
                </c:pt>
                <c:pt idx="1421">
                  <c:v>4.7</c:v>
                </c:pt>
                <c:pt idx="1422">
                  <c:v>4.09</c:v>
                </c:pt>
                <c:pt idx="1423">
                  <c:v>3.07</c:v>
                </c:pt>
                <c:pt idx="1424">
                  <c:v>5.76</c:v>
                </c:pt>
                <c:pt idx="1425">
                  <c:v>5.25</c:v>
                </c:pt>
                <c:pt idx="1426">
                  <c:v>6.03</c:v>
                </c:pt>
                <c:pt idx="1427">
                  <c:v>6.59</c:v>
                </c:pt>
                <c:pt idx="1428">
                  <c:v>8.52</c:v>
                </c:pt>
                <c:pt idx="1429">
                  <c:v>9.83</c:v>
                </c:pt>
                <c:pt idx="1430">
                  <c:v>8.120000000000001</c:v>
                </c:pt>
                <c:pt idx="1431">
                  <c:v>8.0500000000000007</c:v>
                </c:pt>
                <c:pt idx="1432">
                  <c:v>7.48</c:v>
                </c:pt>
                <c:pt idx="1433">
                  <c:v>7.48</c:v>
                </c:pt>
                <c:pt idx="1434">
                  <c:v>7.9700000000000024</c:v>
                </c:pt>
                <c:pt idx="1435">
                  <c:v>6.89</c:v>
                </c:pt>
                <c:pt idx="1436">
                  <c:v>9.7100000000000009</c:v>
                </c:pt>
                <c:pt idx="1437">
                  <c:v>10.3</c:v>
                </c:pt>
                <c:pt idx="1438">
                  <c:v>10.23</c:v>
                </c:pt>
                <c:pt idx="1439">
                  <c:v>11.92</c:v>
                </c:pt>
                <c:pt idx="1440">
                  <c:v>10.82</c:v>
                </c:pt>
                <c:pt idx="1441">
                  <c:v>12.66</c:v>
                </c:pt>
                <c:pt idx="1442">
                  <c:v>12.16</c:v>
                </c:pt>
                <c:pt idx="1443">
                  <c:v>12.22</c:v>
                </c:pt>
                <c:pt idx="1444">
                  <c:v>12.29</c:v>
                </c:pt>
                <c:pt idx="1445">
                  <c:v>12.360000000000014</c:v>
                </c:pt>
                <c:pt idx="1446">
                  <c:v>12.32</c:v>
                </c:pt>
                <c:pt idx="1447">
                  <c:v>11.65</c:v>
                </c:pt>
                <c:pt idx="1448">
                  <c:v>10.7</c:v>
                </c:pt>
                <c:pt idx="1449">
                  <c:v>8.14</c:v>
                </c:pt>
                <c:pt idx="1450">
                  <c:v>7.95</c:v>
                </c:pt>
                <c:pt idx="1451">
                  <c:v>7.6899999999999995</c:v>
                </c:pt>
                <c:pt idx="1452">
                  <c:v>7.53</c:v>
                </c:pt>
                <c:pt idx="1453">
                  <c:v>7.3599999999999985</c:v>
                </c:pt>
                <c:pt idx="1454">
                  <c:v>7.78</c:v>
                </c:pt>
                <c:pt idx="1455">
                  <c:v>7.79</c:v>
                </c:pt>
                <c:pt idx="1456">
                  <c:v>3.3499999999999988</c:v>
                </c:pt>
                <c:pt idx="1457">
                  <c:v>3.2600000000000002</c:v>
                </c:pt>
                <c:pt idx="1458">
                  <c:v>-1.9400000000000017</c:v>
                </c:pt>
                <c:pt idx="1459">
                  <c:v>-1.1700000000000017</c:v>
                </c:pt>
                <c:pt idx="1460">
                  <c:v>1.35</c:v>
                </c:pt>
                <c:pt idx="1461">
                  <c:v>2.19</c:v>
                </c:pt>
                <c:pt idx="1462">
                  <c:v>2.52</c:v>
                </c:pt>
                <c:pt idx="1463">
                  <c:v>2.73</c:v>
                </c:pt>
                <c:pt idx="1464">
                  <c:v>2.69</c:v>
                </c:pt>
                <c:pt idx="1465">
                  <c:v>0.87000000000000088</c:v>
                </c:pt>
                <c:pt idx="1466">
                  <c:v>0.64000000000000101</c:v>
                </c:pt>
                <c:pt idx="1467">
                  <c:v>0.76000000000000101</c:v>
                </c:pt>
                <c:pt idx="1468">
                  <c:v>0.52</c:v>
                </c:pt>
                <c:pt idx="1469">
                  <c:v>0.99</c:v>
                </c:pt>
                <c:pt idx="1470">
                  <c:v>0.88</c:v>
                </c:pt>
                <c:pt idx="1471">
                  <c:v>0.37000000000000038</c:v>
                </c:pt>
                <c:pt idx="1472">
                  <c:v>-0.76000000000000101</c:v>
                </c:pt>
                <c:pt idx="1473">
                  <c:v>-1.35</c:v>
                </c:pt>
                <c:pt idx="1474">
                  <c:v>-1.9300000000000017</c:v>
                </c:pt>
                <c:pt idx="1475">
                  <c:v>-2.5299999999999998</c:v>
                </c:pt>
                <c:pt idx="1476">
                  <c:v>-1.9800000000000018</c:v>
                </c:pt>
                <c:pt idx="1477">
                  <c:v>-1.7</c:v>
                </c:pt>
                <c:pt idx="1478">
                  <c:v>-0.85000000000000064</c:v>
                </c:pt>
                <c:pt idx="1479">
                  <c:v>-1.49</c:v>
                </c:pt>
                <c:pt idx="1480">
                  <c:v>-2.56</c:v>
                </c:pt>
                <c:pt idx="1481">
                  <c:v>-3.29</c:v>
                </c:pt>
                <c:pt idx="1482">
                  <c:v>-3.27</c:v>
                </c:pt>
                <c:pt idx="1483">
                  <c:v>-2.9299999999999997</c:v>
                </c:pt>
                <c:pt idx="1484">
                  <c:v>-2</c:v>
                </c:pt>
                <c:pt idx="1485">
                  <c:v>-2.2799999999999998</c:v>
                </c:pt>
                <c:pt idx="1486">
                  <c:v>-1.1900000000000017</c:v>
                </c:pt>
                <c:pt idx="1487">
                  <c:v>-2.0299999999999998</c:v>
                </c:pt>
                <c:pt idx="1488">
                  <c:v>-2.3099999999999987</c:v>
                </c:pt>
                <c:pt idx="1489">
                  <c:v>-2.25</c:v>
                </c:pt>
                <c:pt idx="1490">
                  <c:v>-2.21</c:v>
                </c:pt>
                <c:pt idx="1491">
                  <c:v>-1.87</c:v>
                </c:pt>
                <c:pt idx="1492">
                  <c:v>-1.73</c:v>
                </c:pt>
                <c:pt idx="1493">
                  <c:v>-1.53</c:v>
                </c:pt>
                <c:pt idx="1494">
                  <c:v>-2.2000000000000002</c:v>
                </c:pt>
                <c:pt idx="1495">
                  <c:v>-3.2600000000000002</c:v>
                </c:pt>
                <c:pt idx="1496">
                  <c:v>-4.17</c:v>
                </c:pt>
                <c:pt idx="1497">
                  <c:v>-4.6599999999999975</c:v>
                </c:pt>
                <c:pt idx="1498">
                  <c:v>-4.76</c:v>
                </c:pt>
                <c:pt idx="1499">
                  <c:v>-3.8299999999999987</c:v>
                </c:pt>
                <c:pt idx="1500">
                  <c:v>-3.86</c:v>
                </c:pt>
                <c:pt idx="1501">
                  <c:v>-2.09</c:v>
                </c:pt>
                <c:pt idx="1502">
                  <c:v>-0.98</c:v>
                </c:pt>
                <c:pt idx="1503">
                  <c:v>-0.61000000000000065</c:v>
                </c:pt>
                <c:pt idx="1504">
                  <c:v>-0.54</c:v>
                </c:pt>
                <c:pt idx="1505">
                  <c:v>-0.64000000000000101</c:v>
                </c:pt>
                <c:pt idx="1506">
                  <c:v>-0.750000000000001</c:v>
                </c:pt>
                <c:pt idx="1507">
                  <c:v>0.41000000000000031</c:v>
                </c:pt>
                <c:pt idx="1508">
                  <c:v>0.8</c:v>
                </c:pt>
                <c:pt idx="1509">
                  <c:v>0.91</c:v>
                </c:pt>
                <c:pt idx="1510">
                  <c:v>0.41000000000000031</c:v>
                </c:pt>
                <c:pt idx="1511">
                  <c:v>0.34</c:v>
                </c:pt>
                <c:pt idx="1512">
                  <c:v>0.3800000000000005</c:v>
                </c:pt>
                <c:pt idx="1513">
                  <c:v>-0.49000000000000032</c:v>
                </c:pt>
                <c:pt idx="1514">
                  <c:v>-0.48000000000000032</c:v>
                </c:pt>
                <c:pt idx="1515">
                  <c:v>-0.87000000000000088</c:v>
                </c:pt>
                <c:pt idx="1516">
                  <c:v>-1.46</c:v>
                </c:pt>
                <c:pt idx="1517">
                  <c:v>-1.32</c:v>
                </c:pt>
                <c:pt idx="1518">
                  <c:v>-1.44</c:v>
                </c:pt>
                <c:pt idx="1519">
                  <c:v>-2.27</c:v>
                </c:pt>
                <c:pt idx="1520">
                  <c:v>-3.3299999999999987</c:v>
                </c:pt>
                <c:pt idx="1521">
                  <c:v>-4.08</c:v>
                </c:pt>
                <c:pt idx="1522">
                  <c:v>-4.09</c:v>
                </c:pt>
                <c:pt idx="1523">
                  <c:v>-4.8599999999999985</c:v>
                </c:pt>
                <c:pt idx="1524">
                  <c:v>-3.32</c:v>
                </c:pt>
                <c:pt idx="1525">
                  <c:v>-2.48</c:v>
                </c:pt>
                <c:pt idx="1526">
                  <c:v>-1.22</c:v>
                </c:pt>
                <c:pt idx="1527">
                  <c:v>-0.47000000000000008</c:v>
                </c:pt>
                <c:pt idx="1528">
                  <c:v>-0.39000000000000051</c:v>
                </c:pt>
                <c:pt idx="1529">
                  <c:v>-0.24000000000000021</c:v>
                </c:pt>
                <c:pt idx="1530">
                  <c:v>0.15000000000000022</c:v>
                </c:pt>
                <c:pt idx="1531">
                  <c:v>3.22</c:v>
                </c:pt>
                <c:pt idx="1532">
                  <c:v>2.98</c:v>
                </c:pt>
                <c:pt idx="1533">
                  <c:v>4.24</c:v>
                </c:pt>
                <c:pt idx="1534">
                  <c:v>3.8899999999999997</c:v>
                </c:pt>
                <c:pt idx="1535">
                  <c:v>3.36</c:v>
                </c:pt>
                <c:pt idx="1536">
                  <c:v>2.88</c:v>
                </c:pt>
                <c:pt idx="1537">
                  <c:v>1.27</c:v>
                </c:pt>
                <c:pt idx="1538">
                  <c:v>1.8900000000000001</c:v>
                </c:pt>
                <c:pt idx="1539">
                  <c:v>2.73</c:v>
                </c:pt>
                <c:pt idx="1540">
                  <c:v>2.46</c:v>
                </c:pt>
                <c:pt idx="1541">
                  <c:v>1.9900000000000018</c:v>
                </c:pt>
                <c:pt idx="1542">
                  <c:v>1.6600000000000001</c:v>
                </c:pt>
                <c:pt idx="1543">
                  <c:v>0.44</c:v>
                </c:pt>
                <c:pt idx="1544">
                  <c:v>0.30000000000000032</c:v>
                </c:pt>
                <c:pt idx="1545">
                  <c:v>0.1</c:v>
                </c:pt>
                <c:pt idx="1546">
                  <c:v>0.15000000000000022</c:v>
                </c:pt>
                <c:pt idx="1547">
                  <c:v>0.30000000000000032</c:v>
                </c:pt>
                <c:pt idx="1548">
                  <c:v>0.750000000000001</c:v>
                </c:pt>
                <c:pt idx="1549">
                  <c:v>1.62</c:v>
                </c:pt>
                <c:pt idx="1550">
                  <c:v>-0.9</c:v>
                </c:pt>
                <c:pt idx="1551">
                  <c:v>-0.42000000000000032</c:v>
                </c:pt>
                <c:pt idx="1552">
                  <c:v>-0.47000000000000008</c:v>
                </c:pt>
                <c:pt idx="1553">
                  <c:v>-0.2</c:v>
                </c:pt>
                <c:pt idx="1554">
                  <c:v>0.18000000000000022</c:v>
                </c:pt>
                <c:pt idx="1555">
                  <c:v>0.64000000000000101</c:v>
                </c:pt>
                <c:pt idx="1556">
                  <c:v>0.44</c:v>
                </c:pt>
                <c:pt idx="1557">
                  <c:v>-0.14000000000000001</c:v>
                </c:pt>
                <c:pt idx="1558">
                  <c:v>-0.95000000000000062</c:v>
                </c:pt>
                <c:pt idx="1559">
                  <c:v>-1.51</c:v>
                </c:pt>
                <c:pt idx="1560">
                  <c:v>-1.6800000000000017</c:v>
                </c:pt>
                <c:pt idx="1561">
                  <c:v>-0.28000000000000008</c:v>
                </c:pt>
                <c:pt idx="1562">
                  <c:v>0.85000000000000064</c:v>
                </c:pt>
                <c:pt idx="1563">
                  <c:v>1.86</c:v>
                </c:pt>
                <c:pt idx="1564">
                  <c:v>1.81</c:v>
                </c:pt>
                <c:pt idx="1565">
                  <c:v>2</c:v>
                </c:pt>
                <c:pt idx="1566">
                  <c:v>2.29</c:v>
                </c:pt>
                <c:pt idx="1567">
                  <c:v>1.41</c:v>
                </c:pt>
                <c:pt idx="1568">
                  <c:v>0.74000000000000088</c:v>
                </c:pt>
                <c:pt idx="1569">
                  <c:v>0.32000000000000051</c:v>
                </c:pt>
                <c:pt idx="1570">
                  <c:v>0.53</c:v>
                </c:pt>
                <c:pt idx="1571">
                  <c:v>0.92</c:v>
                </c:pt>
                <c:pt idx="1572">
                  <c:v>1.55</c:v>
                </c:pt>
                <c:pt idx="1573">
                  <c:v>2.34</c:v>
                </c:pt>
                <c:pt idx="1574">
                  <c:v>-6.0000000000000032E-2</c:v>
                </c:pt>
                <c:pt idx="1575">
                  <c:v>-0.95000000000000062</c:v>
                </c:pt>
                <c:pt idx="1576">
                  <c:v>-0.66000000000000114</c:v>
                </c:pt>
                <c:pt idx="1577">
                  <c:v>-0.42000000000000032</c:v>
                </c:pt>
                <c:pt idx="1578">
                  <c:v>0.29000000000000031</c:v>
                </c:pt>
                <c:pt idx="1579">
                  <c:v>-2.04</c:v>
                </c:pt>
                <c:pt idx="1580">
                  <c:v>-3.3499999999999988</c:v>
                </c:pt>
                <c:pt idx="1581">
                  <c:v>-2.8899999999999997</c:v>
                </c:pt>
                <c:pt idx="1582">
                  <c:v>-2.3899999999999997</c:v>
                </c:pt>
                <c:pt idx="1583">
                  <c:v>-2.2400000000000002</c:v>
                </c:pt>
                <c:pt idx="1584">
                  <c:v>-2.19</c:v>
                </c:pt>
                <c:pt idx="1585">
                  <c:v>-1.6500000000000001</c:v>
                </c:pt>
                <c:pt idx="1586">
                  <c:v>-1.6400000000000001</c:v>
                </c:pt>
                <c:pt idx="1587">
                  <c:v>-1.9000000000000001</c:v>
                </c:pt>
                <c:pt idx="1588">
                  <c:v>-2.23</c:v>
                </c:pt>
                <c:pt idx="1589">
                  <c:v>-2.06</c:v>
                </c:pt>
                <c:pt idx="1590">
                  <c:v>-2.25</c:v>
                </c:pt>
                <c:pt idx="1591">
                  <c:v>-3.19</c:v>
                </c:pt>
                <c:pt idx="1592">
                  <c:v>-4.3199999999999985</c:v>
                </c:pt>
                <c:pt idx="1593">
                  <c:v>-5.78</c:v>
                </c:pt>
                <c:pt idx="1594">
                  <c:v>-6.35</c:v>
                </c:pt>
                <c:pt idx="1595">
                  <c:v>-6.03</c:v>
                </c:pt>
                <c:pt idx="1596">
                  <c:v>-6.23</c:v>
                </c:pt>
                <c:pt idx="1597">
                  <c:v>-5.8199999999999985</c:v>
                </c:pt>
                <c:pt idx="1598">
                  <c:v>-5.94</c:v>
                </c:pt>
                <c:pt idx="1599">
                  <c:v>-5.53</c:v>
                </c:pt>
                <c:pt idx="1600">
                  <c:v>-5.17</c:v>
                </c:pt>
                <c:pt idx="1601">
                  <c:v>-4.17</c:v>
                </c:pt>
                <c:pt idx="1602">
                  <c:v>-1.8</c:v>
                </c:pt>
                <c:pt idx="1603">
                  <c:v>-1.33</c:v>
                </c:pt>
                <c:pt idx="1604">
                  <c:v>-0.45</c:v>
                </c:pt>
                <c:pt idx="1605">
                  <c:v>-0.36000000000000032</c:v>
                </c:pt>
                <c:pt idx="1606">
                  <c:v>-0.56000000000000005</c:v>
                </c:pt>
                <c:pt idx="1607">
                  <c:v>-1.55</c:v>
                </c:pt>
                <c:pt idx="1608">
                  <c:v>-1.62</c:v>
                </c:pt>
                <c:pt idx="1609">
                  <c:v>-0.82000000000000062</c:v>
                </c:pt>
                <c:pt idx="1610">
                  <c:v>-1.22</c:v>
                </c:pt>
                <c:pt idx="1611">
                  <c:v>-1.45</c:v>
                </c:pt>
                <c:pt idx="1612">
                  <c:v>-1.76</c:v>
                </c:pt>
                <c:pt idx="1613">
                  <c:v>-2.16</c:v>
                </c:pt>
                <c:pt idx="1614">
                  <c:v>-4.59</c:v>
                </c:pt>
                <c:pt idx="1615">
                  <c:v>-5.54</c:v>
                </c:pt>
                <c:pt idx="1616">
                  <c:v>-6.78</c:v>
                </c:pt>
                <c:pt idx="1617">
                  <c:v>-7.58</c:v>
                </c:pt>
                <c:pt idx="1618">
                  <c:v>-8.15</c:v>
                </c:pt>
                <c:pt idx="1619">
                  <c:v>-8.42</c:v>
                </c:pt>
                <c:pt idx="1620">
                  <c:v>-8.61</c:v>
                </c:pt>
                <c:pt idx="1621">
                  <c:v>-7.9300000000000024</c:v>
                </c:pt>
                <c:pt idx="1622">
                  <c:v>-5.9300000000000024</c:v>
                </c:pt>
                <c:pt idx="1623">
                  <c:v>-4.72</c:v>
                </c:pt>
                <c:pt idx="1624">
                  <c:v>-4.7300000000000004</c:v>
                </c:pt>
                <c:pt idx="1625">
                  <c:v>-2.34</c:v>
                </c:pt>
                <c:pt idx="1626">
                  <c:v>-4.01</c:v>
                </c:pt>
                <c:pt idx="1627">
                  <c:v>-4.07</c:v>
                </c:pt>
                <c:pt idx="1628">
                  <c:v>-2.0699999999999998</c:v>
                </c:pt>
                <c:pt idx="1629">
                  <c:v>-2.84</c:v>
                </c:pt>
                <c:pt idx="1630">
                  <c:v>-0.74000000000000088</c:v>
                </c:pt>
                <c:pt idx="1631">
                  <c:v>-1.28</c:v>
                </c:pt>
                <c:pt idx="1632">
                  <c:v>-1.28</c:v>
                </c:pt>
                <c:pt idx="1633">
                  <c:v>-1.28</c:v>
                </c:pt>
                <c:pt idx="1634">
                  <c:v>-1.28</c:v>
                </c:pt>
                <c:pt idx="1635">
                  <c:v>0.69000000000000061</c:v>
                </c:pt>
                <c:pt idx="1636">
                  <c:v>1.07</c:v>
                </c:pt>
                <c:pt idx="1637">
                  <c:v>1.32</c:v>
                </c:pt>
                <c:pt idx="1638">
                  <c:v>0.74000000000000088</c:v>
                </c:pt>
                <c:pt idx="1639">
                  <c:v>-0.92</c:v>
                </c:pt>
                <c:pt idx="1640">
                  <c:v>-3.69</c:v>
                </c:pt>
                <c:pt idx="1641">
                  <c:v>-5.56</c:v>
                </c:pt>
                <c:pt idx="1642">
                  <c:v>-6.91</c:v>
                </c:pt>
                <c:pt idx="1643">
                  <c:v>-7.76</c:v>
                </c:pt>
                <c:pt idx="1644">
                  <c:v>-8.08</c:v>
                </c:pt>
                <c:pt idx="1645">
                  <c:v>-7.6099999999999985</c:v>
                </c:pt>
                <c:pt idx="1646">
                  <c:v>-6.55</c:v>
                </c:pt>
                <c:pt idx="1647">
                  <c:v>-5.81</c:v>
                </c:pt>
                <c:pt idx="1648">
                  <c:v>-5.48</c:v>
                </c:pt>
                <c:pt idx="1649">
                  <c:v>-5.03</c:v>
                </c:pt>
                <c:pt idx="1650">
                  <c:v>-1.54</c:v>
                </c:pt>
                <c:pt idx="1651">
                  <c:v>-0.14000000000000001</c:v>
                </c:pt>
                <c:pt idx="1652">
                  <c:v>-0.55000000000000004</c:v>
                </c:pt>
                <c:pt idx="1653">
                  <c:v>-1.31</c:v>
                </c:pt>
                <c:pt idx="1654">
                  <c:v>-2.4499999999999997</c:v>
                </c:pt>
                <c:pt idx="1655">
                  <c:v>-2.66</c:v>
                </c:pt>
                <c:pt idx="1656">
                  <c:v>-2.48</c:v>
                </c:pt>
                <c:pt idx="1657">
                  <c:v>-2.74</c:v>
                </c:pt>
                <c:pt idx="1658">
                  <c:v>-1.34</c:v>
                </c:pt>
                <c:pt idx="1659">
                  <c:v>-0.85000000000000064</c:v>
                </c:pt>
                <c:pt idx="1660">
                  <c:v>-1.33</c:v>
                </c:pt>
                <c:pt idx="1661">
                  <c:v>-1.81</c:v>
                </c:pt>
                <c:pt idx="1662">
                  <c:v>-2.1</c:v>
                </c:pt>
                <c:pt idx="1663">
                  <c:v>-5.1499999999999995</c:v>
                </c:pt>
                <c:pt idx="1664">
                  <c:v>-7.14</c:v>
                </c:pt>
                <c:pt idx="1665">
                  <c:v>-7.28</c:v>
                </c:pt>
                <c:pt idx="1666">
                  <c:v>-7.33</c:v>
                </c:pt>
                <c:pt idx="1667">
                  <c:v>-8.59</c:v>
                </c:pt>
                <c:pt idx="1668">
                  <c:v>-8.7900000000000009</c:v>
                </c:pt>
                <c:pt idx="1669">
                  <c:v>-8.31</c:v>
                </c:pt>
                <c:pt idx="1670">
                  <c:v>-6.91</c:v>
                </c:pt>
                <c:pt idx="1671">
                  <c:v>-6.33</c:v>
                </c:pt>
                <c:pt idx="1672">
                  <c:v>-5.42</c:v>
                </c:pt>
                <c:pt idx="1673">
                  <c:v>-5.89</c:v>
                </c:pt>
                <c:pt idx="1674">
                  <c:v>-5.0199999999999996</c:v>
                </c:pt>
                <c:pt idx="1675">
                  <c:v>-4.71</c:v>
                </c:pt>
                <c:pt idx="1676">
                  <c:v>-4.05</c:v>
                </c:pt>
                <c:pt idx="1677">
                  <c:v>-5.04</c:v>
                </c:pt>
                <c:pt idx="1678">
                  <c:v>-6.41</c:v>
                </c:pt>
                <c:pt idx="1679">
                  <c:v>-6.02</c:v>
                </c:pt>
                <c:pt idx="1680">
                  <c:v>-4.6599999999999975</c:v>
                </c:pt>
                <c:pt idx="1681">
                  <c:v>-1.74</c:v>
                </c:pt>
                <c:pt idx="1682">
                  <c:v>-0.56000000000000005</c:v>
                </c:pt>
                <c:pt idx="1683">
                  <c:v>-0.58000000000000007</c:v>
                </c:pt>
                <c:pt idx="1684">
                  <c:v>-1.1100000000000001</c:v>
                </c:pt>
                <c:pt idx="1685">
                  <c:v>-0.59</c:v>
                </c:pt>
                <c:pt idx="1686">
                  <c:v>-1.3</c:v>
                </c:pt>
                <c:pt idx="1687">
                  <c:v>-4.25</c:v>
                </c:pt>
                <c:pt idx="1688">
                  <c:v>-7.29</c:v>
                </c:pt>
                <c:pt idx="1689">
                  <c:v>-7.6099999999999985</c:v>
                </c:pt>
                <c:pt idx="1690">
                  <c:v>-7.74</c:v>
                </c:pt>
                <c:pt idx="1691">
                  <c:v>-8.67</c:v>
                </c:pt>
                <c:pt idx="1692">
                  <c:v>-8.56</c:v>
                </c:pt>
                <c:pt idx="1693">
                  <c:v>-7.9700000000000024</c:v>
                </c:pt>
                <c:pt idx="1694">
                  <c:v>-7.2700000000000014</c:v>
                </c:pt>
                <c:pt idx="1695">
                  <c:v>-6.6199999999999966</c:v>
                </c:pt>
                <c:pt idx="1696">
                  <c:v>-5.79</c:v>
                </c:pt>
                <c:pt idx="1697">
                  <c:v>-4.33</c:v>
                </c:pt>
                <c:pt idx="1698">
                  <c:v>-3.7600000000000002</c:v>
                </c:pt>
                <c:pt idx="1699">
                  <c:v>-3.32</c:v>
                </c:pt>
                <c:pt idx="1700">
                  <c:v>-3.4099999999999997</c:v>
                </c:pt>
                <c:pt idx="1701">
                  <c:v>-3.72</c:v>
                </c:pt>
                <c:pt idx="1702">
                  <c:v>-4.46</c:v>
                </c:pt>
                <c:pt idx="1703">
                  <c:v>-5.3199999999999985</c:v>
                </c:pt>
                <c:pt idx="1704">
                  <c:v>-5.75</c:v>
                </c:pt>
                <c:pt idx="1705">
                  <c:v>-3.74</c:v>
                </c:pt>
                <c:pt idx="1706">
                  <c:v>-2.25</c:v>
                </c:pt>
                <c:pt idx="1707">
                  <c:v>-1.6900000000000017</c:v>
                </c:pt>
                <c:pt idx="1708">
                  <c:v>-2.14</c:v>
                </c:pt>
                <c:pt idx="1709">
                  <c:v>-1.9400000000000017</c:v>
                </c:pt>
                <c:pt idx="1710">
                  <c:v>-1.35</c:v>
                </c:pt>
                <c:pt idx="1711">
                  <c:v>-1.6800000000000017</c:v>
                </c:pt>
                <c:pt idx="1712">
                  <c:v>-5.2</c:v>
                </c:pt>
                <c:pt idx="1713">
                  <c:v>-6.25</c:v>
                </c:pt>
                <c:pt idx="1714">
                  <c:v>-9.7000000000000011</c:v>
                </c:pt>
                <c:pt idx="1715">
                  <c:v>-10.28</c:v>
                </c:pt>
                <c:pt idx="1716">
                  <c:v>-9.67</c:v>
                </c:pt>
                <c:pt idx="1717">
                  <c:v>-8.3000000000000007</c:v>
                </c:pt>
                <c:pt idx="1718">
                  <c:v>-7.22</c:v>
                </c:pt>
                <c:pt idx="1719">
                  <c:v>-6.9</c:v>
                </c:pt>
                <c:pt idx="1720">
                  <c:v>-6.3</c:v>
                </c:pt>
                <c:pt idx="1721">
                  <c:v>-5.57</c:v>
                </c:pt>
                <c:pt idx="1722">
                  <c:v>-5.49</c:v>
                </c:pt>
                <c:pt idx="1723">
                  <c:v>-5.85</c:v>
                </c:pt>
                <c:pt idx="1724">
                  <c:v>-3.9499999999999997</c:v>
                </c:pt>
                <c:pt idx="1725">
                  <c:v>-3.77</c:v>
                </c:pt>
                <c:pt idx="1726">
                  <c:v>-3.73</c:v>
                </c:pt>
                <c:pt idx="1727">
                  <c:v>-4.4700000000000024</c:v>
                </c:pt>
                <c:pt idx="1728">
                  <c:v>-4.22</c:v>
                </c:pt>
                <c:pt idx="1729">
                  <c:v>-4.5999999999999996</c:v>
                </c:pt>
                <c:pt idx="1730">
                  <c:v>-3.32</c:v>
                </c:pt>
                <c:pt idx="1731">
                  <c:v>-2.96</c:v>
                </c:pt>
                <c:pt idx="1732">
                  <c:v>-2.64</c:v>
                </c:pt>
                <c:pt idx="1733">
                  <c:v>-2.38</c:v>
                </c:pt>
                <c:pt idx="1734">
                  <c:v>-2.69</c:v>
                </c:pt>
                <c:pt idx="1735">
                  <c:v>-3.19</c:v>
                </c:pt>
                <c:pt idx="1736">
                  <c:v>-4.54</c:v>
                </c:pt>
                <c:pt idx="1737">
                  <c:v>-5.89</c:v>
                </c:pt>
                <c:pt idx="1738">
                  <c:v>-7.13</c:v>
                </c:pt>
                <c:pt idx="1739">
                  <c:v>-7.44</c:v>
                </c:pt>
                <c:pt idx="1740">
                  <c:v>-6.89</c:v>
                </c:pt>
                <c:pt idx="1741">
                  <c:v>-6.18</c:v>
                </c:pt>
                <c:pt idx="1742">
                  <c:v>-4.45</c:v>
                </c:pt>
                <c:pt idx="1743">
                  <c:v>-2.84</c:v>
                </c:pt>
                <c:pt idx="1744">
                  <c:v>-2.5</c:v>
                </c:pt>
                <c:pt idx="1745">
                  <c:v>-2.2000000000000002</c:v>
                </c:pt>
                <c:pt idx="1746">
                  <c:v>-2.09</c:v>
                </c:pt>
                <c:pt idx="1747">
                  <c:v>-1.83</c:v>
                </c:pt>
                <c:pt idx="1748">
                  <c:v>-1.9100000000000001</c:v>
                </c:pt>
                <c:pt idx="1749">
                  <c:v>-2.16</c:v>
                </c:pt>
                <c:pt idx="1750">
                  <c:v>-2.16</c:v>
                </c:pt>
                <c:pt idx="1751">
                  <c:v>-4.4300000000000024</c:v>
                </c:pt>
                <c:pt idx="1752">
                  <c:v>-4.13</c:v>
                </c:pt>
                <c:pt idx="1753">
                  <c:v>-1.41</c:v>
                </c:pt>
                <c:pt idx="1754">
                  <c:v>1.05</c:v>
                </c:pt>
                <c:pt idx="1755">
                  <c:v>2.64</c:v>
                </c:pt>
                <c:pt idx="1756">
                  <c:v>3.75</c:v>
                </c:pt>
                <c:pt idx="1757">
                  <c:v>4.72</c:v>
                </c:pt>
                <c:pt idx="1758">
                  <c:v>4.3599999999999985</c:v>
                </c:pt>
                <c:pt idx="1759">
                  <c:v>2.5499999999999998</c:v>
                </c:pt>
                <c:pt idx="1760">
                  <c:v>-0.31000000000000044</c:v>
                </c:pt>
                <c:pt idx="1761">
                  <c:v>-2.13</c:v>
                </c:pt>
                <c:pt idx="1762">
                  <c:v>-3.54</c:v>
                </c:pt>
                <c:pt idx="1763">
                  <c:v>-3.5</c:v>
                </c:pt>
                <c:pt idx="1764">
                  <c:v>-2.64</c:v>
                </c:pt>
                <c:pt idx="1765">
                  <c:v>-0.87000000000000088</c:v>
                </c:pt>
                <c:pt idx="1766">
                  <c:v>2.06</c:v>
                </c:pt>
                <c:pt idx="1767">
                  <c:v>3.56</c:v>
                </c:pt>
                <c:pt idx="1768">
                  <c:v>5.37</c:v>
                </c:pt>
                <c:pt idx="1769">
                  <c:v>6.6199999999999966</c:v>
                </c:pt>
                <c:pt idx="1770">
                  <c:v>7.99</c:v>
                </c:pt>
                <c:pt idx="1771">
                  <c:v>7.41</c:v>
                </c:pt>
                <c:pt idx="1772">
                  <c:v>7.58</c:v>
                </c:pt>
                <c:pt idx="1773">
                  <c:v>7.75</c:v>
                </c:pt>
                <c:pt idx="1774">
                  <c:v>9.56</c:v>
                </c:pt>
                <c:pt idx="1775">
                  <c:v>8.2800000000000011</c:v>
                </c:pt>
                <c:pt idx="1776">
                  <c:v>6.81</c:v>
                </c:pt>
                <c:pt idx="1777">
                  <c:v>4.55</c:v>
                </c:pt>
                <c:pt idx="1778">
                  <c:v>4.41</c:v>
                </c:pt>
                <c:pt idx="1779">
                  <c:v>3.66</c:v>
                </c:pt>
                <c:pt idx="1780">
                  <c:v>4.42</c:v>
                </c:pt>
                <c:pt idx="1781">
                  <c:v>5.75</c:v>
                </c:pt>
                <c:pt idx="1782">
                  <c:v>5.64</c:v>
                </c:pt>
                <c:pt idx="1783">
                  <c:v>4.8599999999999985</c:v>
                </c:pt>
                <c:pt idx="1784">
                  <c:v>2.65</c:v>
                </c:pt>
                <c:pt idx="1785">
                  <c:v>0.88</c:v>
                </c:pt>
                <c:pt idx="1786">
                  <c:v>-1.3800000000000001</c:v>
                </c:pt>
                <c:pt idx="1787">
                  <c:v>-1.42</c:v>
                </c:pt>
                <c:pt idx="1788">
                  <c:v>-0.52</c:v>
                </c:pt>
                <c:pt idx="1789">
                  <c:v>0.56999999999999995</c:v>
                </c:pt>
                <c:pt idx="1790">
                  <c:v>0.99</c:v>
                </c:pt>
                <c:pt idx="1791">
                  <c:v>2</c:v>
                </c:pt>
                <c:pt idx="1792">
                  <c:v>3.3</c:v>
                </c:pt>
                <c:pt idx="1793">
                  <c:v>3.46</c:v>
                </c:pt>
                <c:pt idx="1794">
                  <c:v>3.9</c:v>
                </c:pt>
                <c:pt idx="1795">
                  <c:v>6.75</c:v>
                </c:pt>
                <c:pt idx="1796">
                  <c:v>7.46</c:v>
                </c:pt>
                <c:pt idx="1797">
                  <c:v>7.3599999999999985</c:v>
                </c:pt>
                <c:pt idx="1798">
                  <c:v>7.02</c:v>
                </c:pt>
                <c:pt idx="1799">
                  <c:v>5.38</c:v>
                </c:pt>
                <c:pt idx="1800">
                  <c:v>4.9000000000000004</c:v>
                </c:pt>
                <c:pt idx="1801">
                  <c:v>3.77</c:v>
                </c:pt>
                <c:pt idx="1802">
                  <c:v>3.64</c:v>
                </c:pt>
                <c:pt idx="1803">
                  <c:v>3.4</c:v>
                </c:pt>
                <c:pt idx="1804">
                  <c:v>3.8499999999999988</c:v>
                </c:pt>
                <c:pt idx="1805">
                  <c:v>4.8899999999999997</c:v>
                </c:pt>
                <c:pt idx="1806">
                  <c:v>5.81</c:v>
                </c:pt>
                <c:pt idx="1807">
                  <c:v>5.31</c:v>
                </c:pt>
                <c:pt idx="1808">
                  <c:v>3.17</c:v>
                </c:pt>
                <c:pt idx="1809">
                  <c:v>0.68</c:v>
                </c:pt>
                <c:pt idx="1810">
                  <c:v>-1.3900000000000001</c:v>
                </c:pt>
                <c:pt idx="1811">
                  <c:v>-1.74</c:v>
                </c:pt>
                <c:pt idx="1812">
                  <c:v>-0.65000000000000113</c:v>
                </c:pt>
                <c:pt idx="1813">
                  <c:v>0.87000000000000088</c:v>
                </c:pt>
                <c:pt idx="1814">
                  <c:v>2.6</c:v>
                </c:pt>
                <c:pt idx="1815">
                  <c:v>3.59</c:v>
                </c:pt>
                <c:pt idx="1816">
                  <c:v>3.6</c:v>
                </c:pt>
                <c:pt idx="1817">
                  <c:v>3.22</c:v>
                </c:pt>
                <c:pt idx="1818">
                  <c:v>3.07</c:v>
                </c:pt>
                <c:pt idx="1819">
                  <c:v>4.3499999999999996</c:v>
                </c:pt>
                <c:pt idx="1820">
                  <c:v>5.1599999999999975</c:v>
                </c:pt>
                <c:pt idx="1821">
                  <c:v>5.3</c:v>
                </c:pt>
                <c:pt idx="1822">
                  <c:v>3.9299999999999997</c:v>
                </c:pt>
                <c:pt idx="1823">
                  <c:v>3.1</c:v>
                </c:pt>
                <c:pt idx="1824">
                  <c:v>3.13</c:v>
                </c:pt>
                <c:pt idx="1825">
                  <c:v>2.69</c:v>
                </c:pt>
                <c:pt idx="1826">
                  <c:v>2.8699999999999997</c:v>
                </c:pt>
                <c:pt idx="1827">
                  <c:v>3.01</c:v>
                </c:pt>
                <c:pt idx="1828">
                  <c:v>3.51</c:v>
                </c:pt>
                <c:pt idx="1829">
                  <c:v>4.2300000000000004</c:v>
                </c:pt>
                <c:pt idx="1830">
                  <c:v>4.0599999999999996</c:v>
                </c:pt>
                <c:pt idx="1831">
                  <c:v>3.14</c:v>
                </c:pt>
                <c:pt idx="1832">
                  <c:v>1.9500000000000017</c:v>
                </c:pt>
                <c:pt idx="1833">
                  <c:v>1.41</c:v>
                </c:pt>
                <c:pt idx="1834">
                  <c:v>0.66000000000000114</c:v>
                </c:pt>
                <c:pt idx="1835">
                  <c:v>0.78</c:v>
                </c:pt>
                <c:pt idx="1836">
                  <c:v>1.47</c:v>
                </c:pt>
                <c:pt idx="1837">
                  <c:v>2.73</c:v>
                </c:pt>
                <c:pt idx="1838">
                  <c:v>2.9099999999999997</c:v>
                </c:pt>
                <c:pt idx="1839">
                  <c:v>2.06</c:v>
                </c:pt>
                <c:pt idx="1840">
                  <c:v>1.9000000000000001</c:v>
                </c:pt>
                <c:pt idx="1841">
                  <c:v>1.58</c:v>
                </c:pt>
                <c:pt idx="1842">
                  <c:v>2</c:v>
                </c:pt>
                <c:pt idx="1843">
                  <c:v>2.4699999999999998</c:v>
                </c:pt>
                <c:pt idx="1844">
                  <c:v>3.38</c:v>
                </c:pt>
                <c:pt idx="1845">
                  <c:v>3.34</c:v>
                </c:pt>
                <c:pt idx="1846">
                  <c:v>3.3</c:v>
                </c:pt>
                <c:pt idx="1847">
                  <c:v>2.8899999999999997</c:v>
                </c:pt>
                <c:pt idx="1848">
                  <c:v>3.03</c:v>
                </c:pt>
                <c:pt idx="1849">
                  <c:v>2.6</c:v>
                </c:pt>
                <c:pt idx="1850">
                  <c:v>3.32</c:v>
                </c:pt>
                <c:pt idx="1851">
                  <c:v>3.74</c:v>
                </c:pt>
                <c:pt idx="1852">
                  <c:v>4.2300000000000004</c:v>
                </c:pt>
                <c:pt idx="1853">
                  <c:v>4.96</c:v>
                </c:pt>
                <c:pt idx="1854">
                  <c:v>4.5599999999999996</c:v>
                </c:pt>
                <c:pt idx="1855">
                  <c:v>3.68</c:v>
                </c:pt>
                <c:pt idx="1856">
                  <c:v>2.36</c:v>
                </c:pt>
                <c:pt idx="1857">
                  <c:v>1.81</c:v>
                </c:pt>
                <c:pt idx="1858">
                  <c:v>1.07</c:v>
                </c:pt>
                <c:pt idx="1859">
                  <c:v>0.51</c:v>
                </c:pt>
                <c:pt idx="1860">
                  <c:v>1.32</c:v>
                </c:pt>
                <c:pt idx="1861">
                  <c:v>1.1399999999999979</c:v>
                </c:pt>
                <c:pt idx="1862">
                  <c:v>0.22</c:v>
                </c:pt>
                <c:pt idx="1863">
                  <c:v>-0.92</c:v>
                </c:pt>
                <c:pt idx="1864">
                  <c:v>-1.26</c:v>
                </c:pt>
                <c:pt idx="1865">
                  <c:v>-1.9300000000000017</c:v>
                </c:pt>
                <c:pt idx="1866">
                  <c:v>-0.47000000000000008</c:v>
                </c:pt>
                <c:pt idx="1867">
                  <c:v>-0.17</c:v>
                </c:pt>
                <c:pt idx="1868">
                  <c:v>0.64000000000000101</c:v>
                </c:pt>
                <c:pt idx="1869">
                  <c:v>0.85000000000000064</c:v>
                </c:pt>
                <c:pt idx="1870">
                  <c:v>0.60000000000000064</c:v>
                </c:pt>
                <c:pt idx="1871">
                  <c:v>1.46</c:v>
                </c:pt>
                <c:pt idx="1872">
                  <c:v>1.52</c:v>
                </c:pt>
                <c:pt idx="1873">
                  <c:v>2.72</c:v>
                </c:pt>
                <c:pt idx="1874">
                  <c:v>2.9299999999999997</c:v>
                </c:pt>
                <c:pt idx="1875">
                  <c:v>2.84</c:v>
                </c:pt>
                <c:pt idx="1876">
                  <c:v>2.6</c:v>
                </c:pt>
                <c:pt idx="1877">
                  <c:v>3.07</c:v>
                </c:pt>
                <c:pt idx="1878">
                  <c:v>3.12</c:v>
                </c:pt>
                <c:pt idx="1879">
                  <c:v>2.61</c:v>
                </c:pt>
                <c:pt idx="1880">
                  <c:v>1.73</c:v>
                </c:pt>
                <c:pt idx="1881">
                  <c:v>0.91</c:v>
                </c:pt>
                <c:pt idx="1882">
                  <c:v>1.0000000000000005E-2</c:v>
                </c:pt>
                <c:pt idx="1883">
                  <c:v>-1.0900000000000001</c:v>
                </c:pt>
                <c:pt idx="1884">
                  <c:v>-0.93</c:v>
                </c:pt>
                <c:pt idx="1885">
                  <c:v>-0.52</c:v>
                </c:pt>
                <c:pt idx="1886">
                  <c:v>0.89</c:v>
                </c:pt>
                <c:pt idx="1887">
                  <c:v>0.42000000000000032</c:v>
                </c:pt>
                <c:pt idx="1888">
                  <c:v>-0.16</c:v>
                </c:pt>
                <c:pt idx="1889">
                  <c:v>0.26</c:v>
                </c:pt>
                <c:pt idx="1890">
                  <c:v>-0.18000000000000022</c:v>
                </c:pt>
                <c:pt idx="1891">
                  <c:v>2.08</c:v>
                </c:pt>
                <c:pt idx="1892">
                  <c:v>2.54</c:v>
                </c:pt>
                <c:pt idx="1893">
                  <c:v>2.7800000000000002</c:v>
                </c:pt>
                <c:pt idx="1894">
                  <c:v>2.58</c:v>
                </c:pt>
                <c:pt idx="1895">
                  <c:v>2.34</c:v>
                </c:pt>
                <c:pt idx="1896">
                  <c:v>2.23</c:v>
                </c:pt>
                <c:pt idx="1897">
                  <c:v>2.66</c:v>
                </c:pt>
                <c:pt idx="1898">
                  <c:v>2.8099999999999987</c:v>
                </c:pt>
                <c:pt idx="1899">
                  <c:v>3.01</c:v>
                </c:pt>
                <c:pt idx="1900">
                  <c:v>3.08</c:v>
                </c:pt>
                <c:pt idx="1901">
                  <c:v>3.9299999999999997</c:v>
                </c:pt>
                <c:pt idx="1902">
                  <c:v>4.34</c:v>
                </c:pt>
                <c:pt idx="1903">
                  <c:v>3.9499999999999997</c:v>
                </c:pt>
                <c:pt idx="1904">
                  <c:v>2.9699999999999998</c:v>
                </c:pt>
                <c:pt idx="1905">
                  <c:v>2.4099999999999997</c:v>
                </c:pt>
                <c:pt idx="1906">
                  <c:v>0.91</c:v>
                </c:pt>
                <c:pt idx="1907">
                  <c:v>0.5</c:v>
                </c:pt>
                <c:pt idx="1908">
                  <c:v>0.96000000000000063</c:v>
                </c:pt>
                <c:pt idx="1909">
                  <c:v>2.11</c:v>
                </c:pt>
                <c:pt idx="1910">
                  <c:v>1.05</c:v>
                </c:pt>
                <c:pt idx="1911">
                  <c:v>-0.35000000000000031</c:v>
                </c:pt>
                <c:pt idx="1912">
                  <c:v>-1.44</c:v>
                </c:pt>
                <c:pt idx="1913">
                  <c:v>0.11</c:v>
                </c:pt>
                <c:pt idx="1914">
                  <c:v>-0.43000000000000038</c:v>
                </c:pt>
                <c:pt idx="1915">
                  <c:v>-0.21000000000000021</c:v>
                </c:pt>
                <c:pt idx="1916">
                  <c:v>0.47000000000000008</c:v>
                </c:pt>
                <c:pt idx="1917">
                  <c:v>7.0000000000000021E-2</c:v>
                </c:pt>
                <c:pt idx="1918">
                  <c:v>1.36</c:v>
                </c:pt>
                <c:pt idx="1919">
                  <c:v>1.05</c:v>
                </c:pt>
                <c:pt idx="1920">
                  <c:v>1.06</c:v>
                </c:pt>
                <c:pt idx="1921">
                  <c:v>2.09</c:v>
                </c:pt>
                <c:pt idx="1922">
                  <c:v>2.56</c:v>
                </c:pt>
                <c:pt idx="1923">
                  <c:v>2.5099999999999998</c:v>
                </c:pt>
                <c:pt idx="1924">
                  <c:v>1.73</c:v>
                </c:pt>
                <c:pt idx="1925">
                  <c:v>1.57</c:v>
                </c:pt>
                <c:pt idx="1926">
                  <c:v>1.35</c:v>
                </c:pt>
                <c:pt idx="1927">
                  <c:v>1.1900000000000017</c:v>
                </c:pt>
                <c:pt idx="1928">
                  <c:v>0.74000000000000088</c:v>
                </c:pt>
                <c:pt idx="1929">
                  <c:v>0.3800000000000005</c:v>
                </c:pt>
                <c:pt idx="1930">
                  <c:v>0.2</c:v>
                </c:pt>
                <c:pt idx="1931">
                  <c:v>9.0000000000000024E-2</c:v>
                </c:pt>
                <c:pt idx="1932">
                  <c:v>-0.05</c:v>
                </c:pt>
                <c:pt idx="1933">
                  <c:v>-0.45</c:v>
                </c:pt>
                <c:pt idx="1934">
                  <c:v>-1.2</c:v>
                </c:pt>
                <c:pt idx="1935">
                  <c:v>-1.79</c:v>
                </c:pt>
                <c:pt idx="1936">
                  <c:v>-1.87</c:v>
                </c:pt>
                <c:pt idx="1937">
                  <c:v>-0.96000000000000063</c:v>
                </c:pt>
                <c:pt idx="1938">
                  <c:v>-0.21000000000000021</c:v>
                </c:pt>
                <c:pt idx="1939">
                  <c:v>0.25</c:v>
                </c:pt>
                <c:pt idx="1940">
                  <c:v>0.64000000000000101</c:v>
                </c:pt>
                <c:pt idx="1941">
                  <c:v>1.1700000000000017</c:v>
                </c:pt>
                <c:pt idx="1942">
                  <c:v>0.18000000000000022</c:v>
                </c:pt>
                <c:pt idx="1943">
                  <c:v>2.3099999999999987</c:v>
                </c:pt>
                <c:pt idx="1944">
                  <c:v>2.7</c:v>
                </c:pt>
                <c:pt idx="1945">
                  <c:v>1.9600000000000017</c:v>
                </c:pt>
                <c:pt idx="1946">
                  <c:v>0.94000000000000061</c:v>
                </c:pt>
                <c:pt idx="1947">
                  <c:v>0.3800000000000005</c:v>
                </c:pt>
                <c:pt idx="1948">
                  <c:v>1.23</c:v>
                </c:pt>
                <c:pt idx="1949">
                  <c:v>2.59</c:v>
                </c:pt>
                <c:pt idx="1950">
                  <c:v>3.14</c:v>
                </c:pt>
                <c:pt idx="1951">
                  <c:v>2.1800000000000002</c:v>
                </c:pt>
                <c:pt idx="1952">
                  <c:v>0.68</c:v>
                </c:pt>
                <c:pt idx="1953">
                  <c:v>-0.37000000000000038</c:v>
                </c:pt>
                <c:pt idx="1954">
                  <c:v>-1.52</c:v>
                </c:pt>
                <c:pt idx="1955">
                  <c:v>-2.17</c:v>
                </c:pt>
                <c:pt idx="1956">
                  <c:v>-2.3199999999999967</c:v>
                </c:pt>
                <c:pt idx="1957">
                  <c:v>-2.11</c:v>
                </c:pt>
                <c:pt idx="1958">
                  <c:v>-1.5</c:v>
                </c:pt>
                <c:pt idx="1959">
                  <c:v>-1.8800000000000001</c:v>
                </c:pt>
                <c:pt idx="1960">
                  <c:v>1.61</c:v>
                </c:pt>
                <c:pt idx="1961">
                  <c:v>-0.25</c:v>
                </c:pt>
                <c:pt idx="1962">
                  <c:v>0.17</c:v>
                </c:pt>
                <c:pt idx="1963">
                  <c:v>1.42</c:v>
                </c:pt>
                <c:pt idx="1964">
                  <c:v>3.02</c:v>
                </c:pt>
                <c:pt idx="1965">
                  <c:v>2.61</c:v>
                </c:pt>
                <c:pt idx="1966">
                  <c:v>2.72</c:v>
                </c:pt>
                <c:pt idx="1967">
                  <c:v>2.66</c:v>
                </c:pt>
                <c:pt idx="1968">
                  <c:v>3.14</c:v>
                </c:pt>
                <c:pt idx="1969">
                  <c:v>3.6</c:v>
                </c:pt>
                <c:pt idx="1970">
                  <c:v>3.25</c:v>
                </c:pt>
                <c:pt idx="1971">
                  <c:v>2.0299999999999998</c:v>
                </c:pt>
                <c:pt idx="1972">
                  <c:v>2.02</c:v>
                </c:pt>
                <c:pt idx="1973">
                  <c:v>2.21</c:v>
                </c:pt>
                <c:pt idx="1974">
                  <c:v>2.36</c:v>
                </c:pt>
                <c:pt idx="1975">
                  <c:v>1.34</c:v>
                </c:pt>
                <c:pt idx="1976">
                  <c:v>0.2</c:v>
                </c:pt>
                <c:pt idx="1977">
                  <c:v>-0.72000000000000064</c:v>
                </c:pt>
                <c:pt idx="1978">
                  <c:v>-2.5</c:v>
                </c:pt>
                <c:pt idx="1979">
                  <c:v>-2.5099999999999998</c:v>
                </c:pt>
                <c:pt idx="1980">
                  <c:v>-1.44</c:v>
                </c:pt>
                <c:pt idx="1981">
                  <c:v>-4.0000000000000022E-2</c:v>
                </c:pt>
                <c:pt idx="1982">
                  <c:v>1.21</c:v>
                </c:pt>
                <c:pt idx="1983">
                  <c:v>1.71</c:v>
                </c:pt>
                <c:pt idx="1984">
                  <c:v>2.23</c:v>
                </c:pt>
                <c:pt idx="1985">
                  <c:v>3.6</c:v>
                </c:pt>
                <c:pt idx="1986">
                  <c:v>3.68</c:v>
                </c:pt>
                <c:pt idx="1987">
                  <c:v>3.61</c:v>
                </c:pt>
                <c:pt idx="1988">
                  <c:v>4.1099999999999985</c:v>
                </c:pt>
                <c:pt idx="1989">
                  <c:v>3.8299999999999987</c:v>
                </c:pt>
                <c:pt idx="1990">
                  <c:v>3.65</c:v>
                </c:pt>
                <c:pt idx="1991">
                  <c:v>3.15</c:v>
                </c:pt>
                <c:pt idx="1992">
                  <c:v>2.3099999999999987</c:v>
                </c:pt>
                <c:pt idx="1993">
                  <c:v>1.9700000000000017</c:v>
                </c:pt>
                <c:pt idx="1994">
                  <c:v>1.31</c:v>
                </c:pt>
                <c:pt idx="1995">
                  <c:v>1.2</c:v>
                </c:pt>
                <c:pt idx="1996">
                  <c:v>1.59</c:v>
                </c:pt>
                <c:pt idx="1997">
                  <c:v>2.48</c:v>
                </c:pt>
                <c:pt idx="1998">
                  <c:v>2.68</c:v>
                </c:pt>
                <c:pt idx="1999">
                  <c:v>1.87</c:v>
                </c:pt>
                <c:pt idx="2000">
                  <c:v>0.85000000000000064</c:v>
                </c:pt>
                <c:pt idx="2001">
                  <c:v>-0.39000000000000051</c:v>
                </c:pt>
                <c:pt idx="2002">
                  <c:v>-1.6500000000000001</c:v>
                </c:pt>
                <c:pt idx="2003">
                  <c:v>-2.3199999999999967</c:v>
                </c:pt>
                <c:pt idx="2004">
                  <c:v>-2.0699999999999998</c:v>
                </c:pt>
                <c:pt idx="2005">
                  <c:v>-1.59</c:v>
                </c:pt>
                <c:pt idx="2006">
                  <c:v>-1.9100000000000001</c:v>
                </c:pt>
                <c:pt idx="2007">
                  <c:v>-2.57</c:v>
                </c:pt>
                <c:pt idx="2008">
                  <c:v>-4.5999999999999996</c:v>
                </c:pt>
                <c:pt idx="2009">
                  <c:v>-5.25</c:v>
                </c:pt>
                <c:pt idx="2010">
                  <c:v>-4.88</c:v>
                </c:pt>
                <c:pt idx="2011">
                  <c:v>-3.17</c:v>
                </c:pt>
                <c:pt idx="2012">
                  <c:v>-1.1200000000000001</c:v>
                </c:pt>
                <c:pt idx="2013">
                  <c:v>-0.29000000000000031</c:v>
                </c:pt>
                <c:pt idx="2014">
                  <c:v>-0.81</c:v>
                </c:pt>
                <c:pt idx="2015">
                  <c:v>-0.15000000000000022</c:v>
                </c:pt>
                <c:pt idx="2016">
                  <c:v>0.34</c:v>
                </c:pt>
                <c:pt idx="2017">
                  <c:v>-0.18000000000000022</c:v>
                </c:pt>
                <c:pt idx="2018">
                  <c:v>-0.91</c:v>
                </c:pt>
                <c:pt idx="2019">
                  <c:v>-1.73</c:v>
                </c:pt>
                <c:pt idx="2020">
                  <c:v>-0.85000000000000064</c:v>
                </c:pt>
                <c:pt idx="2021">
                  <c:v>0.48000000000000032</c:v>
                </c:pt>
                <c:pt idx="2022">
                  <c:v>1.46</c:v>
                </c:pt>
                <c:pt idx="2023">
                  <c:v>0.68</c:v>
                </c:pt>
                <c:pt idx="2024">
                  <c:v>-0.36000000000000032</c:v>
                </c:pt>
                <c:pt idx="2025">
                  <c:v>-1.42</c:v>
                </c:pt>
                <c:pt idx="2026">
                  <c:v>-2.2200000000000002</c:v>
                </c:pt>
                <c:pt idx="2027">
                  <c:v>-2.4099999999999997</c:v>
                </c:pt>
                <c:pt idx="2028">
                  <c:v>-2.1800000000000002</c:v>
                </c:pt>
                <c:pt idx="2029">
                  <c:v>-2.08</c:v>
                </c:pt>
                <c:pt idx="2030">
                  <c:v>-1.72</c:v>
                </c:pt>
                <c:pt idx="2031">
                  <c:v>-2.4299999999999997</c:v>
                </c:pt>
                <c:pt idx="2032">
                  <c:v>-3.4899999999999998</c:v>
                </c:pt>
                <c:pt idx="2033">
                  <c:v>-4.1599999999999975</c:v>
                </c:pt>
                <c:pt idx="2034">
                  <c:v>-3.74</c:v>
                </c:pt>
                <c:pt idx="2035">
                  <c:v>-2.3099999999999987</c:v>
                </c:pt>
                <c:pt idx="2036">
                  <c:v>-0.71000000000000063</c:v>
                </c:pt>
                <c:pt idx="2037">
                  <c:v>0.29000000000000031</c:v>
                </c:pt>
                <c:pt idx="2038">
                  <c:v>0.44</c:v>
                </c:pt>
                <c:pt idx="2039">
                  <c:v>1.02</c:v>
                </c:pt>
                <c:pt idx="2040">
                  <c:v>0.26</c:v>
                </c:pt>
                <c:pt idx="2041">
                  <c:v>2.12</c:v>
                </c:pt>
                <c:pt idx="2042">
                  <c:v>2.21</c:v>
                </c:pt>
                <c:pt idx="2043">
                  <c:v>1.9800000000000018</c:v>
                </c:pt>
                <c:pt idx="2044">
                  <c:v>2.36</c:v>
                </c:pt>
                <c:pt idx="2045">
                  <c:v>2.64</c:v>
                </c:pt>
                <c:pt idx="2046">
                  <c:v>3.04</c:v>
                </c:pt>
                <c:pt idx="2047">
                  <c:v>2.3299999999999987</c:v>
                </c:pt>
                <c:pt idx="2048">
                  <c:v>1.33</c:v>
                </c:pt>
                <c:pt idx="2049">
                  <c:v>0.28000000000000008</c:v>
                </c:pt>
                <c:pt idx="2050">
                  <c:v>-1.22</c:v>
                </c:pt>
                <c:pt idx="2051">
                  <c:v>-1.25</c:v>
                </c:pt>
                <c:pt idx="2052">
                  <c:v>-0.67000000000000115</c:v>
                </c:pt>
                <c:pt idx="2053">
                  <c:v>-0.26</c:v>
                </c:pt>
                <c:pt idx="2054">
                  <c:v>-0.47000000000000008</c:v>
                </c:pt>
                <c:pt idx="2055">
                  <c:v>-0.87000000000000088</c:v>
                </c:pt>
                <c:pt idx="2056">
                  <c:v>-0.95000000000000062</c:v>
                </c:pt>
                <c:pt idx="2057">
                  <c:v>-0.87000000000000088</c:v>
                </c:pt>
                <c:pt idx="2058">
                  <c:v>-0.77000000000000102</c:v>
                </c:pt>
                <c:pt idx="2059">
                  <c:v>-0.47000000000000008</c:v>
                </c:pt>
                <c:pt idx="2060">
                  <c:v>0.12000000000000002</c:v>
                </c:pt>
                <c:pt idx="2061">
                  <c:v>0.51</c:v>
                </c:pt>
                <c:pt idx="2062">
                  <c:v>0.84000000000000064</c:v>
                </c:pt>
                <c:pt idx="2063">
                  <c:v>1</c:v>
                </c:pt>
                <c:pt idx="2064">
                  <c:v>1.26</c:v>
                </c:pt>
                <c:pt idx="2065">
                  <c:v>2.0699999999999998</c:v>
                </c:pt>
                <c:pt idx="2066">
                  <c:v>1.48</c:v>
                </c:pt>
                <c:pt idx="2067">
                  <c:v>1.01</c:v>
                </c:pt>
                <c:pt idx="2068">
                  <c:v>1.1700000000000017</c:v>
                </c:pt>
                <c:pt idx="2069">
                  <c:v>1.59</c:v>
                </c:pt>
                <c:pt idx="2070">
                  <c:v>1.86</c:v>
                </c:pt>
                <c:pt idx="2071">
                  <c:v>1.2</c:v>
                </c:pt>
                <c:pt idx="2072">
                  <c:v>0.64000000000000101</c:v>
                </c:pt>
                <c:pt idx="2073">
                  <c:v>0.17</c:v>
                </c:pt>
                <c:pt idx="2074">
                  <c:v>-1.3</c:v>
                </c:pt>
                <c:pt idx="2075">
                  <c:v>-1.6600000000000001</c:v>
                </c:pt>
                <c:pt idx="2076">
                  <c:v>-1.47</c:v>
                </c:pt>
                <c:pt idx="2077">
                  <c:v>-1.1100000000000001</c:v>
                </c:pt>
                <c:pt idx="2078">
                  <c:v>0.64000000000000101</c:v>
                </c:pt>
                <c:pt idx="2079">
                  <c:v>2.8699999999999997</c:v>
                </c:pt>
                <c:pt idx="2080">
                  <c:v>3.05</c:v>
                </c:pt>
                <c:pt idx="2081">
                  <c:v>0.73000000000000065</c:v>
                </c:pt>
                <c:pt idx="2082">
                  <c:v>1.73</c:v>
                </c:pt>
                <c:pt idx="2083">
                  <c:v>2.56</c:v>
                </c:pt>
                <c:pt idx="2084">
                  <c:v>3.17</c:v>
                </c:pt>
                <c:pt idx="2085">
                  <c:v>4.41</c:v>
                </c:pt>
                <c:pt idx="2086">
                  <c:v>3.4299999999999997</c:v>
                </c:pt>
                <c:pt idx="2087">
                  <c:v>3.02</c:v>
                </c:pt>
                <c:pt idx="2088">
                  <c:v>1.1900000000000017</c:v>
                </c:pt>
                <c:pt idx="2089">
                  <c:v>3.02</c:v>
                </c:pt>
                <c:pt idx="2090">
                  <c:v>3.06</c:v>
                </c:pt>
                <c:pt idx="2091">
                  <c:v>3.13</c:v>
                </c:pt>
                <c:pt idx="2092">
                  <c:v>3.64</c:v>
                </c:pt>
                <c:pt idx="2093">
                  <c:v>3.71</c:v>
                </c:pt>
                <c:pt idx="2094">
                  <c:v>3.7800000000000002</c:v>
                </c:pt>
                <c:pt idx="2095">
                  <c:v>3.3699999999999997</c:v>
                </c:pt>
                <c:pt idx="2096">
                  <c:v>2.9299999999999997</c:v>
                </c:pt>
                <c:pt idx="2097">
                  <c:v>2.1</c:v>
                </c:pt>
                <c:pt idx="2098">
                  <c:v>1.62</c:v>
                </c:pt>
                <c:pt idx="2099">
                  <c:v>1.08</c:v>
                </c:pt>
                <c:pt idx="2100">
                  <c:v>1.05</c:v>
                </c:pt>
                <c:pt idx="2101">
                  <c:v>1.49</c:v>
                </c:pt>
                <c:pt idx="2102">
                  <c:v>2.19</c:v>
                </c:pt>
                <c:pt idx="2103">
                  <c:v>1.7</c:v>
                </c:pt>
                <c:pt idx="2104">
                  <c:v>4.49</c:v>
                </c:pt>
                <c:pt idx="2105">
                  <c:v>4.67</c:v>
                </c:pt>
                <c:pt idx="2106">
                  <c:v>4.8</c:v>
                </c:pt>
                <c:pt idx="2107">
                  <c:v>5.29</c:v>
                </c:pt>
                <c:pt idx="2108">
                  <c:v>4.4300000000000024</c:v>
                </c:pt>
                <c:pt idx="2109">
                  <c:v>4.8099999999999996</c:v>
                </c:pt>
                <c:pt idx="2110">
                  <c:v>3.61</c:v>
                </c:pt>
                <c:pt idx="2111">
                  <c:v>3.8299999999999987</c:v>
                </c:pt>
                <c:pt idx="2112">
                  <c:v>2.79</c:v>
                </c:pt>
                <c:pt idx="2113">
                  <c:v>5.88</c:v>
                </c:pt>
                <c:pt idx="2114">
                  <c:v>6.24</c:v>
                </c:pt>
                <c:pt idx="2115">
                  <c:v>5.6599999999999975</c:v>
                </c:pt>
                <c:pt idx="2116">
                  <c:v>4.3599999999999985</c:v>
                </c:pt>
                <c:pt idx="2117">
                  <c:v>4.2699999999999996</c:v>
                </c:pt>
                <c:pt idx="2118">
                  <c:v>4.41</c:v>
                </c:pt>
                <c:pt idx="2119">
                  <c:v>5</c:v>
                </c:pt>
                <c:pt idx="2120">
                  <c:v>4.9800000000000004</c:v>
                </c:pt>
                <c:pt idx="2121">
                  <c:v>4.4800000000000004</c:v>
                </c:pt>
                <c:pt idx="2122">
                  <c:v>3.4099999999999997</c:v>
                </c:pt>
                <c:pt idx="2123">
                  <c:v>3.09</c:v>
                </c:pt>
                <c:pt idx="2124">
                  <c:v>3.8499999999999988</c:v>
                </c:pt>
                <c:pt idx="2125">
                  <c:v>4.41</c:v>
                </c:pt>
                <c:pt idx="2126">
                  <c:v>5.38</c:v>
                </c:pt>
                <c:pt idx="2127">
                  <c:v>5.64</c:v>
                </c:pt>
                <c:pt idx="2128">
                  <c:v>6.02</c:v>
                </c:pt>
                <c:pt idx="2129">
                  <c:v>7.1499999999999995</c:v>
                </c:pt>
                <c:pt idx="2130">
                  <c:v>7.13</c:v>
                </c:pt>
                <c:pt idx="2131">
                  <c:v>8.4500000000000028</c:v>
                </c:pt>
                <c:pt idx="2132">
                  <c:v>5.6</c:v>
                </c:pt>
                <c:pt idx="2133">
                  <c:v>7.54</c:v>
                </c:pt>
                <c:pt idx="2134">
                  <c:v>7.1199999999999966</c:v>
                </c:pt>
                <c:pt idx="2135">
                  <c:v>7.48</c:v>
                </c:pt>
                <c:pt idx="2136">
                  <c:v>5.55</c:v>
                </c:pt>
                <c:pt idx="2137">
                  <c:v>8.83</c:v>
                </c:pt>
                <c:pt idx="2138">
                  <c:v>8.2800000000000011</c:v>
                </c:pt>
                <c:pt idx="2139">
                  <c:v>7.85</c:v>
                </c:pt>
                <c:pt idx="2140">
                  <c:v>8.68</c:v>
                </c:pt>
                <c:pt idx="2141">
                  <c:v>9.2000000000000011</c:v>
                </c:pt>
                <c:pt idx="2142">
                  <c:v>9.76</c:v>
                </c:pt>
                <c:pt idx="2143">
                  <c:v>9.19</c:v>
                </c:pt>
                <c:pt idx="2144">
                  <c:v>8.1</c:v>
                </c:pt>
                <c:pt idx="2145">
                  <c:v>6.71</c:v>
                </c:pt>
                <c:pt idx="2146">
                  <c:v>5.9700000000000024</c:v>
                </c:pt>
                <c:pt idx="2147">
                  <c:v>6.1899999999999995</c:v>
                </c:pt>
                <c:pt idx="2148">
                  <c:v>6.7</c:v>
                </c:pt>
                <c:pt idx="2149">
                  <c:v>6.94</c:v>
                </c:pt>
                <c:pt idx="2150">
                  <c:v>6.49</c:v>
                </c:pt>
                <c:pt idx="2151">
                  <c:v>6.34</c:v>
                </c:pt>
                <c:pt idx="2152">
                  <c:v>5.1199999999999966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972352"/>
        <c:axId val="181974528"/>
      </c:scatterChart>
      <c:scatterChart>
        <c:scatterStyle val="smoothMarker"/>
        <c:varyColors val="0"/>
        <c:ser>
          <c:idx val="0"/>
          <c:order val="1"/>
          <c:tx>
            <c:v>From Feb 23, 2011, to May 23, 2011</c:v>
          </c:tx>
          <c:marker>
            <c:symbol val="diamond"/>
            <c:size val="2"/>
          </c:marker>
          <c:xVal>
            <c:numRef>
              <c:f>Data!$X$2:$X$2161</c:f>
              <c:numCache>
                <c:formatCode>General</c:formatCode>
                <c:ptCount val="2160"/>
                <c:pt idx="0">
                  <c:v>55615.014000000003</c:v>
                </c:pt>
                <c:pt idx="1">
                  <c:v>55615.056000000011</c:v>
                </c:pt>
                <c:pt idx="2">
                  <c:v>55615.097000000002</c:v>
                </c:pt>
                <c:pt idx="3">
                  <c:v>55615.139000000003</c:v>
                </c:pt>
                <c:pt idx="4">
                  <c:v>55615.181000000004</c:v>
                </c:pt>
                <c:pt idx="5">
                  <c:v>55615.221999999994</c:v>
                </c:pt>
                <c:pt idx="6">
                  <c:v>55615.263999999996</c:v>
                </c:pt>
                <c:pt idx="7">
                  <c:v>55615.306000000011</c:v>
                </c:pt>
                <c:pt idx="8">
                  <c:v>55615.347000000002</c:v>
                </c:pt>
                <c:pt idx="9">
                  <c:v>55615.389000000003</c:v>
                </c:pt>
                <c:pt idx="10">
                  <c:v>55615.431000000004</c:v>
                </c:pt>
                <c:pt idx="11">
                  <c:v>55615.472000000002</c:v>
                </c:pt>
                <c:pt idx="12">
                  <c:v>55615.514000000003</c:v>
                </c:pt>
                <c:pt idx="13">
                  <c:v>55615.556000000011</c:v>
                </c:pt>
                <c:pt idx="14">
                  <c:v>55615.597000000002</c:v>
                </c:pt>
                <c:pt idx="15">
                  <c:v>55615.639000000003</c:v>
                </c:pt>
                <c:pt idx="16">
                  <c:v>55615.681000000004</c:v>
                </c:pt>
                <c:pt idx="17">
                  <c:v>55615.721999999994</c:v>
                </c:pt>
                <c:pt idx="18">
                  <c:v>55615.763999999996</c:v>
                </c:pt>
                <c:pt idx="19">
                  <c:v>55615.806000000011</c:v>
                </c:pt>
                <c:pt idx="20">
                  <c:v>55615.847000000002</c:v>
                </c:pt>
                <c:pt idx="21">
                  <c:v>55615.889000000003</c:v>
                </c:pt>
                <c:pt idx="22">
                  <c:v>55615.931000000004</c:v>
                </c:pt>
                <c:pt idx="23">
                  <c:v>55615.972000000002</c:v>
                </c:pt>
                <c:pt idx="24">
                  <c:v>55616.014000000003</c:v>
                </c:pt>
                <c:pt idx="25">
                  <c:v>55616.056000000011</c:v>
                </c:pt>
                <c:pt idx="26">
                  <c:v>55616.097000000002</c:v>
                </c:pt>
                <c:pt idx="27">
                  <c:v>55616.139000000003</c:v>
                </c:pt>
                <c:pt idx="28">
                  <c:v>55616.181000000004</c:v>
                </c:pt>
                <c:pt idx="29">
                  <c:v>55616.221999999994</c:v>
                </c:pt>
                <c:pt idx="30">
                  <c:v>55616.263999999996</c:v>
                </c:pt>
                <c:pt idx="31">
                  <c:v>55616.306000000011</c:v>
                </c:pt>
                <c:pt idx="32">
                  <c:v>55616.347000000002</c:v>
                </c:pt>
                <c:pt idx="33">
                  <c:v>55616.389000000003</c:v>
                </c:pt>
                <c:pt idx="34">
                  <c:v>55616.431000000004</c:v>
                </c:pt>
                <c:pt idx="35">
                  <c:v>55616.472000000002</c:v>
                </c:pt>
                <c:pt idx="36">
                  <c:v>55616.514000000003</c:v>
                </c:pt>
                <c:pt idx="37">
                  <c:v>55616.556000000011</c:v>
                </c:pt>
                <c:pt idx="38">
                  <c:v>55616.597000000002</c:v>
                </c:pt>
                <c:pt idx="39">
                  <c:v>55616.639000000003</c:v>
                </c:pt>
                <c:pt idx="40">
                  <c:v>55616.681000000004</c:v>
                </c:pt>
                <c:pt idx="41">
                  <c:v>55616.721999999994</c:v>
                </c:pt>
                <c:pt idx="42">
                  <c:v>55616.763999999996</c:v>
                </c:pt>
                <c:pt idx="43">
                  <c:v>55616.806000000011</c:v>
                </c:pt>
                <c:pt idx="44">
                  <c:v>55616.847000000002</c:v>
                </c:pt>
                <c:pt idx="45">
                  <c:v>55616.889000000003</c:v>
                </c:pt>
                <c:pt idx="46">
                  <c:v>55616.931000000004</c:v>
                </c:pt>
                <c:pt idx="47">
                  <c:v>55616.972000000002</c:v>
                </c:pt>
                <c:pt idx="48">
                  <c:v>55617.014000000003</c:v>
                </c:pt>
                <c:pt idx="49">
                  <c:v>55617.056000000011</c:v>
                </c:pt>
                <c:pt idx="50">
                  <c:v>55617.097000000002</c:v>
                </c:pt>
                <c:pt idx="51">
                  <c:v>55617.139000000003</c:v>
                </c:pt>
                <c:pt idx="52">
                  <c:v>55617.181000000004</c:v>
                </c:pt>
                <c:pt idx="53">
                  <c:v>55617.221999999994</c:v>
                </c:pt>
                <c:pt idx="54">
                  <c:v>55617.263999999996</c:v>
                </c:pt>
                <c:pt idx="55">
                  <c:v>55617.306000000011</c:v>
                </c:pt>
                <c:pt idx="56">
                  <c:v>55617.347000000002</c:v>
                </c:pt>
                <c:pt idx="57">
                  <c:v>55617.389000000003</c:v>
                </c:pt>
                <c:pt idx="58">
                  <c:v>55617.431000000004</c:v>
                </c:pt>
                <c:pt idx="59">
                  <c:v>55617.472000000002</c:v>
                </c:pt>
                <c:pt idx="60">
                  <c:v>55617.514000000003</c:v>
                </c:pt>
                <c:pt idx="61">
                  <c:v>55617.556000000011</c:v>
                </c:pt>
                <c:pt idx="62">
                  <c:v>55617.597000000002</c:v>
                </c:pt>
                <c:pt idx="63">
                  <c:v>55617.639000000003</c:v>
                </c:pt>
                <c:pt idx="64">
                  <c:v>55617.681000000004</c:v>
                </c:pt>
                <c:pt idx="65">
                  <c:v>55617.721999999994</c:v>
                </c:pt>
                <c:pt idx="66">
                  <c:v>55617.763999999996</c:v>
                </c:pt>
                <c:pt idx="67">
                  <c:v>55617.806000000011</c:v>
                </c:pt>
                <c:pt idx="68">
                  <c:v>55617.847000000002</c:v>
                </c:pt>
                <c:pt idx="69">
                  <c:v>55617.889000000003</c:v>
                </c:pt>
                <c:pt idx="70">
                  <c:v>55617.931000000004</c:v>
                </c:pt>
                <c:pt idx="71">
                  <c:v>55617.972000000002</c:v>
                </c:pt>
                <c:pt idx="72">
                  <c:v>55618.014000000003</c:v>
                </c:pt>
                <c:pt idx="73">
                  <c:v>55618.056000000011</c:v>
                </c:pt>
                <c:pt idx="74">
                  <c:v>55618.097000000002</c:v>
                </c:pt>
                <c:pt idx="75">
                  <c:v>55618.139000000003</c:v>
                </c:pt>
                <c:pt idx="76">
                  <c:v>55618.181000000004</c:v>
                </c:pt>
                <c:pt idx="77">
                  <c:v>55618.221999999994</c:v>
                </c:pt>
                <c:pt idx="78">
                  <c:v>55618.263999999996</c:v>
                </c:pt>
                <c:pt idx="79">
                  <c:v>55618.306000000011</c:v>
                </c:pt>
                <c:pt idx="80">
                  <c:v>55618.347000000002</c:v>
                </c:pt>
                <c:pt idx="81">
                  <c:v>55618.389000000003</c:v>
                </c:pt>
                <c:pt idx="82">
                  <c:v>55618.431000000004</c:v>
                </c:pt>
                <c:pt idx="83">
                  <c:v>55618.472000000002</c:v>
                </c:pt>
                <c:pt idx="84">
                  <c:v>55618.514000000003</c:v>
                </c:pt>
                <c:pt idx="85">
                  <c:v>55618.556000000011</c:v>
                </c:pt>
                <c:pt idx="86">
                  <c:v>55618.597000000002</c:v>
                </c:pt>
                <c:pt idx="87">
                  <c:v>55618.639000000003</c:v>
                </c:pt>
                <c:pt idx="88">
                  <c:v>55618.681000000004</c:v>
                </c:pt>
                <c:pt idx="89">
                  <c:v>55618.721999999994</c:v>
                </c:pt>
                <c:pt idx="90">
                  <c:v>55618.763999999996</c:v>
                </c:pt>
                <c:pt idx="91">
                  <c:v>55618.806000000011</c:v>
                </c:pt>
                <c:pt idx="92">
                  <c:v>55618.847000000002</c:v>
                </c:pt>
                <c:pt idx="93">
                  <c:v>55618.889000000003</c:v>
                </c:pt>
                <c:pt idx="94">
                  <c:v>55618.931000000004</c:v>
                </c:pt>
                <c:pt idx="95">
                  <c:v>55618.972000000002</c:v>
                </c:pt>
                <c:pt idx="96">
                  <c:v>55619.014000000003</c:v>
                </c:pt>
                <c:pt idx="97">
                  <c:v>55619.056000000011</c:v>
                </c:pt>
                <c:pt idx="98">
                  <c:v>55619.097000000002</c:v>
                </c:pt>
                <c:pt idx="99">
                  <c:v>55619.139000000003</c:v>
                </c:pt>
                <c:pt idx="100">
                  <c:v>55619.181000000004</c:v>
                </c:pt>
                <c:pt idx="101">
                  <c:v>55619.221999999994</c:v>
                </c:pt>
                <c:pt idx="102">
                  <c:v>55619.263999999996</c:v>
                </c:pt>
                <c:pt idx="103">
                  <c:v>55619.306000000011</c:v>
                </c:pt>
                <c:pt idx="104">
                  <c:v>55619.347000000002</c:v>
                </c:pt>
                <c:pt idx="105">
                  <c:v>55619.389000000003</c:v>
                </c:pt>
                <c:pt idx="106">
                  <c:v>55619.431000000004</c:v>
                </c:pt>
                <c:pt idx="107">
                  <c:v>55619.472000000002</c:v>
                </c:pt>
                <c:pt idx="108">
                  <c:v>55619.514000000003</c:v>
                </c:pt>
                <c:pt idx="109">
                  <c:v>55619.556000000011</c:v>
                </c:pt>
                <c:pt idx="110">
                  <c:v>55619.597000000002</c:v>
                </c:pt>
                <c:pt idx="111">
                  <c:v>55619.639000000003</c:v>
                </c:pt>
                <c:pt idx="112">
                  <c:v>55619.681000000004</c:v>
                </c:pt>
                <c:pt idx="113">
                  <c:v>55619.721999999994</c:v>
                </c:pt>
                <c:pt idx="114">
                  <c:v>55619.763999999996</c:v>
                </c:pt>
                <c:pt idx="115">
                  <c:v>55619.806000000011</c:v>
                </c:pt>
                <c:pt idx="116">
                  <c:v>55619.847000000002</c:v>
                </c:pt>
                <c:pt idx="117">
                  <c:v>55619.889000000003</c:v>
                </c:pt>
                <c:pt idx="118">
                  <c:v>55619.931000000004</c:v>
                </c:pt>
                <c:pt idx="119">
                  <c:v>55619.972000000002</c:v>
                </c:pt>
                <c:pt idx="120">
                  <c:v>55620.014000000003</c:v>
                </c:pt>
                <c:pt idx="121">
                  <c:v>55620.056000000011</c:v>
                </c:pt>
                <c:pt idx="122">
                  <c:v>55620.097000000002</c:v>
                </c:pt>
                <c:pt idx="123">
                  <c:v>55620.139000000003</c:v>
                </c:pt>
                <c:pt idx="124">
                  <c:v>55620.181000000004</c:v>
                </c:pt>
                <c:pt idx="125">
                  <c:v>55620.221999999994</c:v>
                </c:pt>
                <c:pt idx="126">
                  <c:v>55620.263999999996</c:v>
                </c:pt>
                <c:pt idx="127">
                  <c:v>55620.306000000011</c:v>
                </c:pt>
                <c:pt idx="128">
                  <c:v>55620.347000000002</c:v>
                </c:pt>
                <c:pt idx="129">
                  <c:v>55620.389000000003</c:v>
                </c:pt>
                <c:pt idx="130">
                  <c:v>55620.431000000004</c:v>
                </c:pt>
                <c:pt idx="131">
                  <c:v>55620.472000000002</c:v>
                </c:pt>
                <c:pt idx="132">
                  <c:v>55620.514000000003</c:v>
                </c:pt>
                <c:pt idx="133">
                  <c:v>55620.556000000011</c:v>
                </c:pt>
                <c:pt idx="134">
                  <c:v>55620.597000000002</c:v>
                </c:pt>
                <c:pt idx="135">
                  <c:v>55620.639000000003</c:v>
                </c:pt>
                <c:pt idx="136">
                  <c:v>55620.681000000004</c:v>
                </c:pt>
                <c:pt idx="137">
                  <c:v>55620.721999999994</c:v>
                </c:pt>
                <c:pt idx="138">
                  <c:v>55620.763999999996</c:v>
                </c:pt>
                <c:pt idx="139">
                  <c:v>55620.806000000011</c:v>
                </c:pt>
                <c:pt idx="140">
                  <c:v>55620.847000000002</c:v>
                </c:pt>
                <c:pt idx="141">
                  <c:v>55620.889000000003</c:v>
                </c:pt>
                <c:pt idx="142">
                  <c:v>55620.931000000004</c:v>
                </c:pt>
                <c:pt idx="143">
                  <c:v>55620.972000000002</c:v>
                </c:pt>
                <c:pt idx="144">
                  <c:v>55621.014000000003</c:v>
                </c:pt>
                <c:pt idx="145">
                  <c:v>55621.056000000011</c:v>
                </c:pt>
                <c:pt idx="146">
                  <c:v>55621.097000000002</c:v>
                </c:pt>
                <c:pt idx="147">
                  <c:v>55621.139000000003</c:v>
                </c:pt>
                <c:pt idx="148">
                  <c:v>55621.181000000004</c:v>
                </c:pt>
                <c:pt idx="149">
                  <c:v>55621.221999999994</c:v>
                </c:pt>
                <c:pt idx="150">
                  <c:v>55621.263999999996</c:v>
                </c:pt>
                <c:pt idx="151">
                  <c:v>55621.306000000011</c:v>
                </c:pt>
                <c:pt idx="152">
                  <c:v>55621.347000000002</c:v>
                </c:pt>
                <c:pt idx="153">
                  <c:v>55621.389000000003</c:v>
                </c:pt>
                <c:pt idx="154">
                  <c:v>55621.431000000004</c:v>
                </c:pt>
                <c:pt idx="155">
                  <c:v>55621.472000000002</c:v>
                </c:pt>
                <c:pt idx="156">
                  <c:v>55621.514000000003</c:v>
                </c:pt>
                <c:pt idx="157">
                  <c:v>55621.556000000011</c:v>
                </c:pt>
                <c:pt idx="158">
                  <c:v>55621.597000000002</c:v>
                </c:pt>
                <c:pt idx="159">
                  <c:v>55621.639000000003</c:v>
                </c:pt>
                <c:pt idx="160">
                  <c:v>55621.681000000004</c:v>
                </c:pt>
                <c:pt idx="161">
                  <c:v>55621.721999999994</c:v>
                </c:pt>
                <c:pt idx="162">
                  <c:v>55621.763999999996</c:v>
                </c:pt>
                <c:pt idx="163">
                  <c:v>55621.806000000011</c:v>
                </c:pt>
                <c:pt idx="164">
                  <c:v>55621.847000000002</c:v>
                </c:pt>
                <c:pt idx="165">
                  <c:v>55621.889000000003</c:v>
                </c:pt>
                <c:pt idx="166">
                  <c:v>55621.931000000004</c:v>
                </c:pt>
                <c:pt idx="167">
                  <c:v>55621.972000000002</c:v>
                </c:pt>
                <c:pt idx="168">
                  <c:v>55622.014000000003</c:v>
                </c:pt>
                <c:pt idx="169">
                  <c:v>55622.056000000011</c:v>
                </c:pt>
                <c:pt idx="170">
                  <c:v>55622.097000000002</c:v>
                </c:pt>
                <c:pt idx="171">
                  <c:v>55622.139000000003</c:v>
                </c:pt>
                <c:pt idx="172">
                  <c:v>55622.181000000004</c:v>
                </c:pt>
                <c:pt idx="173">
                  <c:v>55622.221999999994</c:v>
                </c:pt>
                <c:pt idx="174">
                  <c:v>55622.263999999996</c:v>
                </c:pt>
                <c:pt idx="175">
                  <c:v>55622.306000000011</c:v>
                </c:pt>
                <c:pt idx="176">
                  <c:v>55622.347000000002</c:v>
                </c:pt>
                <c:pt idx="177">
                  <c:v>55622.389000000003</c:v>
                </c:pt>
                <c:pt idx="178">
                  <c:v>55622.431000000004</c:v>
                </c:pt>
                <c:pt idx="179">
                  <c:v>55622.472000000002</c:v>
                </c:pt>
                <c:pt idx="180">
                  <c:v>55622.514000000003</c:v>
                </c:pt>
                <c:pt idx="181">
                  <c:v>55622.556000000011</c:v>
                </c:pt>
                <c:pt idx="182">
                  <c:v>55622.597000000002</c:v>
                </c:pt>
                <c:pt idx="183">
                  <c:v>55622.639000000003</c:v>
                </c:pt>
                <c:pt idx="184">
                  <c:v>55622.681000000004</c:v>
                </c:pt>
                <c:pt idx="185">
                  <c:v>55622.721999999994</c:v>
                </c:pt>
                <c:pt idx="186">
                  <c:v>55622.763999999996</c:v>
                </c:pt>
                <c:pt idx="187">
                  <c:v>55622.806000000011</c:v>
                </c:pt>
                <c:pt idx="188">
                  <c:v>55622.847000000002</c:v>
                </c:pt>
                <c:pt idx="189">
                  <c:v>55622.889000000003</c:v>
                </c:pt>
                <c:pt idx="190">
                  <c:v>55622.931000000004</c:v>
                </c:pt>
                <c:pt idx="191">
                  <c:v>55622.972000000002</c:v>
                </c:pt>
                <c:pt idx="192">
                  <c:v>55623.014000000003</c:v>
                </c:pt>
                <c:pt idx="193">
                  <c:v>55623.056000000011</c:v>
                </c:pt>
                <c:pt idx="194">
                  <c:v>55623.097000000002</c:v>
                </c:pt>
                <c:pt idx="195">
                  <c:v>55623.139000000003</c:v>
                </c:pt>
                <c:pt idx="196">
                  <c:v>55623.181000000004</c:v>
                </c:pt>
                <c:pt idx="197">
                  <c:v>55623.221999999994</c:v>
                </c:pt>
                <c:pt idx="198">
                  <c:v>55623.263999999996</c:v>
                </c:pt>
                <c:pt idx="199">
                  <c:v>55623.306000000011</c:v>
                </c:pt>
                <c:pt idx="200">
                  <c:v>55623.347000000002</c:v>
                </c:pt>
                <c:pt idx="201">
                  <c:v>55623.389000000003</c:v>
                </c:pt>
                <c:pt idx="202">
                  <c:v>55623.431000000004</c:v>
                </c:pt>
                <c:pt idx="203">
                  <c:v>55623.472000000002</c:v>
                </c:pt>
                <c:pt idx="204">
                  <c:v>55623.514000000003</c:v>
                </c:pt>
                <c:pt idx="205">
                  <c:v>55623.556000000011</c:v>
                </c:pt>
                <c:pt idx="206">
                  <c:v>55623.597000000002</c:v>
                </c:pt>
                <c:pt idx="207">
                  <c:v>55623.639000000003</c:v>
                </c:pt>
                <c:pt idx="208">
                  <c:v>55623.681000000004</c:v>
                </c:pt>
                <c:pt idx="209">
                  <c:v>55623.721999999994</c:v>
                </c:pt>
                <c:pt idx="210">
                  <c:v>55623.763999999996</c:v>
                </c:pt>
                <c:pt idx="211">
                  <c:v>55623.806000000011</c:v>
                </c:pt>
                <c:pt idx="212">
                  <c:v>55623.847000000002</c:v>
                </c:pt>
                <c:pt idx="213">
                  <c:v>55623.889000000003</c:v>
                </c:pt>
                <c:pt idx="214">
                  <c:v>55623.931000000004</c:v>
                </c:pt>
                <c:pt idx="215">
                  <c:v>55623.972000000002</c:v>
                </c:pt>
                <c:pt idx="216">
                  <c:v>55624.014000000003</c:v>
                </c:pt>
                <c:pt idx="217">
                  <c:v>55624.056000000011</c:v>
                </c:pt>
                <c:pt idx="218">
                  <c:v>55624.097000000002</c:v>
                </c:pt>
                <c:pt idx="219">
                  <c:v>55624.139000000003</c:v>
                </c:pt>
                <c:pt idx="220">
                  <c:v>55624.181000000004</c:v>
                </c:pt>
                <c:pt idx="221">
                  <c:v>55624.221999999994</c:v>
                </c:pt>
                <c:pt idx="222">
                  <c:v>55624.263999999996</c:v>
                </c:pt>
                <c:pt idx="223">
                  <c:v>55624.306000000011</c:v>
                </c:pt>
                <c:pt idx="224">
                  <c:v>55624.347000000002</c:v>
                </c:pt>
                <c:pt idx="225">
                  <c:v>55624.389000000003</c:v>
                </c:pt>
                <c:pt idx="226">
                  <c:v>55624.431000000004</c:v>
                </c:pt>
                <c:pt idx="227">
                  <c:v>55624.472000000002</c:v>
                </c:pt>
                <c:pt idx="228">
                  <c:v>55624.514000000003</c:v>
                </c:pt>
                <c:pt idx="229">
                  <c:v>55624.556000000011</c:v>
                </c:pt>
                <c:pt idx="230">
                  <c:v>55624.597000000002</c:v>
                </c:pt>
                <c:pt idx="231">
                  <c:v>55624.639000000003</c:v>
                </c:pt>
                <c:pt idx="232">
                  <c:v>55624.681000000004</c:v>
                </c:pt>
                <c:pt idx="233">
                  <c:v>55624.721999999994</c:v>
                </c:pt>
                <c:pt idx="234">
                  <c:v>55624.763999999996</c:v>
                </c:pt>
                <c:pt idx="235">
                  <c:v>55624.806000000011</c:v>
                </c:pt>
                <c:pt idx="236">
                  <c:v>55624.847000000002</c:v>
                </c:pt>
                <c:pt idx="237">
                  <c:v>55624.889000000003</c:v>
                </c:pt>
                <c:pt idx="238">
                  <c:v>55624.931000000004</c:v>
                </c:pt>
                <c:pt idx="239">
                  <c:v>55624.972000000002</c:v>
                </c:pt>
                <c:pt idx="240">
                  <c:v>55625.014000000003</c:v>
                </c:pt>
                <c:pt idx="241">
                  <c:v>55625.056000000011</c:v>
                </c:pt>
                <c:pt idx="242">
                  <c:v>55625.097000000002</c:v>
                </c:pt>
                <c:pt idx="243">
                  <c:v>55625.139000000003</c:v>
                </c:pt>
                <c:pt idx="244">
                  <c:v>55625.181000000004</c:v>
                </c:pt>
                <c:pt idx="245">
                  <c:v>55625.221999999994</c:v>
                </c:pt>
                <c:pt idx="246">
                  <c:v>55625.263999999996</c:v>
                </c:pt>
                <c:pt idx="247">
                  <c:v>55625.306000000011</c:v>
                </c:pt>
                <c:pt idx="248">
                  <c:v>55625.347000000002</c:v>
                </c:pt>
                <c:pt idx="249">
                  <c:v>55625.389000000003</c:v>
                </c:pt>
                <c:pt idx="250">
                  <c:v>55625.431000000004</c:v>
                </c:pt>
                <c:pt idx="251">
                  <c:v>55625.472000000002</c:v>
                </c:pt>
                <c:pt idx="252">
                  <c:v>55625.514000000003</c:v>
                </c:pt>
                <c:pt idx="253">
                  <c:v>55625.556000000011</c:v>
                </c:pt>
                <c:pt idx="254">
                  <c:v>55625.597000000002</c:v>
                </c:pt>
                <c:pt idx="255">
                  <c:v>55625.639000000003</c:v>
                </c:pt>
                <c:pt idx="256">
                  <c:v>55625.681000000004</c:v>
                </c:pt>
                <c:pt idx="257">
                  <c:v>55625.721999999994</c:v>
                </c:pt>
                <c:pt idx="258">
                  <c:v>55625.763999999996</c:v>
                </c:pt>
                <c:pt idx="259">
                  <c:v>55625.806000000011</c:v>
                </c:pt>
                <c:pt idx="260">
                  <c:v>55625.847000000002</c:v>
                </c:pt>
                <c:pt idx="261">
                  <c:v>55625.889000000003</c:v>
                </c:pt>
                <c:pt idx="262">
                  <c:v>55625.931000000004</c:v>
                </c:pt>
                <c:pt idx="263">
                  <c:v>55625.972000000002</c:v>
                </c:pt>
                <c:pt idx="264">
                  <c:v>55626.014000000003</c:v>
                </c:pt>
                <c:pt idx="265">
                  <c:v>55626.056000000011</c:v>
                </c:pt>
                <c:pt idx="266">
                  <c:v>55626.097000000002</c:v>
                </c:pt>
                <c:pt idx="267">
                  <c:v>55626.139000000003</c:v>
                </c:pt>
                <c:pt idx="268">
                  <c:v>55626.181000000004</c:v>
                </c:pt>
                <c:pt idx="269">
                  <c:v>55626.221999999994</c:v>
                </c:pt>
                <c:pt idx="270">
                  <c:v>55626.263999999996</c:v>
                </c:pt>
                <c:pt idx="271">
                  <c:v>55626.306000000011</c:v>
                </c:pt>
                <c:pt idx="272">
                  <c:v>55626.347000000002</c:v>
                </c:pt>
                <c:pt idx="273">
                  <c:v>55626.389000000003</c:v>
                </c:pt>
                <c:pt idx="274">
                  <c:v>55626.431000000004</c:v>
                </c:pt>
                <c:pt idx="275">
                  <c:v>55626.472000000002</c:v>
                </c:pt>
                <c:pt idx="276">
                  <c:v>55626.514000000003</c:v>
                </c:pt>
                <c:pt idx="277">
                  <c:v>55626.556000000011</c:v>
                </c:pt>
                <c:pt idx="278">
                  <c:v>55626.597000000002</c:v>
                </c:pt>
                <c:pt idx="279">
                  <c:v>55626.639000000003</c:v>
                </c:pt>
                <c:pt idx="280">
                  <c:v>55626.681000000004</c:v>
                </c:pt>
                <c:pt idx="281">
                  <c:v>55626.721999999994</c:v>
                </c:pt>
                <c:pt idx="282">
                  <c:v>55626.763999999996</c:v>
                </c:pt>
                <c:pt idx="283">
                  <c:v>55626.806000000011</c:v>
                </c:pt>
                <c:pt idx="284">
                  <c:v>55626.847000000002</c:v>
                </c:pt>
                <c:pt idx="285">
                  <c:v>55626.889000000003</c:v>
                </c:pt>
                <c:pt idx="286">
                  <c:v>55626.931000000004</c:v>
                </c:pt>
                <c:pt idx="287">
                  <c:v>55626.972000000002</c:v>
                </c:pt>
                <c:pt idx="288">
                  <c:v>55627.014000000003</c:v>
                </c:pt>
                <c:pt idx="289">
                  <c:v>55627.056000000011</c:v>
                </c:pt>
                <c:pt idx="290">
                  <c:v>55627.097000000002</c:v>
                </c:pt>
                <c:pt idx="291">
                  <c:v>55627.139000000003</c:v>
                </c:pt>
                <c:pt idx="292">
                  <c:v>55627.181000000004</c:v>
                </c:pt>
                <c:pt idx="293">
                  <c:v>55627.221999999994</c:v>
                </c:pt>
                <c:pt idx="294">
                  <c:v>55627.263999999996</c:v>
                </c:pt>
                <c:pt idx="295">
                  <c:v>55627.306000000011</c:v>
                </c:pt>
                <c:pt idx="296">
                  <c:v>55627.347000000002</c:v>
                </c:pt>
                <c:pt idx="297">
                  <c:v>55627.389000000003</c:v>
                </c:pt>
                <c:pt idx="298">
                  <c:v>55627.431000000004</c:v>
                </c:pt>
                <c:pt idx="299">
                  <c:v>55627.472000000002</c:v>
                </c:pt>
                <c:pt idx="300">
                  <c:v>55627.514000000003</c:v>
                </c:pt>
                <c:pt idx="301">
                  <c:v>55627.556000000011</c:v>
                </c:pt>
                <c:pt idx="302">
                  <c:v>55627.597000000002</c:v>
                </c:pt>
                <c:pt idx="303">
                  <c:v>55627.639000000003</c:v>
                </c:pt>
                <c:pt idx="304">
                  <c:v>55627.681000000004</c:v>
                </c:pt>
                <c:pt idx="305">
                  <c:v>55627.721999999994</c:v>
                </c:pt>
                <c:pt idx="306">
                  <c:v>55627.763999999996</c:v>
                </c:pt>
                <c:pt idx="307">
                  <c:v>55627.806000000011</c:v>
                </c:pt>
                <c:pt idx="308">
                  <c:v>55627.847000000002</c:v>
                </c:pt>
                <c:pt idx="309">
                  <c:v>55627.889000000003</c:v>
                </c:pt>
                <c:pt idx="310">
                  <c:v>55627.931000000004</c:v>
                </c:pt>
                <c:pt idx="311">
                  <c:v>55627.972000000002</c:v>
                </c:pt>
                <c:pt idx="312">
                  <c:v>55628.014000000003</c:v>
                </c:pt>
                <c:pt idx="313">
                  <c:v>55628.056000000011</c:v>
                </c:pt>
                <c:pt idx="314">
                  <c:v>55628.097000000002</c:v>
                </c:pt>
                <c:pt idx="315">
                  <c:v>55628.139000000003</c:v>
                </c:pt>
                <c:pt idx="316">
                  <c:v>55628.181000000004</c:v>
                </c:pt>
                <c:pt idx="317">
                  <c:v>55628.221999999994</c:v>
                </c:pt>
                <c:pt idx="318">
                  <c:v>55628.263999999996</c:v>
                </c:pt>
                <c:pt idx="319">
                  <c:v>55628.306000000011</c:v>
                </c:pt>
                <c:pt idx="320">
                  <c:v>55628.347000000002</c:v>
                </c:pt>
                <c:pt idx="321">
                  <c:v>55628.389000000003</c:v>
                </c:pt>
                <c:pt idx="322">
                  <c:v>55628.431000000004</c:v>
                </c:pt>
                <c:pt idx="323">
                  <c:v>55628.472000000002</c:v>
                </c:pt>
                <c:pt idx="324">
                  <c:v>55628.514000000003</c:v>
                </c:pt>
                <c:pt idx="325">
                  <c:v>55628.556000000011</c:v>
                </c:pt>
                <c:pt idx="326">
                  <c:v>55628.597000000002</c:v>
                </c:pt>
                <c:pt idx="327">
                  <c:v>55628.639000000003</c:v>
                </c:pt>
                <c:pt idx="328">
                  <c:v>55628.681000000004</c:v>
                </c:pt>
                <c:pt idx="329">
                  <c:v>55628.721999999994</c:v>
                </c:pt>
                <c:pt idx="330">
                  <c:v>55628.763999999996</c:v>
                </c:pt>
                <c:pt idx="331">
                  <c:v>55628.806000000011</c:v>
                </c:pt>
                <c:pt idx="332">
                  <c:v>55628.847000000002</c:v>
                </c:pt>
                <c:pt idx="333">
                  <c:v>55628.889000000003</c:v>
                </c:pt>
                <c:pt idx="334">
                  <c:v>55628.931000000004</c:v>
                </c:pt>
                <c:pt idx="335">
                  <c:v>55628.972000000002</c:v>
                </c:pt>
                <c:pt idx="336">
                  <c:v>55629.014000000003</c:v>
                </c:pt>
                <c:pt idx="337">
                  <c:v>55629.056000000011</c:v>
                </c:pt>
                <c:pt idx="338">
                  <c:v>55629.097000000002</c:v>
                </c:pt>
                <c:pt idx="339">
                  <c:v>55629.139000000003</c:v>
                </c:pt>
                <c:pt idx="340">
                  <c:v>55629.181000000004</c:v>
                </c:pt>
                <c:pt idx="341">
                  <c:v>55629.221999999994</c:v>
                </c:pt>
                <c:pt idx="342">
                  <c:v>55629.263999999996</c:v>
                </c:pt>
                <c:pt idx="343">
                  <c:v>55629.306000000011</c:v>
                </c:pt>
                <c:pt idx="344">
                  <c:v>55629.347000000002</c:v>
                </c:pt>
                <c:pt idx="345">
                  <c:v>55629.389000000003</c:v>
                </c:pt>
                <c:pt idx="346">
                  <c:v>55629.431000000004</c:v>
                </c:pt>
                <c:pt idx="347">
                  <c:v>55629.472000000002</c:v>
                </c:pt>
                <c:pt idx="348">
                  <c:v>55629.514000000003</c:v>
                </c:pt>
                <c:pt idx="349">
                  <c:v>55629.556000000011</c:v>
                </c:pt>
                <c:pt idx="350">
                  <c:v>55629.597000000002</c:v>
                </c:pt>
                <c:pt idx="351">
                  <c:v>55629.639000000003</c:v>
                </c:pt>
                <c:pt idx="352">
                  <c:v>55629.681000000004</c:v>
                </c:pt>
                <c:pt idx="353">
                  <c:v>55629.721999999994</c:v>
                </c:pt>
                <c:pt idx="354">
                  <c:v>55629.763999999996</c:v>
                </c:pt>
                <c:pt idx="355">
                  <c:v>55629.806000000011</c:v>
                </c:pt>
                <c:pt idx="356">
                  <c:v>55629.847000000002</c:v>
                </c:pt>
                <c:pt idx="357">
                  <c:v>55629.889000000003</c:v>
                </c:pt>
                <c:pt idx="358">
                  <c:v>55629.931000000004</c:v>
                </c:pt>
                <c:pt idx="359">
                  <c:v>55629.972000000002</c:v>
                </c:pt>
                <c:pt idx="360">
                  <c:v>55630.014000000003</c:v>
                </c:pt>
                <c:pt idx="361">
                  <c:v>55630.056000000011</c:v>
                </c:pt>
                <c:pt idx="362">
                  <c:v>55630.097000000002</c:v>
                </c:pt>
                <c:pt idx="363">
                  <c:v>55630.139000000003</c:v>
                </c:pt>
                <c:pt idx="364">
                  <c:v>55630.181000000004</c:v>
                </c:pt>
                <c:pt idx="365">
                  <c:v>55630.221999999994</c:v>
                </c:pt>
                <c:pt idx="366">
                  <c:v>55630.263999999996</c:v>
                </c:pt>
                <c:pt idx="367">
                  <c:v>55630.306000000011</c:v>
                </c:pt>
                <c:pt idx="368">
                  <c:v>55630.347000000002</c:v>
                </c:pt>
                <c:pt idx="369">
                  <c:v>55630.389000000003</c:v>
                </c:pt>
                <c:pt idx="370">
                  <c:v>55630.431000000004</c:v>
                </c:pt>
                <c:pt idx="371">
                  <c:v>55630.472000000002</c:v>
                </c:pt>
                <c:pt idx="372">
                  <c:v>55630.514000000003</c:v>
                </c:pt>
                <c:pt idx="373">
                  <c:v>55630.556000000011</c:v>
                </c:pt>
                <c:pt idx="374">
                  <c:v>55630.597000000002</c:v>
                </c:pt>
                <c:pt idx="375">
                  <c:v>55630.639000000003</c:v>
                </c:pt>
                <c:pt idx="376">
                  <c:v>55630.681000000004</c:v>
                </c:pt>
                <c:pt idx="377">
                  <c:v>55630.721999999994</c:v>
                </c:pt>
                <c:pt idx="378">
                  <c:v>55630.763999999996</c:v>
                </c:pt>
                <c:pt idx="379">
                  <c:v>55630.806000000011</c:v>
                </c:pt>
                <c:pt idx="380">
                  <c:v>55630.847000000002</c:v>
                </c:pt>
                <c:pt idx="381">
                  <c:v>55630.889000000003</c:v>
                </c:pt>
                <c:pt idx="382">
                  <c:v>55630.931000000004</c:v>
                </c:pt>
                <c:pt idx="383">
                  <c:v>55630.972000000002</c:v>
                </c:pt>
                <c:pt idx="384">
                  <c:v>55631.014000000003</c:v>
                </c:pt>
                <c:pt idx="385">
                  <c:v>55631.056000000011</c:v>
                </c:pt>
                <c:pt idx="386">
                  <c:v>55631.097000000002</c:v>
                </c:pt>
                <c:pt idx="387">
                  <c:v>55631.139000000003</c:v>
                </c:pt>
                <c:pt idx="388">
                  <c:v>55631.181000000004</c:v>
                </c:pt>
                <c:pt idx="389">
                  <c:v>55631.221999999994</c:v>
                </c:pt>
                <c:pt idx="390">
                  <c:v>55631.263999999996</c:v>
                </c:pt>
                <c:pt idx="391">
                  <c:v>55631.306000000011</c:v>
                </c:pt>
                <c:pt idx="392">
                  <c:v>55631.347000000002</c:v>
                </c:pt>
                <c:pt idx="393">
                  <c:v>55631.389000000003</c:v>
                </c:pt>
                <c:pt idx="394">
                  <c:v>55631.431000000004</c:v>
                </c:pt>
                <c:pt idx="395">
                  <c:v>55631.472000000002</c:v>
                </c:pt>
                <c:pt idx="396">
                  <c:v>55631.514000000003</c:v>
                </c:pt>
                <c:pt idx="397">
                  <c:v>55631.556000000011</c:v>
                </c:pt>
                <c:pt idx="398">
                  <c:v>55631.597000000002</c:v>
                </c:pt>
                <c:pt idx="399">
                  <c:v>55631.639000000003</c:v>
                </c:pt>
                <c:pt idx="400">
                  <c:v>55631.681000000004</c:v>
                </c:pt>
                <c:pt idx="401">
                  <c:v>55631.721999999994</c:v>
                </c:pt>
                <c:pt idx="402">
                  <c:v>55631.763999999996</c:v>
                </c:pt>
                <c:pt idx="403">
                  <c:v>55631.806000000011</c:v>
                </c:pt>
                <c:pt idx="404">
                  <c:v>55631.847000000002</c:v>
                </c:pt>
                <c:pt idx="405">
                  <c:v>55631.889000000003</c:v>
                </c:pt>
                <c:pt idx="406">
                  <c:v>55631.931000000004</c:v>
                </c:pt>
                <c:pt idx="407">
                  <c:v>55631.972000000002</c:v>
                </c:pt>
                <c:pt idx="408">
                  <c:v>55632.014000000003</c:v>
                </c:pt>
                <c:pt idx="409">
                  <c:v>55632.056000000011</c:v>
                </c:pt>
                <c:pt idx="410">
                  <c:v>55632.097000000002</c:v>
                </c:pt>
                <c:pt idx="411">
                  <c:v>55632.139000000003</c:v>
                </c:pt>
                <c:pt idx="412">
                  <c:v>55632.181000000004</c:v>
                </c:pt>
                <c:pt idx="413">
                  <c:v>55632.221999999994</c:v>
                </c:pt>
                <c:pt idx="414">
                  <c:v>55632.263999999996</c:v>
                </c:pt>
                <c:pt idx="415">
                  <c:v>55632.306000000011</c:v>
                </c:pt>
                <c:pt idx="416">
                  <c:v>55632.347000000002</c:v>
                </c:pt>
                <c:pt idx="417">
                  <c:v>55632.389000000003</c:v>
                </c:pt>
                <c:pt idx="418">
                  <c:v>55632.431000000004</c:v>
                </c:pt>
                <c:pt idx="419">
                  <c:v>55632.472000000002</c:v>
                </c:pt>
                <c:pt idx="420">
                  <c:v>55632.514000000003</c:v>
                </c:pt>
                <c:pt idx="421">
                  <c:v>55632.556000000011</c:v>
                </c:pt>
                <c:pt idx="422">
                  <c:v>55632.597000000002</c:v>
                </c:pt>
                <c:pt idx="423">
                  <c:v>55632.639000000003</c:v>
                </c:pt>
                <c:pt idx="424">
                  <c:v>55632.681000000004</c:v>
                </c:pt>
                <c:pt idx="425">
                  <c:v>55632.721999999994</c:v>
                </c:pt>
                <c:pt idx="426">
                  <c:v>55632.763999999996</c:v>
                </c:pt>
                <c:pt idx="427">
                  <c:v>55632.806000000011</c:v>
                </c:pt>
                <c:pt idx="428">
                  <c:v>55632.847000000002</c:v>
                </c:pt>
                <c:pt idx="429">
                  <c:v>55632.889000000003</c:v>
                </c:pt>
                <c:pt idx="430">
                  <c:v>55632.931000000004</c:v>
                </c:pt>
                <c:pt idx="431">
                  <c:v>55632.972000000002</c:v>
                </c:pt>
                <c:pt idx="432">
                  <c:v>55633.014000000003</c:v>
                </c:pt>
                <c:pt idx="433">
                  <c:v>55633.056000000011</c:v>
                </c:pt>
                <c:pt idx="434">
                  <c:v>55633.097000000002</c:v>
                </c:pt>
                <c:pt idx="435">
                  <c:v>55633.139000000003</c:v>
                </c:pt>
                <c:pt idx="436">
                  <c:v>55633.181000000004</c:v>
                </c:pt>
                <c:pt idx="437">
                  <c:v>55633.221999999994</c:v>
                </c:pt>
                <c:pt idx="438">
                  <c:v>55633.263999999996</c:v>
                </c:pt>
                <c:pt idx="439">
                  <c:v>55633.306000000011</c:v>
                </c:pt>
                <c:pt idx="440">
                  <c:v>55633.347000000002</c:v>
                </c:pt>
                <c:pt idx="441">
                  <c:v>55633.389000000003</c:v>
                </c:pt>
                <c:pt idx="442">
                  <c:v>55633.431000000004</c:v>
                </c:pt>
                <c:pt idx="443">
                  <c:v>55633.472000000002</c:v>
                </c:pt>
                <c:pt idx="444">
                  <c:v>55633.514000000003</c:v>
                </c:pt>
                <c:pt idx="445">
                  <c:v>55633.556000000011</c:v>
                </c:pt>
                <c:pt idx="446">
                  <c:v>55633.597000000002</c:v>
                </c:pt>
                <c:pt idx="447">
                  <c:v>55633.639000000003</c:v>
                </c:pt>
                <c:pt idx="448">
                  <c:v>55633.681000000004</c:v>
                </c:pt>
                <c:pt idx="449">
                  <c:v>55633.721999999994</c:v>
                </c:pt>
                <c:pt idx="450">
                  <c:v>55633.763999999996</c:v>
                </c:pt>
                <c:pt idx="451">
                  <c:v>55633.806000000011</c:v>
                </c:pt>
                <c:pt idx="452">
                  <c:v>55633.847000000002</c:v>
                </c:pt>
                <c:pt idx="453">
                  <c:v>55633.889000000003</c:v>
                </c:pt>
                <c:pt idx="454">
                  <c:v>55633.931000000004</c:v>
                </c:pt>
                <c:pt idx="455">
                  <c:v>55633.972000000002</c:v>
                </c:pt>
                <c:pt idx="456">
                  <c:v>55634.014000000003</c:v>
                </c:pt>
                <c:pt idx="457">
                  <c:v>55634.056000000011</c:v>
                </c:pt>
                <c:pt idx="458">
                  <c:v>55634.097000000002</c:v>
                </c:pt>
                <c:pt idx="459">
                  <c:v>55634.139000000003</c:v>
                </c:pt>
                <c:pt idx="460">
                  <c:v>55634.181000000004</c:v>
                </c:pt>
                <c:pt idx="461">
                  <c:v>55634.221999999994</c:v>
                </c:pt>
                <c:pt idx="462">
                  <c:v>55634.263999999996</c:v>
                </c:pt>
                <c:pt idx="463">
                  <c:v>55634.306000000011</c:v>
                </c:pt>
                <c:pt idx="464">
                  <c:v>55634.347000000002</c:v>
                </c:pt>
                <c:pt idx="465">
                  <c:v>55634.389000000003</c:v>
                </c:pt>
                <c:pt idx="466">
                  <c:v>55634.431000000004</c:v>
                </c:pt>
                <c:pt idx="467">
                  <c:v>55634.472000000002</c:v>
                </c:pt>
                <c:pt idx="468">
                  <c:v>55634.514000000003</c:v>
                </c:pt>
                <c:pt idx="469">
                  <c:v>55634.556000000011</c:v>
                </c:pt>
                <c:pt idx="470">
                  <c:v>55634.597000000002</c:v>
                </c:pt>
                <c:pt idx="471">
                  <c:v>55634.639000000003</c:v>
                </c:pt>
                <c:pt idx="472">
                  <c:v>55634.681000000004</c:v>
                </c:pt>
                <c:pt idx="473">
                  <c:v>55634.721999999994</c:v>
                </c:pt>
                <c:pt idx="474">
                  <c:v>55634.763999999996</c:v>
                </c:pt>
                <c:pt idx="475">
                  <c:v>55634.806000000011</c:v>
                </c:pt>
                <c:pt idx="476">
                  <c:v>55634.847000000002</c:v>
                </c:pt>
                <c:pt idx="477">
                  <c:v>55634.889000000003</c:v>
                </c:pt>
                <c:pt idx="478">
                  <c:v>55634.931000000004</c:v>
                </c:pt>
                <c:pt idx="479">
                  <c:v>55634.972000000002</c:v>
                </c:pt>
                <c:pt idx="480">
                  <c:v>55635.014000000003</c:v>
                </c:pt>
                <c:pt idx="481">
                  <c:v>55635.056000000011</c:v>
                </c:pt>
                <c:pt idx="482">
                  <c:v>55635.097000000002</c:v>
                </c:pt>
                <c:pt idx="483">
                  <c:v>55635.139000000003</c:v>
                </c:pt>
                <c:pt idx="484">
                  <c:v>55635.181000000004</c:v>
                </c:pt>
                <c:pt idx="485">
                  <c:v>55635.221999999994</c:v>
                </c:pt>
                <c:pt idx="486">
                  <c:v>55635.263999999996</c:v>
                </c:pt>
                <c:pt idx="487">
                  <c:v>55635.306000000011</c:v>
                </c:pt>
                <c:pt idx="488">
                  <c:v>55635.347000000002</c:v>
                </c:pt>
                <c:pt idx="489">
                  <c:v>55635.389000000003</c:v>
                </c:pt>
                <c:pt idx="490">
                  <c:v>55635.431000000004</c:v>
                </c:pt>
                <c:pt idx="491">
                  <c:v>55635.472000000002</c:v>
                </c:pt>
                <c:pt idx="492">
                  <c:v>55635.514000000003</c:v>
                </c:pt>
                <c:pt idx="493">
                  <c:v>55635.556000000011</c:v>
                </c:pt>
                <c:pt idx="494">
                  <c:v>55635.597000000002</c:v>
                </c:pt>
                <c:pt idx="495">
                  <c:v>55635.639000000003</c:v>
                </c:pt>
                <c:pt idx="496">
                  <c:v>55635.681000000004</c:v>
                </c:pt>
                <c:pt idx="497">
                  <c:v>55635.721999999994</c:v>
                </c:pt>
                <c:pt idx="498">
                  <c:v>55635.763999999996</c:v>
                </c:pt>
                <c:pt idx="499">
                  <c:v>55635.806000000011</c:v>
                </c:pt>
                <c:pt idx="500">
                  <c:v>55635.847000000002</c:v>
                </c:pt>
                <c:pt idx="501">
                  <c:v>55635.889000000003</c:v>
                </c:pt>
                <c:pt idx="502">
                  <c:v>55635.931000000004</c:v>
                </c:pt>
                <c:pt idx="503">
                  <c:v>55635.972000000002</c:v>
                </c:pt>
                <c:pt idx="504">
                  <c:v>55636.014000000003</c:v>
                </c:pt>
                <c:pt idx="505">
                  <c:v>55636.056000000011</c:v>
                </c:pt>
                <c:pt idx="506">
                  <c:v>55636.097000000002</c:v>
                </c:pt>
                <c:pt idx="507">
                  <c:v>55636.139000000003</c:v>
                </c:pt>
                <c:pt idx="508">
                  <c:v>55636.181000000004</c:v>
                </c:pt>
                <c:pt idx="509">
                  <c:v>55636.221999999994</c:v>
                </c:pt>
                <c:pt idx="510">
                  <c:v>55636.263999999996</c:v>
                </c:pt>
                <c:pt idx="511">
                  <c:v>55636.306000000011</c:v>
                </c:pt>
                <c:pt idx="512">
                  <c:v>55636.347000000002</c:v>
                </c:pt>
                <c:pt idx="513">
                  <c:v>55636.389000000003</c:v>
                </c:pt>
                <c:pt idx="514">
                  <c:v>55636.431000000004</c:v>
                </c:pt>
                <c:pt idx="515">
                  <c:v>55636.472000000002</c:v>
                </c:pt>
                <c:pt idx="516">
                  <c:v>55636.514000000003</c:v>
                </c:pt>
                <c:pt idx="517">
                  <c:v>55636.556000000011</c:v>
                </c:pt>
                <c:pt idx="518">
                  <c:v>55636.597000000002</c:v>
                </c:pt>
                <c:pt idx="519">
                  <c:v>55636.639000000003</c:v>
                </c:pt>
                <c:pt idx="520">
                  <c:v>55636.681000000004</c:v>
                </c:pt>
                <c:pt idx="521">
                  <c:v>55636.721999999994</c:v>
                </c:pt>
                <c:pt idx="522">
                  <c:v>55636.763999999996</c:v>
                </c:pt>
                <c:pt idx="523">
                  <c:v>55636.806000000011</c:v>
                </c:pt>
                <c:pt idx="524">
                  <c:v>55636.847000000002</c:v>
                </c:pt>
                <c:pt idx="525">
                  <c:v>55636.889000000003</c:v>
                </c:pt>
                <c:pt idx="526">
                  <c:v>55636.931000000004</c:v>
                </c:pt>
                <c:pt idx="527">
                  <c:v>55636.972000000002</c:v>
                </c:pt>
                <c:pt idx="528">
                  <c:v>55637.014000000003</c:v>
                </c:pt>
                <c:pt idx="529">
                  <c:v>55637.056000000011</c:v>
                </c:pt>
                <c:pt idx="530">
                  <c:v>55637.097000000002</c:v>
                </c:pt>
                <c:pt idx="531">
                  <c:v>55637.139000000003</c:v>
                </c:pt>
                <c:pt idx="532">
                  <c:v>55637.181000000004</c:v>
                </c:pt>
                <c:pt idx="533">
                  <c:v>55637.221999999994</c:v>
                </c:pt>
                <c:pt idx="534">
                  <c:v>55637.263999999996</c:v>
                </c:pt>
                <c:pt idx="535">
                  <c:v>55637.306000000011</c:v>
                </c:pt>
                <c:pt idx="536">
                  <c:v>55637.347000000002</c:v>
                </c:pt>
                <c:pt idx="537">
                  <c:v>55637.389000000003</c:v>
                </c:pt>
                <c:pt idx="538">
                  <c:v>55637.431000000004</c:v>
                </c:pt>
                <c:pt idx="539">
                  <c:v>55637.472000000002</c:v>
                </c:pt>
                <c:pt idx="540">
                  <c:v>55637.514000000003</c:v>
                </c:pt>
                <c:pt idx="541">
                  <c:v>55637.556000000011</c:v>
                </c:pt>
                <c:pt idx="542">
                  <c:v>55637.597000000002</c:v>
                </c:pt>
                <c:pt idx="543">
                  <c:v>55637.639000000003</c:v>
                </c:pt>
                <c:pt idx="544">
                  <c:v>55637.681000000004</c:v>
                </c:pt>
                <c:pt idx="545">
                  <c:v>55637.721999999994</c:v>
                </c:pt>
                <c:pt idx="546">
                  <c:v>55637.763999999996</c:v>
                </c:pt>
                <c:pt idx="547">
                  <c:v>55637.806000000011</c:v>
                </c:pt>
                <c:pt idx="548">
                  <c:v>55637.847000000002</c:v>
                </c:pt>
                <c:pt idx="549">
                  <c:v>55637.889000000003</c:v>
                </c:pt>
                <c:pt idx="550">
                  <c:v>55637.931000000004</c:v>
                </c:pt>
                <c:pt idx="551">
                  <c:v>55637.972000000002</c:v>
                </c:pt>
                <c:pt idx="552">
                  <c:v>55638.014000000003</c:v>
                </c:pt>
                <c:pt idx="553">
                  <c:v>55638.056000000011</c:v>
                </c:pt>
                <c:pt idx="554">
                  <c:v>55638.097000000002</c:v>
                </c:pt>
                <c:pt idx="555">
                  <c:v>55638.139000000003</c:v>
                </c:pt>
                <c:pt idx="556">
                  <c:v>55638.181000000004</c:v>
                </c:pt>
                <c:pt idx="557">
                  <c:v>55638.221999999994</c:v>
                </c:pt>
                <c:pt idx="558">
                  <c:v>55638.263999999996</c:v>
                </c:pt>
                <c:pt idx="559">
                  <c:v>55638.306000000011</c:v>
                </c:pt>
                <c:pt idx="560">
                  <c:v>55638.347000000002</c:v>
                </c:pt>
                <c:pt idx="561">
                  <c:v>55638.389000000003</c:v>
                </c:pt>
                <c:pt idx="562">
                  <c:v>55638.431000000004</c:v>
                </c:pt>
                <c:pt idx="563">
                  <c:v>55638.472000000002</c:v>
                </c:pt>
                <c:pt idx="564">
                  <c:v>55638.514000000003</c:v>
                </c:pt>
                <c:pt idx="565">
                  <c:v>55638.556000000011</c:v>
                </c:pt>
                <c:pt idx="566">
                  <c:v>55638.597000000002</c:v>
                </c:pt>
                <c:pt idx="567">
                  <c:v>55638.639000000003</c:v>
                </c:pt>
                <c:pt idx="568">
                  <c:v>55638.681000000004</c:v>
                </c:pt>
                <c:pt idx="569">
                  <c:v>55638.721999999994</c:v>
                </c:pt>
                <c:pt idx="570">
                  <c:v>55638.763999999996</c:v>
                </c:pt>
                <c:pt idx="571">
                  <c:v>55638.806000000011</c:v>
                </c:pt>
                <c:pt idx="572">
                  <c:v>55638.847000000002</c:v>
                </c:pt>
                <c:pt idx="573">
                  <c:v>55638.889000000003</c:v>
                </c:pt>
                <c:pt idx="574">
                  <c:v>55638.931000000004</c:v>
                </c:pt>
                <c:pt idx="575">
                  <c:v>55638.972000000002</c:v>
                </c:pt>
                <c:pt idx="576">
                  <c:v>55639.014000000003</c:v>
                </c:pt>
                <c:pt idx="577">
                  <c:v>55639.056000000011</c:v>
                </c:pt>
                <c:pt idx="578">
                  <c:v>55639.097000000002</c:v>
                </c:pt>
                <c:pt idx="579">
                  <c:v>55639.139000000003</c:v>
                </c:pt>
                <c:pt idx="580">
                  <c:v>55639.181000000004</c:v>
                </c:pt>
                <c:pt idx="581">
                  <c:v>55639.221999999994</c:v>
                </c:pt>
                <c:pt idx="582">
                  <c:v>55639.263999999996</c:v>
                </c:pt>
                <c:pt idx="583">
                  <c:v>55639.306000000011</c:v>
                </c:pt>
                <c:pt idx="584">
                  <c:v>55639.347000000002</c:v>
                </c:pt>
                <c:pt idx="585">
                  <c:v>55639.389000000003</c:v>
                </c:pt>
                <c:pt idx="586">
                  <c:v>55639.431000000004</c:v>
                </c:pt>
                <c:pt idx="587">
                  <c:v>55639.472000000002</c:v>
                </c:pt>
                <c:pt idx="588">
                  <c:v>55639.514000000003</c:v>
                </c:pt>
                <c:pt idx="589">
                  <c:v>55639.556000000011</c:v>
                </c:pt>
                <c:pt idx="590">
                  <c:v>55639.597000000002</c:v>
                </c:pt>
                <c:pt idx="591">
                  <c:v>55639.639000000003</c:v>
                </c:pt>
                <c:pt idx="592">
                  <c:v>55639.681000000004</c:v>
                </c:pt>
                <c:pt idx="593">
                  <c:v>55639.721999999994</c:v>
                </c:pt>
                <c:pt idx="594">
                  <c:v>55639.763999999996</c:v>
                </c:pt>
                <c:pt idx="595">
                  <c:v>55639.806000000011</c:v>
                </c:pt>
                <c:pt idx="596">
                  <c:v>55639.847000000002</c:v>
                </c:pt>
                <c:pt idx="597">
                  <c:v>55639.889000000003</c:v>
                </c:pt>
                <c:pt idx="598">
                  <c:v>55639.931000000004</c:v>
                </c:pt>
                <c:pt idx="599">
                  <c:v>55639.972000000002</c:v>
                </c:pt>
                <c:pt idx="600">
                  <c:v>55640.014000000003</c:v>
                </c:pt>
                <c:pt idx="601">
                  <c:v>55640.056000000011</c:v>
                </c:pt>
                <c:pt idx="602">
                  <c:v>55640.097000000002</c:v>
                </c:pt>
                <c:pt idx="603">
                  <c:v>55640.139000000003</c:v>
                </c:pt>
                <c:pt idx="604">
                  <c:v>55640.181000000004</c:v>
                </c:pt>
                <c:pt idx="605">
                  <c:v>55640.221999999994</c:v>
                </c:pt>
                <c:pt idx="606">
                  <c:v>55640.263999999996</c:v>
                </c:pt>
                <c:pt idx="607">
                  <c:v>55640.306000000011</c:v>
                </c:pt>
                <c:pt idx="608">
                  <c:v>55640.347000000002</c:v>
                </c:pt>
                <c:pt idx="609">
                  <c:v>55640.389000000003</c:v>
                </c:pt>
                <c:pt idx="610">
                  <c:v>55640.431000000004</c:v>
                </c:pt>
                <c:pt idx="611">
                  <c:v>55640.472000000002</c:v>
                </c:pt>
                <c:pt idx="612">
                  <c:v>55640.514000000003</c:v>
                </c:pt>
                <c:pt idx="613">
                  <c:v>55640.556000000011</c:v>
                </c:pt>
                <c:pt idx="614">
                  <c:v>55640.597000000002</c:v>
                </c:pt>
                <c:pt idx="615">
                  <c:v>55640.639000000003</c:v>
                </c:pt>
                <c:pt idx="616">
                  <c:v>55640.681000000004</c:v>
                </c:pt>
                <c:pt idx="617">
                  <c:v>55640.721999999994</c:v>
                </c:pt>
                <c:pt idx="618">
                  <c:v>55640.763999999996</c:v>
                </c:pt>
                <c:pt idx="619">
                  <c:v>55640.806000000011</c:v>
                </c:pt>
                <c:pt idx="620">
                  <c:v>55640.847000000002</c:v>
                </c:pt>
                <c:pt idx="621">
                  <c:v>55640.889000000003</c:v>
                </c:pt>
                <c:pt idx="622">
                  <c:v>55640.931000000004</c:v>
                </c:pt>
                <c:pt idx="623">
                  <c:v>55640.972000000002</c:v>
                </c:pt>
                <c:pt idx="624">
                  <c:v>55641.014000000003</c:v>
                </c:pt>
                <c:pt idx="625">
                  <c:v>55641.056000000011</c:v>
                </c:pt>
                <c:pt idx="626">
                  <c:v>55641.097000000002</c:v>
                </c:pt>
                <c:pt idx="627">
                  <c:v>55641.139000000003</c:v>
                </c:pt>
                <c:pt idx="628">
                  <c:v>55641.181000000004</c:v>
                </c:pt>
                <c:pt idx="629">
                  <c:v>55641.221999999994</c:v>
                </c:pt>
                <c:pt idx="630">
                  <c:v>55641.263999999996</c:v>
                </c:pt>
                <c:pt idx="631">
                  <c:v>55641.306000000011</c:v>
                </c:pt>
                <c:pt idx="632">
                  <c:v>55641.347000000002</c:v>
                </c:pt>
                <c:pt idx="633">
                  <c:v>55641.389000000003</c:v>
                </c:pt>
                <c:pt idx="634">
                  <c:v>55641.431000000004</c:v>
                </c:pt>
                <c:pt idx="635">
                  <c:v>55641.472000000002</c:v>
                </c:pt>
                <c:pt idx="636">
                  <c:v>55641.514000000003</c:v>
                </c:pt>
                <c:pt idx="637">
                  <c:v>55641.556000000011</c:v>
                </c:pt>
                <c:pt idx="638">
                  <c:v>55641.597000000002</c:v>
                </c:pt>
                <c:pt idx="639">
                  <c:v>55641.639000000003</c:v>
                </c:pt>
                <c:pt idx="640">
                  <c:v>55641.681000000004</c:v>
                </c:pt>
                <c:pt idx="641">
                  <c:v>55641.721999999994</c:v>
                </c:pt>
                <c:pt idx="642">
                  <c:v>55641.763999999996</c:v>
                </c:pt>
                <c:pt idx="643">
                  <c:v>55641.806000000011</c:v>
                </c:pt>
                <c:pt idx="644">
                  <c:v>55641.847000000002</c:v>
                </c:pt>
                <c:pt idx="645">
                  <c:v>55641.889000000003</c:v>
                </c:pt>
                <c:pt idx="646">
                  <c:v>55641.931000000004</c:v>
                </c:pt>
                <c:pt idx="647">
                  <c:v>55641.972000000002</c:v>
                </c:pt>
                <c:pt idx="648">
                  <c:v>55642.014000000003</c:v>
                </c:pt>
                <c:pt idx="649">
                  <c:v>55642.056000000011</c:v>
                </c:pt>
                <c:pt idx="650">
                  <c:v>55642.097000000002</c:v>
                </c:pt>
                <c:pt idx="651">
                  <c:v>55642.139000000003</c:v>
                </c:pt>
                <c:pt idx="652">
                  <c:v>55642.181000000004</c:v>
                </c:pt>
                <c:pt idx="653">
                  <c:v>55642.221999999994</c:v>
                </c:pt>
                <c:pt idx="654">
                  <c:v>55642.263999999996</c:v>
                </c:pt>
                <c:pt idx="655">
                  <c:v>55642.306000000011</c:v>
                </c:pt>
                <c:pt idx="656">
                  <c:v>55642.347000000002</c:v>
                </c:pt>
                <c:pt idx="657">
                  <c:v>55642.389000000003</c:v>
                </c:pt>
                <c:pt idx="658">
                  <c:v>55642.431000000004</c:v>
                </c:pt>
                <c:pt idx="659">
                  <c:v>55642.472000000002</c:v>
                </c:pt>
                <c:pt idx="660">
                  <c:v>55642.514000000003</c:v>
                </c:pt>
                <c:pt idx="661">
                  <c:v>55642.556000000011</c:v>
                </c:pt>
                <c:pt idx="662">
                  <c:v>55642.597000000002</c:v>
                </c:pt>
                <c:pt idx="663">
                  <c:v>55642.639000000003</c:v>
                </c:pt>
                <c:pt idx="664">
                  <c:v>55642.681000000004</c:v>
                </c:pt>
                <c:pt idx="665">
                  <c:v>55642.721999999994</c:v>
                </c:pt>
                <c:pt idx="666">
                  <c:v>55642.763999999996</c:v>
                </c:pt>
                <c:pt idx="667">
                  <c:v>55642.806000000011</c:v>
                </c:pt>
                <c:pt idx="668">
                  <c:v>55642.847000000002</c:v>
                </c:pt>
                <c:pt idx="669">
                  <c:v>55642.889000000003</c:v>
                </c:pt>
                <c:pt idx="670">
                  <c:v>55642.931000000004</c:v>
                </c:pt>
                <c:pt idx="671">
                  <c:v>55642.972000000002</c:v>
                </c:pt>
                <c:pt idx="672">
                  <c:v>55643.014000000003</c:v>
                </c:pt>
                <c:pt idx="673">
                  <c:v>55643.056000000011</c:v>
                </c:pt>
                <c:pt idx="674">
                  <c:v>55643.097000000002</c:v>
                </c:pt>
                <c:pt idx="675">
                  <c:v>55643.139000000003</c:v>
                </c:pt>
                <c:pt idx="676">
                  <c:v>55643.181000000004</c:v>
                </c:pt>
                <c:pt idx="677">
                  <c:v>55643.221999999994</c:v>
                </c:pt>
                <c:pt idx="678">
                  <c:v>55643.263999999996</c:v>
                </c:pt>
                <c:pt idx="679">
                  <c:v>55643.306000000011</c:v>
                </c:pt>
                <c:pt idx="680">
                  <c:v>55643.347000000002</c:v>
                </c:pt>
                <c:pt idx="681">
                  <c:v>55643.389000000003</c:v>
                </c:pt>
                <c:pt idx="682">
                  <c:v>55643.431000000004</c:v>
                </c:pt>
                <c:pt idx="683">
                  <c:v>55643.472000000002</c:v>
                </c:pt>
                <c:pt idx="684">
                  <c:v>55643.514000000003</c:v>
                </c:pt>
                <c:pt idx="685">
                  <c:v>55643.556000000011</c:v>
                </c:pt>
                <c:pt idx="686">
                  <c:v>55643.597000000002</c:v>
                </c:pt>
                <c:pt idx="687">
                  <c:v>55643.639000000003</c:v>
                </c:pt>
                <c:pt idx="688">
                  <c:v>55643.681000000004</c:v>
                </c:pt>
                <c:pt idx="689">
                  <c:v>55643.721999999994</c:v>
                </c:pt>
                <c:pt idx="690">
                  <c:v>55643.763999999996</c:v>
                </c:pt>
                <c:pt idx="691">
                  <c:v>55643.806000000011</c:v>
                </c:pt>
                <c:pt idx="692">
                  <c:v>55643.847000000002</c:v>
                </c:pt>
                <c:pt idx="693">
                  <c:v>55643.889000000003</c:v>
                </c:pt>
                <c:pt idx="694">
                  <c:v>55643.931000000004</c:v>
                </c:pt>
                <c:pt idx="695">
                  <c:v>55643.972000000002</c:v>
                </c:pt>
                <c:pt idx="696">
                  <c:v>55644.014000000003</c:v>
                </c:pt>
                <c:pt idx="697">
                  <c:v>55644.056000000011</c:v>
                </c:pt>
                <c:pt idx="698">
                  <c:v>55644.097000000002</c:v>
                </c:pt>
                <c:pt idx="699">
                  <c:v>55644.139000000003</c:v>
                </c:pt>
                <c:pt idx="700">
                  <c:v>55644.181000000004</c:v>
                </c:pt>
                <c:pt idx="701">
                  <c:v>55644.221999999994</c:v>
                </c:pt>
                <c:pt idx="702">
                  <c:v>55644.263999999996</c:v>
                </c:pt>
                <c:pt idx="703">
                  <c:v>55644.306000000011</c:v>
                </c:pt>
                <c:pt idx="704">
                  <c:v>55644.347000000002</c:v>
                </c:pt>
                <c:pt idx="705">
                  <c:v>55644.389000000003</c:v>
                </c:pt>
                <c:pt idx="706">
                  <c:v>55644.431000000004</c:v>
                </c:pt>
                <c:pt idx="707">
                  <c:v>55644.472000000002</c:v>
                </c:pt>
                <c:pt idx="708">
                  <c:v>55644.514000000003</c:v>
                </c:pt>
                <c:pt idx="709">
                  <c:v>55644.556000000011</c:v>
                </c:pt>
                <c:pt idx="710">
                  <c:v>55644.597000000002</c:v>
                </c:pt>
                <c:pt idx="711">
                  <c:v>55644.639000000003</c:v>
                </c:pt>
                <c:pt idx="712">
                  <c:v>55644.681000000004</c:v>
                </c:pt>
                <c:pt idx="713">
                  <c:v>55644.721999999994</c:v>
                </c:pt>
                <c:pt idx="714">
                  <c:v>55644.763999999996</c:v>
                </c:pt>
                <c:pt idx="715">
                  <c:v>55644.806000000011</c:v>
                </c:pt>
                <c:pt idx="716">
                  <c:v>55644.847000000002</c:v>
                </c:pt>
                <c:pt idx="717">
                  <c:v>55644.889000000003</c:v>
                </c:pt>
                <c:pt idx="718">
                  <c:v>55644.931000000004</c:v>
                </c:pt>
                <c:pt idx="719">
                  <c:v>55644.972000000002</c:v>
                </c:pt>
                <c:pt idx="720">
                  <c:v>55645.014000000003</c:v>
                </c:pt>
                <c:pt idx="721">
                  <c:v>55645.056000000011</c:v>
                </c:pt>
                <c:pt idx="722">
                  <c:v>55645.097000000002</c:v>
                </c:pt>
                <c:pt idx="723">
                  <c:v>55645.139000000003</c:v>
                </c:pt>
                <c:pt idx="724">
                  <c:v>55645.181000000004</c:v>
                </c:pt>
                <c:pt idx="725">
                  <c:v>55645.221999999994</c:v>
                </c:pt>
                <c:pt idx="726">
                  <c:v>55645.263999999996</c:v>
                </c:pt>
                <c:pt idx="727">
                  <c:v>55645.306000000011</c:v>
                </c:pt>
                <c:pt idx="728">
                  <c:v>55645.347000000002</c:v>
                </c:pt>
                <c:pt idx="729">
                  <c:v>55645.389000000003</c:v>
                </c:pt>
                <c:pt idx="730">
                  <c:v>55645.431000000004</c:v>
                </c:pt>
                <c:pt idx="731">
                  <c:v>55645.472000000002</c:v>
                </c:pt>
                <c:pt idx="732">
                  <c:v>55645.514000000003</c:v>
                </c:pt>
                <c:pt idx="733">
                  <c:v>55645.556000000011</c:v>
                </c:pt>
                <c:pt idx="734">
                  <c:v>55645.597000000002</c:v>
                </c:pt>
                <c:pt idx="735">
                  <c:v>55645.639000000003</c:v>
                </c:pt>
                <c:pt idx="736">
                  <c:v>55645.681000000004</c:v>
                </c:pt>
                <c:pt idx="737">
                  <c:v>55645.721999999994</c:v>
                </c:pt>
                <c:pt idx="738">
                  <c:v>55645.763999999996</c:v>
                </c:pt>
                <c:pt idx="739">
                  <c:v>55645.806000000011</c:v>
                </c:pt>
                <c:pt idx="740">
                  <c:v>55645.847000000002</c:v>
                </c:pt>
                <c:pt idx="741">
                  <c:v>55645.889000000003</c:v>
                </c:pt>
                <c:pt idx="742">
                  <c:v>55645.931000000004</c:v>
                </c:pt>
                <c:pt idx="743">
                  <c:v>55645.972000000002</c:v>
                </c:pt>
                <c:pt idx="744">
                  <c:v>55646.014000000003</c:v>
                </c:pt>
                <c:pt idx="745">
                  <c:v>55646.056000000011</c:v>
                </c:pt>
                <c:pt idx="746">
                  <c:v>55646.097000000002</c:v>
                </c:pt>
                <c:pt idx="747">
                  <c:v>55646.139000000003</c:v>
                </c:pt>
                <c:pt idx="748">
                  <c:v>55646.181000000004</c:v>
                </c:pt>
                <c:pt idx="749">
                  <c:v>55646.221999999994</c:v>
                </c:pt>
                <c:pt idx="750">
                  <c:v>55646.263999999996</c:v>
                </c:pt>
                <c:pt idx="751">
                  <c:v>55646.306000000011</c:v>
                </c:pt>
                <c:pt idx="752">
                  <c:v>55646.347000000002</c:v>
                </c:pt>
                <c:pt idx="753">
                  <c:v>55646.389000000003</c:v>
                </c:pt>
                <c:pt idx="754">
                  <c:v>55646.431000000004</c:v>
                </c:pt>
                <c:pt idx="755">
                  <c:v>55646.472000000002</c:v>
                </c:pt>
                <c:pt idx="756">
                  <c:v>55646.514000000003</c:v>
                </c:pt>
                <c:pt idx="757">
                  <c:v>55646.556000000011</c:v>
                </c:pt>
                <c:pt idx="758">
                  <c:v>55646.597000000002</c:v>
                </c:pt>
                <c:pt idx="759">
                  <c:v>55646.639000000003</c:v>
                </c:pt>
                <c:pt idx="760">
                  <c:v>55646.681000000004</c:v>
                </c:pt>
                <c:pt idx="761">
                  <c:v>55646.721999999994</c:v>
                </c:pt>
                <c:pt idx="762">
                  <c:v>55646.763999999996</c:v>
                </c:pt>
                <c:pt idx="763">
                  <c:v>55646.806000000011</c:v>
                </c:pt>
                <c:pt idx="764">
                  <c:v>55646.847000000002</c:v>
                </c:pt>
                <c:pt idx="765">
                  <c:v>55646.889000000003</c:v>
                </c:pt>
                <c:pt idx="766">
                  <c:v>55646.931000000004</c:v>
                </c:pt>
                <c:pt idx="767">
                  <c:v>55646.972000000002</c:v>
                </c:pt>
                <c:pt idx="768">
                  <c:v>55647.014000000003</c:v>
                </c:pt>
                <c:pt idx="769">
                  <c:v>55647.056000000011</c:v>
                </c:pt>
                <c:pt idx="770">
                  <c:v>55647.097000000002</c:v>
                </c:pt>
                <c:pt idx="771">
                  <c:v>55647.139000000003</c:v>
                </c:pt>
                <c:pt idx="772">
                  <c:v>55647.181000000004</c:v>
                </c:pt>
                <c:pt idx="773">
                  <c:v>55647.221999999994</c:v>
                </c:pt>
                <c:pt idx="774">
                  <c:v>55647.263999999996</c:v>
                </c:pt>
                <c:pt idx="775">
                  <c:v>55647.306000000011</c:v>
                </c:pt>
                <c:pt idx="776">
                  <c:v>55647.347000000002</c:v>
                </c:pt>
                <c:pt idx="777">
                  <c:v>55647.389000000003</c:v>
                </c:pt>
                <c:pt idx="778">
                  <c:v>55647.431000000004</c:v>
                </c:pt>
                <c:pt idx="779">
                  <c:v>55647.472000000002</c:v>
                </c:pt>
                <c:pt idx="780">
                  <c:v>55647.514000000003</c:v>
                </c:pt>
                <c:pt idx="781">
                  <c:v>55647.556000000011</c:v>
                </c:pt>
                <c:pt idx="782">
                  <c:v>55647.597000000002</c:v>
                </c:pt>
                <c:pt idx="783">
                  <c:v>55647.639000000003</c:v>
                </c:pt>
                <c:pt idx="784">
                  <c:v>55647.681000000004</c:v>
                </c:pt>
                <c:pt idx="785">
                  <c:v>55647.721999999994</c:v>
                </c:pt>
                <c:pt idx="786">
                  <c:v>55647.763999999996</c:v>
                </c:pt>
                <c:pt idx="787">
                  <c:v>55647.806000000011</c:v>
                </c:pt>
                <c:pt idx="788">
                  <c:v>55647.847000000002</c:v>
                </c:pt>
                <c:pt idx="789">
                  <c:v>55647.889000000003</c:v>
                </c:pt>
                <c:pt idx="790">
                  <c:v>55647.931000000004</c:v>
                </c:pt>
                <c:pt idx="791">
                  <c:v>55647.972000000002</c:v>
                </c:pt>
                <c:pt idx="792">
                  <c:v>55648.014000000003</c:v>
                </c:pt>
                <c:pt idx="793">
                  <c:v>55648.056000000011</c:v>
                </c:pt>
                <c:pt idx="794">
                  <c:v>55648.097000000002</c:v>
                </c:pt>
                <c:pt idx="795">
                  <c:v>55648.139000000003</c:v>
                </c:pt>
                <c:pt idx="796">
                  <c:v>55648.181000000004</c:v>
                </c:pt>
                <c:pt idx="797">
                  <c:v>55648.221999999994</c:v>
                </c:pt>
                <c:pt idx="798">
                  <c:v>55648.263999999996</c:v>
                </c:pt>
                <c:pt idx="799">
                  <c:v>55648.306000000011</c:v>
                </c:pt>
                <c:pt idx="800">
                  <c:v>55648.347000000002</c:v>
                </c:pt>
                <c:pt idx="801">
                  <c:v>55648.389000000003</c:v>
                </c:pt>
                <c:pt idx="802">
                  <c:v>55648.431000000004</c:v>
                </c:pt>
                <c:pt idx="803">
                  <c:v>55648.472000000002</c:v>
                </c:pt>
                <c:pt idx="804">
                  <c:v>55648.514000000003</c:v>
                </c:pt>
                <c:pt idx="805">
                  <c:v>55648.556000000011</c:v>
                </c:pt>
                <c:pt idx="806">
                  <c:v>55648.597000000002</c:v>
                </c:pt>
                <c:pt idx="807">
                  <c:v>55648.639000000003</c:v>
                </c:pt>
                <c:pt idx="808">
                  <c:v>55648.681000000004</c:v>
                </c:pt>
                <c:pt idx="809">
                  <c:v>55648.721999999994</c:v>
                </c:pt>
                <c:pt idx="810">
                  <c:v>55648.763999999996</c:v>
                </c:pt>
                <c:pt idx="811">
                  <c:v>55648.806000000011</c:v>
                </c:pt>
                <c:pt idx="812">
                  <c:v>55648.847000000002</c:v>
                </c:pt>
                <c:pt idx="813">
                  <c:v>55648.889000000003</c:v>
                </c:pt>
                <c:pt idx="814">
                  <c:v>55648.931000000004</c:v>
                </c:pt>
                <c:pt idx="815">
                  <c:v>55648.972000000002</c:v>
                </c:pt>
                <c:pt idx="816">
                  <c:v>55649.014000000003</c:v>
                </c:pt>
                <c:pt idx="817">
                  <c:v>55649.056000000011</c:v>
                </c:pt>
                <c:pt idx="818">
                  <c:v>55649.097000000002</c:v>
                </c:pt>
                <c:pt idx="819">
                  <c:v>55649.139000000003</c:v>
                </c:pt>
                <c:pt idx="820">
                  <c:v>55649.181000000004</c:v>
                </c:pt>
                <c:pt idx="821">
                  <c:v>55649.221999999994</c:v>
                </c:pt>
                <c:pt idx="822">
                  <c:v>55649.263999999996</c:v>
                </c:pt>
                <c:pt idx="823">
                  <c:v>55649.306000000011</c:v>
                </c:pt>
                <c:pt idx="824">
                  <c:v>55649.347000000002</c:v>
                </c:pt>
                <c:pt idx="825">
                  <c:v>55649.389000000003</c:v>
                </c:pt>
                <c:pt idx="826">
                  <c:v>55649.431000000004</c:v>
                </c:pt>
                <c:pt idx="827">
                  <c:v>55649.472000000002</c:v>
                </c:pt>
                <c:pt idx="828">
                  <c:v>55649.514000000003</c:v>
                </c:pt>
                <c:pt idx="829">
                  <c:v>55649.556000000011</c:v>
                </c:pt>
                <c:pt idx="830">
                  <c:v>55649.597000000002</c:v>
                </c:pt>
                <c:pt idx="831">
                  <c:v>55649.639000000003</c:v>
                </c:pt>
                <c:pt idx="832">
                  <c:v>55649.681000000004</c:v>
                </c:pt>
                <c:pt idx="833">
                  <c:v>55649.721999999994</c:v>
                </c:pt>
                <c:pt idx="834">
                  <c:v>55649.763999999996</c:v>
                </c:pt>
                <c:pt idx="835">
                  <c:v>55649.806000000011</c:v>
                </c:pt>
                <c:pt idx="836">
                  <c:v>55649.847000000002</c:v>
                </c:pt>
                <c:pt idx="837">
                  <c:v>55649.889000000003</c:v>
                </c:pt>
                <c:pt idx="838">
                  <c:v>55649.931000000004</c:v>
                </c:pt>
                <c:pt idx="839">
                  <c:v>55649.972000000002</c:v>
                </c:pt>
                <c:pt idx="840">
                  <c:v>55650.014000000003</c:v>
                </c:pt>
                <c:pt idx="841">
                  <c:v>55650.056000000011</c:v>
                </c:pt>
                <c:pt idx="842">
                  <c:v>55650.097000000002</c:v>
                </c:pt>
                <c:pt idx="843">
                  <c:v>55650.139000000003</c:v>
                </c:pt>
                <c:pt idx="844">
                  <c:v>55650.181000000004</c:v>
                </c:pt>
                <c:pt idx="845">
                  <c:v>55650.221999999994</c:v>
                </c:pt>
                <c:pt idx="846">
                  <c:v>55650.263999999996</c:v>
                </c:pt>
                <c:pt idx="847">
                  <c:v>55650.306000000011</c:v>
                </c:pt>
                <c:pt idx="848">
                  <c:v>55650.347000000002</c:v>
                </c:pt>
                <c:pt idx="849">
                  <c:v>55650.389000000003</c:v>
                </c:pt>
                <c:pt idx="850">
                  <c:v>55650.431000000004</c:v>
                </c:pt>
                <c:pt idx="851">
                  <c:v>55650.472000000002</c:v>
                </c:pt>
                <c:pt idx="852">
                  <c:v>55650.514000000003</c:v>
                </c:pt>
                <c:pt idx="853">
                  <c:v>55650.556000000011</c:v>
                </c:pt>
                <c:pt idx="854">
                  <c:v>55650.597000000002</c:v>
                </c:pt>
                <c:pt idx="855">
                  <c:v>55650.639000000003</c:v>
                </c:pt>
                <c:pt idx="856">
                  <c:v>55650.681000000004</c:v>
                </c:pt>
                <c:pt idx="857">
                  <c:v>55650.721999999994</c:v>
                </c:pt>
                <c:pt idx="858">
                  <c:v>55650.763999999996</c:v>
                </c:pt>
                <c:pt idx="859">
                  <c:v>55650.806000000011</c:v>
                </c:pt>
                <c:pt idx="860">
                  <c:v>55650.847000000002</c:v>
                </c:pt>
                <c:pt idx="861">
                  <c:v>55650.889000000003</c:v>
                </c:pt>
                <c:pt idx="862">
                  <c:v>55650.931000000004</c:v>
                </c:pt>
                <c:pt idx="863">
                  <c:v>55650.972000000002</c:v>
                </c:pt>
                <c:pt idx="864">
                  <c:v>55651.014000000003</c:v>
                </c:pt>
                <c:pt idx="865">
                  <c:v>55651.056000000011</c:v>
                </c:pt>
                <c:pt idx="866">
                  <c:v>55651.097000000002</c:v>
                </c:pt>
                <c:pt idx="867">
                  <c:v>55651.139000000003</c:v>
                </c:pt>
                <c:pt idx="868">
                  <c:v>55651.181000000004</c:v>
                </c:pt>
                <c:pt idx="869">
                  <c:v>55651.221999999994</c:v>
                </c:pt>
                <c:pt idx="870">
                  <c:v>55651.263999999996</c:v>
                </c:pt>
                <c:pt idx="871">
                  <c:v>55651.306000000011</c:v>
                </c:pt>
                <c:pt idx="872">
                  <c:v>55651.347000000002</c:v>
                </c:pt>
                <c:pt idx="873">
                  <c:v>55651.389000000003</c:v>
                </c:pt>
                <c:pt idx="874">
                  <c:v>55651.431000000004</c:v>
                </c:pt>
                <c:pt idx="875">
                  <c:v>55651.472000000002</c:v>
                </c:pt>
                <c:pt idx="876">
                  <c:v>55651.514000000003</c:v>
                </c:pt>
                <c:pt idx="877">
                  <c:v>55651.556000000011</c:v>
                </c:pt>
                <c:pt idx="878">
                  <c:v>55651.597000000002</c:v>
                </c:pt>
                <c:pt idx="879">
                  <c:v>55651.639000000003</c:v>
                </c:pt>
                <c:pt idx="880">
                  <c:v>55651.681000000004</c:v>
                </c:pt>
                <c:pt idx="881">
                  <c:v>55651.721999999994</c:v>
                </c:pt>
                <c:pt idx="882">
                  <c:v>55651.763999999996</c:v>
                </c:pt>
                <c:pt idx="883">
                  <c:v>55651.806000000011</c:v>
                </c:pt>
                <c:pt idx="884">
                  <c:v>55651.847000000002</c:v>
                </c:pt>
                <c:pt idx="885">
                  <c:v>55651.889000000003</c:v>
                </c:pt>
                <c:pt idx="886">
                  <c:v>55651.931000000004</c:v>
                </c:pt>
                <c:pt idx="887">
                  <c:v>55651.972000000002</c:v>
                </c:pt>
                <c:pt idx="888">
                  <c:v>55652.014000000003</c:v>
                </c:pt>
                <c:pt idx="889">
                  <c:v>55652.056000000011</c:v>
                </c:pt>
                <c:pt idx="890">
                  <c:v>55652.097000000002</c:v>
                </c:pt>
                <c:pt idx="891">
                  <c:v>55652.139000000003</c:v>
                </c:pt>
                <c:pt idx="892">
                  <c:v>55652.181000000004</c:v>
                </c:pt>
                <c:pt idx="893">
                  <c:v>55652.221999999994</c:v>
                </c:pt>
                <c:pt idx="894">
                  <c:v>55652.263999999996</c:v>
                </c:pt>
                <c:pt idx="895">
                  <c:v>55652.306000000011</c:v>
                </c:pt>
                <c:pt idx="896">
                  <c:v>55652.347000000002</c:v>
                </c:pt>
                <c:pt idx="897">
                  <c:v>55652.389000000003</c:v>
                </c:pt>
                <c:pt idx="898">
                  <c:v>55652.431000000004</c:v>
                </c:pt>
                <c:pt idx="899">
                  <c:v>55652.472000000002</c:v>
                </c:pt>
                <c:pt idx="900">
                  <c:v>55652.514000000003</c:v>
                </c:pt>
                <c:pt idx="901">
                  <c:v>55652.556000000011</c:v>
                </c:pt>
                <c:pt idx="902">
                  <c:v>55652.597000000002</c:v>
                </c:pt>
                <c:pt idx="903">
                  <c:v>55652.639000000003</c:v>
                </c:pt>
                <c:pt idx="904">
                  <c:v>55652.681000000004</c:v>
                </c:pt>
                <c:pt idx="905">
                  <c:v>55652.721999999994</c:v>
                </c:pt>
                <c:pt idx="906">
                  <c:v>55652.763999999996</c:v>
                </c:pt>
                <c:pt idx="907">
                  <c:v>55652.806000000011</c:v>
                </c:pt>
                <c:pt idx="908">
                  <c:v>55652.847000000002</c:v>
                </c:pt>
                <c:pt idx="909">
                  <c:v>55652.889000000003</c:v>
                </c:pt>
                <c:pt idx="910">
                  <c:v>55652.931000000004</c:v>
                </c:pt>
                <c:pt idx="911">
                  <c:v>55652.972000000002</c:v>
                </c:pt>
                <c:pt idx="912">
                  <c:v>55653.014000000003</c:v>
                </c:pt>
                <c:pt idx="913">
                  <c:v>55653.056000000011</c:v>
                </c:pt>
                <c:pt idx="914">
                  <c:v>55653.097000000002</c:v>
                </c:pt>
                <c:pt idx="915">
                  <c:v>55653.139000000003</c:v>
                </c:pt>
                <c:pt idx="916">
                  <c:v>55653.181000000004</c:v>
                </c:pt>
                <c:pt idx="917">
                  <c:v>55653.221999999994</c:v>
                </c:pt>
                <c:pt idx="918">
                  <c:v>55653.263999999996</c:v>
                </c:pt>
                <c:pt idx="919">
                  <c:v>55653.306000000011</c:v>
                </c:pt>
                <c:pt idx="920">
                  <c:v>55653.347000000002</c:v>
                </c:pt>
                <c:pt idx="921">
                  <c:v>55653.389000000003</c:v>
                </c:pt>
                <c:pt idx="922">
                  <c:v>55653.431000000004</c:v>
                </c:pt>
                <c:pt idx="923">
                  <c:v>55653.472000000002</c:v>
                </c:pt>
                <c:pt idx="924">
                  <c:v>55653.514000000003</c:v>
                </c:pt>
                <c:pt idx="925">
                  <c:v>55653.556000000011</c:v>
                </c:pt>
                <c:pt idx="926">
                  <c:v>55653.597000000002</c:v>
                </c:pt>
                <c:pt idx="927">
                  <c:v>55653.639000000003</c:v>
                </c:pt>
                <c:pt idx="928">
                  <c:v>55653.681000000004</c:v>
                </c:pt>
                <c:pt idx="929">
                  <c:v>55653.721999999994</c:v>
                </c:pt>
                <c:pt idx="930">
                  <c:v>55653.763999999996</c:v>
                </c:pt>
                <c:pt idx="931">
                  <c:v>55653.806000000011</c:v>
                </c:pt>
                <c:pt idx="932">
                  <c:v>55653.847000000002</c:v>
                </c:pt>
                <c:pt idx="933">
                  <c:v>55653.889000000003</c:v>
                </c:pt>
                <c:pt idx="934">
                  <c:v>55653.931000000004</c:v>
                </c:pt>
                <c:pt idx="935">
                  <c:v>55653.972000000002</c:v>
                </c:pt>
                <c:pt idx="936">
                  <c:v>55654.014000000003</c:v>
                </c:pt>
                <c:pt idx="937">
                  <c:v>55654.056000000011</c:v>
                </c:pt>
                <c:pt idx="938">
                  <c:v>55654.097000000002</c:v>
                </c:pt>
                <c:pt idx="939">
                  <c:v>55654.139000000003</c:v>
                </c:pt>
                <c:pt idx="940">
                  <c:v>55654.181000000004</c:v>
                </c:pt>
                <c:pt idx="941">
                  <c:v>55654.221999999994</c:v>
                </c:pt>
                <c:pt idx="942">
                  <c:v>55654.263999999996</c:v>
                </c:pt>
                <c:pt idx="943">
                  <c:v>55654.306000000011</c:v>
                </c:pt>
                <c:pt idx="944">
                  <c:v>55654.347000000002</c:v>
                </c:pt>
                <c:pt idx="945">
                  <c:v>55654.389000000003</c:v>
                </c:pt>
                <c:pt idx="946">
                  <c:v>55654.431000000004</c:v>
                </c:pt>
                <c:pt idx="947">
                  <c:v>55654.472000000002</c:v>
                </c:pt>
                <c:pt idx="948">
                  <c:v>55654.514000000003</c:v>
                </c:pt>
                <c:pt idx="949">
                  <c:v>55654.556000000011</c:v>
                </c:pt>
                <c:pt idx="950">
                  <c:v>55654.597000000002</c:v>
                </c:pt>
                <c:pt idx="951">
                  <c:v>55654.639000000003</c:v>
                </c:pt>
                <c:pt idx="952">
                  <c:v>55654.681000000004</c:v>
                </c:pt>
                <c:pt idx="953">
                  <c:v>55654.721999999994</c:v>
                </c:pt>
                <c:pt idx="954">
                  <c:v>55654.763999999996</c:v>
                </c:pt>
                <c:pt idx="955">
                  <c:v>55654.806000000011</c:v>
                </c:pt>
                <c:pt idx="956">
                  <c:v>55654.847000000002</c:v>
                </c:pt>
                <c:pt idx="957">
                  <c:v>55654.889000000003</c:v>
                </c:pt>
                <c:pt idx="958">
                  <c:v>55654.931000000004</c:v>
                </c:pt>
                <c:pt idx="959">
                  <c:v>55654.972000000002</c:v>
                </c:pt>
                <c:pt idx="960">
                  <c:v>55655.014000000003</c:v>
                </c:pt>
                <c:pt idx="961">
                  <c:v>55655.056000000011</c:v>
                </c:pt>
                <c:pt idx="962">
                  <c:v>55655.097000000002</c:v>
                </c:pt>
                <c:pt idx="963">
                  <c:v>55655.139000000003</c:v>
                </c:pt>
                <c:pt idx="964">
                  <c:v>55655.181000000004</c:v>
                </c:pt>
                <c:pt idx="965">
                  <c:v>55655.221999999994</c:v>
                </c:pt>
                <c:pt idx="966">
                  <c:v>55655.263999999996</c:v>
                </c:pt>
                <c:pt idx="967">
                  <c:v>55655.306000000011</c:v>
                </c:pt>
                <c:pt idx="968">
                  <c:v>55655.347000000002</c:v>
                </c:pt>
                <c:pt idx="969">
                  <c:v>55655.389000000003</c:v>
                </c:pt>
                <c:pt idx="970">
                  <c:v>55655.431000000004</c:v>
                </c:pt>
                <c:pt idx="971">
                  <c:v>55655.472000000002</c:v>
                </c:pt>
                <c:pt idx="972">
                  <c:v>55655.514000000003</c:v>
                </c:pt>
                <c:pt idx="973">
                  <c:v>55655.556000000011</c:v>
                </c:pt>
                <c:pt idx="974">
                  <c:v>55655.597000000002</c:v>
                </c:pt>
                <c:pt idx="975">
                  <c:v>55655.639000000003</c:v>
                </c:pt>
                <c:pt idx="976">
                  <c:v>55655.681000000004</c:v>
                </c:pt>
                <c:pt idx="977">
                  <c:v>55655.721999999994</c:v>
                </c:pt>
                <c:pt idx="978">
                  <c:v>55655.763999999996</c:v>
                </c:pt>
                <c:pt idx="979">
                  <c:v>55655.806000000011</c:v>
                </c:pt>
                <c:pt idx="980">
                  <c:v>55655.847000000002</c:v>
                </c:pt>
                <c:pt idx="981">
                  <c:v>55655.889000000003</c:v>
                </c:pt>
                <c:pt idx="982">
                  <c:v>55655.931000000004</c:v>
                </c:pt>
                <c:pt idx="983">
                  <c:v>55655.972000000002</c:v>
                </c:pt>
                <c:pt idx="984">
                  <c:v>55656.014000000003</c:v>
                </c:pt>
                <c:pt idx="985">
                  <c:v>55656.056000000011</c:v>
                </c:pt>
                <c:pt idx="986">
                  <c:v>55656.097000000002</c:v>
                </c:pt>
                <c:pt idx="987">
                  <c:v>55656.139000000003</c:v>
                </c:pt>
                <c:pt idx="988">
                  <c:v>55656.181000000004</c:v>
                </c:pt>
                <c:pt idx="989">
                  <c:v>55656.221999999994</c:v>
                </c:pt>
                <c:pt idx="990">
                  <c:v>55656.263999999996</c:v>
                </c:pt>
                <c:pt idx="991">
                  <c:v>55656.306000000011</c:v>
                </c:pt>
                <c:pt idx="992">
                  <c:v>55656.347000000002</c:v>
                </c:pt>
                <c:pt idx="993">
                  <c:v>55656.389000000003</c:v>
                </c:pt>
                <c:pt idx="994">
                  <c:v>55656.431000000004</c:v>
                </c:pt>
                <c:pt idx="995">
                  <c:v>55656.472000000002</c:v>
                </c:pt>
                <c:pt idx="996">
                  <c:v>55656.514000000003</c:v>
                </c:pt>
                <c:pt idx="997">
                  <c:v>55656.556000000011</c:v>
                </c:pt>
                <c:pt idx="998">
                  <c:v>55656.597000000002</c:v>
                </c:pt>
                <c:pt idx="999">
                  <c:v>55656.639000000003</c:v>
                </c:pt>
                <c:pt idx="1000">
                  <c:v>55656.681000000004</c:v>
                </c:pt>
                <c:pt idx="1001">
                  <c:v>55656.721999999994</c:v>
                </c:pt>
                <c:pt idx="1002">
                  <c:v>55656.763999999996</c:v>
                </c:pt>
                <c:pt idx="1003">
                  <c:v>55656.806000000011</c:v>
                </c:pt>
                <c:pt idx="1004">
                  <c:v>55656.847000000002</c:v>
                </c:pt>
                <c:pt idx="1005">
                  <c:v>55656.889000000003</c:v>
                </c:pt>
                <c:pt idx="1006">
                  <c:v>55656.931000000004</c:v>
                </c:pt>
                <c:pt idx="1007">
                  <c:v>55656.972000000002</c:v>
                </c:pt>
                <c:pt idx="1008">
                  <c:v>55657.014000000003</c:v>
                </c:pt>
                <c:pt idx="1009">
                  <c:v>55657.056000000011</c:v>
                </c:pt>
                <c:pt idx="1010">
                  <c:v>55657.097000000002</c:v>
                </c:pt>
                <c:pt idx="1011">
                  <c:v>55657.139000000003</c:v>
                </c:pt>
                <c:pt idx="1012">
                  <c:v>55657.181000000004</c:v>
                </c:pt>
                <c:pt idx="1013">
                  <c:v>55657.221999999994</c:v>
                </c:pt>
                <c:pt idx="1014">
                  <c:v>55657.263999999996</c:v>
                </c:pt>
                <c:pt idx="1015">
                  <c:v>55657.306000000011</c:v>
                </c:pt>
                <c:pt idx="1016">
                  <c:v>55657.347000000002</c:v>
                </c:pt>
                <c:pt idx="1017">
                  <c:v>55657.389000000003</c:v>
                </c:pt>
                <c:pt idx="1018">
                  <c:v>55657.431000000004</c:v>
                </c:pt>
                <c:pt idx="1019">
                  <c:v>55657.472000000002</c:v>
                </c:pt>
                <c:pt idx="1020">
                  <c:v>55657.514000000003</c:v>
                </c:pt>
                <c:pt idx="1021">
                  <c:v>55657.556000000011</c:v>
                </c:pt>
                <c:pt idx="1022">
                  <c:v>55657.597000000002</c:v>
                </c:pt>
                <c:pt idx="1023">
                  <c:v>55657.639000000003</c:v>
                </c:pt>
                <c:pt idx="1024">
                  <c:v>55657.681000000004</c:v>
                </c:pt>
                <c:pt idx="1025">
                  <c:v>55657.721999999994</c:v>
                </c:pt>
                <c:pt idx="1026">
                  <c:v>55657.763999999996</c:v>
                </c:pt>
                <c:pt idx="1027">
                  <c:v>55657.806000000011</c:v>
                </c:pt>
                <c:pt idx="1028">
                  <c:v>55657.847000000002</c:v>
                </c:pt>
                <c:pt idx="1029">
                  <c:v>55657.889000000003</c:v>
                </c:pt>
                <c:pt idx="1030">
                  <c:v>55657.931000000004</c:v>
                </c:pt>
                <c:pt idx="1031">
                  <c:v>55657.972000000002</c:v>
                </c:pt>
                <c:pt idx="1032">
                  <c:v>55658.014000000003</c:v>
                </c:pt>
                <c:pt idx="1033">
                  <c:v>55658.056000000011</c:v>
                </c:pt>
                <c:pt idx="1034">
                  <c:v>55658.097000000002</c:v>
                </c:pt>
                <c:pt idx="1035">
                  <c:v>55658.139000000003</c:v>
                </c:pt>
                <c:pt idx="1036">
                  <c:v>55658.181000000004</c:v>
                </c:pt>
                <c:pt idx="1037">
                  <c:v>55658.221999999994</c:v>
                </c:pt>
                <c:pt idx="1038">
                  <c:v>55658.263999999996</c:v>
                </c:pt>
                <c:pt idx="1039">
                  <c:v>55658.306000000011</c:v>
                </c:pt>
                <c:pt idx="1040">
                  <c:v>55658.347000000002</c:v>
                </c:pt>
                <c:pt idx="1041">
                  <c:v>55658.389000000003</c:v>
                </c:pt>
                <c:pt idx="1042">
                  <c:v>55658.431000000004</c:v>
                </c:pt>
                <c:pt idx="1043">
                  <c:v>55658.472000000002</c:v>
                </c:pt>
                <c:pt idx="1044">
                  <c:v>55658.514000000003</c:v>
                </c:pt>
                <c:pt idx="1045">
                  <c:v>55658.556000000011</c:v>
                </c:pt>
                <c:pt idx="1046">
                  <c:v>55658.597000000002</c:v>
                </c:pt>
                <c:pt idx="1047">
                  <c:v>55658.639000000003</c:v>
                </c:pt>
                <c:pt idx="1048">
                  <c:v>55658.681000000004</c:v>
                </c:pt>
                <c:pt idx="1049">
                  <c:v>55658.721999999994</c:v>
                </c:pt>
                <c:pt idx="1050">
                  <c:v>55658.763999999996</c:v>
                </c:pt>
                <c:pt idx="1051">
                  <c:v>55658.806000000011</c:v>
                </c:pt>
                <c:pt idx="1052">
                  <c:v>55658.847000000002</c:v>
                </c:pt>
                <c:pt idx="1053">
                  <c:v>55658.889000000003</c:v>
                </c:pt>
                <c:pt idx="1054">
                  <c:v>55658.931000000004</c:v>
                </c:pt>
                <c:pt idx="1055">
                  <c:v>55658.972000000002</c:v>
                </c:pt>
                <c:pt idx="1056">
                  <c:v>55659.014000000003</c:v>
                </c:pt>
                <c:pt idx="1057">
                  <c:v>55659.056000000011</c:v>
                </c:pt>
                <c:pt idx="1058">
                  <c:v>55659.097000000002</c:v>
                </c:pt>
                <c:pt idx="1059">
                  <c:v>55659.139000000003</c:v>
                </c:pt>
                <c:pt idx="1060">
                  <c:v>55659.181000000004</c:v>
                </c:pt>
                <c:pt idx="1061">
                  <c:v>55659.221999999994</c:v>
                </c:pt>
                <c:pt idx="1062">
                  <c:v>55659.263999999996</c:v>
                </c:pt>
                <c:pt idx="1063">
                  <c:v>55659.306000000011</c:v>
                </c:pt>
                <c:pt idx="1064">
                  <c:v>55659.347000000002</c:v>
                </c:pt>
                <c:pt idx="1065">
                  <c:v>55659.389000000003</c:v>
                </c:pt>
                <c:pt idx="1066">
                  <c:v>55659.431000000004</c:v>
                </c:pt>
                <c:pt idx="1067">
                  <c:v>55659.472000000002</c:v>
                </c:pt>
                <c:pt idx="1068">
                  <c:v>55659.514000000003</c:v>
                </c:pt>
                <c:pt idx="1069">
                  <c:v>55659.556000000011</c:v>
                </c:pt>
                <c:pt idx="1070">
                  <c:v>55659.597000000002</c:v>
                </c:pt>
                <c:pt idx="1071">
                  <c:v>55659.639000000003</c:v>
                </c:pt>
                <c:pt idx="1072">
                  <c:v>55659.681000000004</c:v>
                </c:pt>
                <c:pt idx="1073">
                  <c:v>55659.721999999994</c:v>
                </c:pt>
                <c:pt idx="1074">
                  <c:v>55659.763999999996</c:v>
                </c:pt>
                <c:pt idx="1075">
                  <c:v>55659.806000000011</c:v>
                </c:pt>
                <c:pt idx="1076">
                  <c:v>55659.847000000002</c:v>
                </c:pt>
                <c:pt idx="1077">
                  <c:v>55659.889000000003</c:v>
                </c:pt>
                <c:pt idx="1078">
                  <c:v>55659.931000000004</c:v>
                </c:pt>
                <c:pt idx="1079">
                  <c:v>55659.972000000002</c:v>
                </c:pt>
                <c:pt idx="1080">
                  <c:v>55660.014000000003</c:v>
                </c:pt>
                <c:pt idx="1081">
                  <c:v>55660.056000000011</c:v>
                </c:pt>
                <c:pt idx="1082">
                  <c:v>55660.097000000002</c:v>
                </c:pt>
                <c:pt idx="1083">
                  <c:v>55660.139000000003</c:v>
                </c:pt>
                <c:pt idx="1084">
                  <c:v>55660.181000000004</c:v>
                </c:pt>
                <c:pt idx="1085">
                  <c:v>55660.221999999994</c:v>
                </c:pt>
                <c:pt idx="1086">
                  <c:v>55660.263999999996</c:v>
                </c:pt>
                <c:pt idx="1087">
                  <c:v>55660.306000000011</c:v>
                </c:pt>
                <c:pt idx="1088">
                  <c:v>55660.347000000002</c:v>
                </c:pt>
                <c:pt idx="1089">
                  <c:v>55660.389000000003</c:v>
                </c:pt>
                <c:pt idx="1090">
                  <c:v>55660.431000000004</c:v>
                </c:pt>
                <c:pt idx="1091">
                  <c:v>55660.472000000002</c:v>
                </c:pt>
                <c:pt idx="1092">
                  <c:v>55660.514000000003</c:v>
                </c:pt>
                <c:pt idx="1093">
                  <c:v>55660.556000000011</c:v>
                </c:pt>
                <c:pt idx="1094">
                  <c:v>55660.597000000002</c:v>
                </c:pt>
                <c:pt idx="1095">
                  <c:v>55660.639000000003</c:v>
                </c:pt>
                <c:pt idx="1096">
                  <c:v>55660.681000000004</c:v>
                </c:pt>
                <c:pt idx="1097">
                  <c:v>55660.721999999994</c:v>
                </c:pt>
                <c:pt idx="1098">
                  <c:v>55660.763999999996</c:v>
                </c:pt>
                <c:pt idx="1099">
                  <c:v>55660.806000000011</c:v>
                </c:pt>
                <c:pt idx="1100">
                  <c:v>55660.847000000002</c:v>
                </c:pt>
                <c:pt idx="1101">
                  <c:v>55660.889000000003</c:v>
                </c:pt>
                <c:pt idx="1102">
                  <c:v>55660.931000000004</c:v>
                </c:pt>
                <c:pt idx="1103">
                  <c:v>55660.972000000002</c:v>
                </c:pt>
                <c:pt idx="1104">
                  <c:v>55661.014000000003</c:v>
                </c:pt>
                <c:pt idx="1105">
                  <c:v>55661.056000000011</c:v>
                </c:pt>
                <c:pt idx="1106">
                  <c:v>55661.097000000002</c:v>
                </c:pt>
                <c:pt idx="1107">
                  <c:v>55661.139000000003</c:v>
                </c:pt>
                <c:pt idx="1108">
                  <c:v>55661.181000000004</c:v>
                </c:pt>
                <c:pt idx="1109">
                  <c:v>55661.221999999994</c:v>
                </c:pt>
                <c:pt idx="1110">
                  <c:v>55661.263999999996</c:v>
                </c:pt>
                <c:pt idx="1111">
                  <c:v>55661.306000000011</c:v>
                </c:pt>
                <c:pt idx="1112">
                  <c:v>55661.347000000002</c:v>
                </c:pt>
                <c:pt idx="1113">
                  <c:v>55661.389000000003</c:v>
                </c:pt>
                <c:pt idx="1114">
                  <c:v>55661.431000000004</c:v>
                </c:pt>
                <c:pt idx="1115">
                  <c:v>55661.472000000002</c:v>
                </c:pt>
                <c:pt idx="1116">
                  <c:v>55661.514000000003</c:v>
                </c:pt>
                <c:pt idx="1117">
                  <c:v>55661.556000000011</c:v>
                </c:pt>
                <c:pt idx="1118">
                  <c:v>55661.597000000002</c:v>
                </c:pt>
                <c:pt idx="1119">
                  <c:v>55661.639000000003</c:v>
                </c:pt>
                <c:pt idx="1120">
                  <c:v>55661.681000000004</c:v>
                </c:pt>
                <c:pt idx="1121">
                  <c:v>55661.721999999994</c:v>
                </c:pt>
                <c:pt idx="1122">
                  <c:v>55661.763999999996</c:v>
                </c:pt>
                <c:pt idx="1123">
                  <c:v>55661.806000000011</c:v>
                </c:pt>
                <c:pt idx="1124">
                  <c:v>55661.847000000002</c:v>
                </c:pt>
                <c:pt idx="1125">
                  <c:v>55661.889000000003</c:v>
                </c:pt>
                <c:pt idx="1126">
                  <c:v>55661.931000000004</c:v>
                </c:pt>
                <c:pt idx="1127">
                  <c:v>55661.972000000002</c:v>
                </c:pt>
                <c:pt idx="1128">
                  <c:v>55662.014000000003</c:v>
                </c:pt>
                <c:pt idx="1129">
                  <c:v>55662.056000000011</c:v>
                </c:pt>
                <c:pt idx="1130">
                  <c:v>55662.097000000002</c:v>
                </c:pt>
                <c:pt idx="1131">
                  <c:v>55662.139000000003</c:v>
                </c:pt>
                <c:pt idx="1132">
                  <c:v>55662.181000000004</c:v>
                </c:pt>
                <c:pt idx="1133">
                  <c:v>55662.221999999994</c:v>
                </c:pt>
                <c:pt idx="1134">
                  <c:v>55662.263999999996</c:v>
                </c:pt>
                <c:pt idx="1135">
                  <c:v>55662.306000000011</c:v>
                </c:pt>
                <c:pt idx="1136">
                  <c:v>55662.347000000002</c:v>
                </c:pt>
                <c:pt idx="1137">
                  <c:v>55662.389000000003</c:v>
                </c:pt>
                <c:pt idx="1138">
                  <c:v>55662.431000000004</c:v>
                </c:pt>
                <c:pt idx="1139">
                  <c:v>55662.472000000002</c:v>
                </c:pt>
                <c:pt idx="1140">
                  <c:v>55662.514000000003</c:v>
                </c:pt>
                <c:pt idx="1141">
                  <c:v>55662.556000000011</c:v>
                </c:pt>
                <c:pt idx="1142">
                  <c:v>55662.597000000002</c:v>
                </c:pt>
                <c:pt idx="1143">
                  <c:v>55662.639000000003</c:v>
                </c:pt>
                <c:pt idx="1144">
                  <c:v>55662.681000000004</c:v>
                </c:pt>
                <c:pt idx="1145">
                  <c:v>55662.721999999994</c:v>
                </c:pt>
                <c:pt idx="1146">
                  <c:v>55662.763999999996</c:v>
                </c:pt>
                <c:pt idx="1147">
                  <c:v>55662.806000000011</c:v>
                </c:pt>
                <c:pt idx="1148">
                  <c:v>55662.847000000002</c:v>
                </c:pt>
                <c:pt idx="1149">
                  <c:v>55662.889000000003</c:v>
                </c:pt>
                <c:pt idx="1150">
                  <c:v>55662.931000000004</c:v>
                </c:pt>
                <c:pt idx="1151">
                  <c:v>55662.972000000002</c:v>
                </c:pt>
                <c:pt idx="1152">
                  <c:v>55663.014000000003</c:v>
                </c:pt>
                <c:pt idx="1153">
                  <c:v>55663.056000000011</c:v>
                </c:pt>
                <c:pt idx="1154">
                  <c:v>55663.097000000002</c:v>
                </c:pt>
                <c:pt idx="1155">
                  <c:v>55663.139000000003</c:v>
                </c:pt>
                <c:pt idx="1156">
                  <c:v>55663.181000000004</c:v>
                </c:pt>
                <c:pt idx="1157">
                  <c:v>55663.221999999994</c:v>
                </c:pt>
                <c:pt idx="1158">
                  <c:v>55663.263999999996</c:v>
                </c:pt>
                <c:pt idx="1159">
                  <c:v>55663.306000000011</c:v>
                </c:pt>
                <c:pt idx="1160">
                  <c:v>55663.347000000002</c:v>
                </c:pt>
                <c:pt idx="1161">
                  <c:v>55663.389000000003</c:v>
                </c:pt>
                <c:pt idx="1162">
                  <c:v>55663.431000000004</c:v>
                </c:pt>
                <c:pt idx="1163">
                  <c:v>55663.472000000002</c:v>
                </c:pt>
                <c:pt idx="1164">
                  <c:v>55663.514000000003</c:v>
                </c:pt>
                <c:pt idx="1165">
                  <c:v>55663.556000000011</c:v>
                </c:pt>
                <c:pt idx="1166">
                  <c:v>55663.597000000002</c:v>
                </c:pt>
                <c:pt idx="1167">
                  <c:v>55663.639000000003</c:v>
                </c:pt>
                <c:pt idx="1168">
                  <c:v>55663.681000000004</c:v>
                </c:pt>
                <c:pt idx="1169">
                  <c:v>55663.721999999994</c:v>
                </c:pt>
                <c:pt idx="1170">
                  <c:v>55663.763999999996</c:v>
                </c:pt>
                <c:pt idx="1171">
                  <c:v>55663.806000000011</c:v>
                </c:pt>
                <c:pt idx="1172">
                  <c:v>55663.847000000002</c:v>
                </c:pt>
                <c:pt idx="1173">
                  <c:v>55663.889000000003</c:v>
                </c:pt>
                <c:pt idx="1174">
                  <c:v>55663.931000000004</c:v>
                </c:pt>
                <c:pt idx="1175">
                  <c:v>55663.972000000002</c:v>
                </c:pt>
                <c:pt idx="1176">
                  <c:v>55664.014000000003</c:v>
                </c:pt>
                <c:pt idx="1177">
                  <c:v>55664.056000000011</c:v>
                </c:pt>
                <c:pt idx="1178">
                  <c:v>55664.097000000002</c:v>
                </c:pt>
                <c:pt idx="1179">
                  <c:v>55664.139000000003</c:v>
                </c:pt>
                <c:pt idx="1180">
                  <c:v>55664.181000000004</c:v>
                </c:pt>
                <c:pt idx="1181">
                  <c:v>55664.221999999994</c:v>
                </c:pt>
                <c:pt idx="1182">
                  <c:v>55664.263999999996</c:v>
                </c:pt>
                <c:pt idx="1183">
                  <c:v>55664.306000000011</c:v>
                </c:pt>
                <c:pt idx="1184">
                  <c:v>55664.347000000002</c:v>
                </c:pt>
                <c:pt idx="1185">
                  <c:v>55664.389000000003</c:v>
                </c:pt>
                <c:pt idx="1186">
                  <c:v>55664.431000000004</c:v>
                </c:pt>
                <c:pt idx="1187">
                  <c:v>55664.472000000002</c:v>
                </c:pt>
                <c:pt idx="1188">
                  <c:v>55664.514000000003</c:v>
                </c:pt>
                <c:pt idx="1189">
                  <c:v>55664.556000000011</c:v>
                </c:pt>
                <c:pt idx="1190">
                  <c:v>55664.597000000002</c:v>
                </c:pt>
                <c:pt idx="1191">
                  <c:v>55664.639000000003</c:v>
                </c:pt>
                <c:pt idx="1192">
                  <c:v>55664.681000000004</c:v>
                </c:pt>
                <c:pt idx="1193">
                  <c:v>55664.721999999994</c:v>
                </c:pt>
                <c:pt idx="1194">
                  <c:v>55664.763999999996</c:v>
                </c:pt>
                <c:pt idx="1195">
                  <c:v>55664.806000000011</c:v>
                </c:pt>
                <c:pt idx="1196">
                  <c:v>55664.847000000002</c:v>
                </c:pt>
                <c:pt idx="1197">
                  <c:v>55664.889000000003</c:v>
                </c:pt>
                <c:pt idx="1198">
                  <c:v>55664.931000000004</c:v>
                </c:pt>
                <c:pt idx="1199">
                  <c:v>55664.972000000002</c:v>
                </c:pt>
                <c:pt idx="1200">
                  <c:v>55665.014000000003</c:v>
                </c:pt>
                <c:pt idx="1201">
                  <c:v>55665.056000000011</c:v>
                </c:pt>
                <c:pt idx="1202">
                  <c:v>55665.097000000002</c:v>
                </c:pt>
                <c:pt idx="1203">
                  <c:v>55665.139000000003</c:v>
                </c:pt>
                <c:pt idx="1204">
                  <c:v>55665.181000000004</c:v>
                </c:pt>
                <c:pt idx="1205">
                  <c:v>55665.221999999994</c:v>
                </c:pt>
                <c:pt idx="1206">
                  <c:v>55665.263999999996</c:v>
                </c:pt>
                <c:pt idx="1207">
                  <c:v>55665.306000000011</c:v>
                </c:pt>
                <c:pt idx="1208">
                  <c:v>55665.347000000002</c:v>
                </c:pt>
                <c:pt idx="1209">
                  <c:v>55665.389000000003</c:v>
                </c:pt>
                <c:pt idx="1210">
                  <c:v>55665.431000000004</c:v>
                </c:pt>
                <c:pt idx="1211">
                  <c:v>55665.472000000002</c:v>
                </c:pt>
                <c:pt idx="1212">
                  <c:v>55665.514000000003</c:v>
                </c:pt>
                <c:pt idx="1213">
                  <c:v>55665.556000000011</c:v>
                </c:pt>
                <c:pt idx="1214">
                  <c:v>55665.597000000002</c:v>
                </c:pt>
                <c:pt idx="1215">
                  <c:v>55665.639000000003</c:v>
                </c:pt>
                <c:pt idx="1216">
                  <c:v>55665.681000000004</c:v>
                </c:pt>
                <c:pt idx="1217">
                  <c:v>55665.721999999994</c:v>
                </c:pt>
                <c:pt idx="1218">
                  <c:v>55665.763999999996</c:v>
                </c:pt>
                <c:pt idx="1219">
                  <c:v>55665.806000000011</c:v>
                </c:pt>
                <c:pt idx="1220">
                  <c:v>55665.847000000002</c:v>
                </c:pt>
                <c:pt idx="1221">
                  <c:v>55665.889000000003</c:v>
                </c:pt>
                <c:pt idx="1222">
                  <c:v>55665.931000000004</c:v>
                </c:pt>
                <c:pt idx="1223">
                  <c:v>55665.972000000002</c:v>
                </c:pt>
                <c:pt idx="1224">
                  <c:v>55666.014000000003</c:v>
                </c:pt>
                <c:pt idx="1225">
                  <c:v>55666.056000000011</c:v>
                </c:pt>
                <c:pt idx="1226">
                  <c:v>55666.097000000002</c:v>
                </c:pt>
                <c:pt idx="1227">
                  <c:v>55666.139000000003</c:v>
                </c:pt>
                <c:pt idx="1228">
                  <c:v>55666.181000000004</c:v>
                </c:pt>
                <c:pt idx="1229">
                  <c:v>55666.221999999994</c:v>
                </c:pt>
                <c:pt idx="1230">
                  <c:v>55666.263999999996</c:v>
                </c:pt>
                <c:pt idx="1231">
                  <c:v>55666.306000000011</c:v>
                </c:pt>
                <c:pt idx="1232">
                  <c:v>55666.347000000002</c:v>
                </c:pt>
                <c:pt idx="1233">
                  <c:v>55666.389000000003</c:v>
                </c:pt>
                <c:pt idx="1234">
                  <c:v>55666.431000000004</c:v>
                </c:pt>
                <c:pt idx="1235">
                  <c:v>55666.472000000002</c:v>
                </c:pt>
                <c:pt idx="1236">
                  <c:v>55666.514000000003</c:v>
                </c:pt>
                <c:pt idx="1237">
                  <c:v>55666.556000000011</c:v>
                </c:pt>
                <c:pt idx="1238">
                  <c:v>55666.597000000002</c:v>
                </c:pt>
                <c:pt idx="1239">
                  <c:v>55666.639000000003</c:v>
                </c:pt>
                <c:pt idx="1240">
                  <c:v>55666.681000000004</c:v>
                </c:pt>
                <c:pt idx="1241">
                  <c:v>55666.721999999994</c:v>
                </c:pt>
                <c:pt idx="1242">
                  <c:v>55666.763999999996</c:v>
                </c:pt>
                <c:pt idx="1243">
                  <c:v>55666.806000000011</c:v>
                </c:pt>
                <c:pt idx="1244">
                  <c:v>55666.847000000002</c:v>
                </c:pt>
                <c:pt idx="1245">
                  <c:v>55666.889000000003</c:v>
                </c:pt>
                <c:pt idx="1246">
                  <c:v>55666.931000000004</c:v>
                </c:pt>
                <c:pt idx="1247">
                  <c:v>55666.972000000002</c:v>
                </c:pt>
                <c:pt idx="1248">
                  <c:v>55667.014000000003</c:v>
                </c:pt>
                <c:pt idx="1249">
                  <c:v>55667.056000000011</c:v>
                </c:pt>
                <c:pt idx="1250">
                  <c:v>55667.097000000002</c:v>
                </c:pt>
                <c:pt idx="1251">
                  <c:v>55667.139000000003</c:v>
                </c:pt>
                <c:pt idx="1252">
                  <c:v>55667.181000000004</c:v>
                </c:pt>
                <c:pt idx="1253">
                  <c:v>55667.221999999994</c:v>
                </c:pt>
                <c:pt idx="1254">
                  <c:v>55667.263999999996</c:v>
                </c:pt>
                <c:pt idx="1255">
                  <c:v>55667.306000000011</c:v>
                </c:pt>
                <c:pt idx="1256">
                  <c:v>55667.347000000002</c:v>
                </c:pt>
                <c:pt idx="1257">
                  <c:v>55667.389000000003</c:v>
                </c:pt>
                <c:pt idx="1258">
                  <c:v>55667.431000000004</c:v>
                </c:pt>
                <c:pt idx="1259">
                  <c:v>55667.472000000002</c:v>
                </c:pt>
                <c:pt idx="1260">
                  <c:v>55667.514000000003</c:v>
                </c:pt>
                <c:pt idx="1261">
                  <c:v>55667.556000000011</c:v>
                </c:pt>
                <c:pt idx="1262">
                  <c:v>55667.597000000002</c:v>
                </c:pt>
                <c:pt idx="1263">
                  <c:v>55667.639000000003</c:v>
                </c:pt>
                <c:pt idx="1264">
                  <c:v>55667.681000000004</c:v>
                </c:pt>
                <c:pt idx="1265">
                  <c:v>55667.721999999994</c:v>
                </c:pt>
                <c:pt idx="1266">
                  <c:v>55667.763999999996</c:v>
                </c:pt>
                <c:pt idx="1267">
                  <c:v>55667.806000000011</c:v>
                </c:pt>
                <c:pt idx="1268">
                  <c:v>55667.847000000002</c:v>
                </c:pt>
                <c:pt idx="1269">
                  <c:v>55667.889000000003</c:v>
                </c:pt>
                <c:pt idx="1270">
                  <c:v>55667.931000000004</c:v>
                </c:pt>
                <c:pt idx="1271">
                  <c:v>55667.972000000002</c:v>
                </c:pt>
                <c:pt idx="1272">
                  <c:v>55668.014000000003</c:v>
                </c:pt>
                <c:pt idx="1273">
                  <c:v>55668.056000000011</c:v>
                </c:pt>
                <c:pt idx="1274">
                  <c:v>55668.097000000002</c:v>
                </c:pt>
                <c:pt idx="1275">
                  <c:v>55668.139000000003</c:v>
                </c:pt>
                <c:pt idx="1276">
                  <c:v>55668.181000000004</c:v>
                </c:pt>
                <c:pt idx="1277">
                  <c:v>55668.221999999994</c:v>
                </c:pt>
                <c:pt idx="1278">
                  <c:v>55668.263999999996</c:v>
                </c:pt>
                <c:pt idx="1279">
                  <c:v>55668.306000000011</c:v>
                </c:pt>
                <c:pt idx="1280">
                  <c:v>55668.347000000002</c:v>
                </c:pt>
                <c:pt idx="1281">
                  <c:v>55668.389000000003</c:v>
                </c:pt>
                <c:pt idx="1282">
                  <c:v>55668.431000000004</c:v>
                </c:pt>
                <c:pt idx="1283">
                  <c:v>55668.472000000002</c:v>
                </c:pt>
                <c:pt idx="1284">
                  <c:v>55668.514000000003</c:v>
                </c:pt>
                <c:pt idx="1285">
                  <c:v>55668.556000000011</c:v>
                </c:pt>
                <c:pt idx="1286">
                  <c:v>55668.597000000002</c:v>
                </c:pt>
                <c:pt idx="1287">
                  <c:v>55668.639000000003</c:v>
                </c:pt>
                <c:pt idx="1288">
                  <c:v>55668.681000000004</c:v>
                </c:pt>
                <c:pt idx="1289">
                  <c:v>55668.721999999994</c:v>
                </c:pt>
                <c:pt idx="1290">
                  <c:v>55668.763999999996</c:v>
                </c:pt>
                <c:pt idx="1291">
                  <c:v>55668.806000000011</c:v>
                </c:pt>
                <c:pt idx="1292">
                  <c:v>55668.847000000002</c:v>
                </c:pt>
                <c:pt idx="1293">
                  <c:v>55668.889000000003</c:v>
                </c:pt>
                <c:pt idx="1294">
                  <c:v>55668.931000000004</c:v>
                </c:pt>
                <c:pt idx="1295">
                  <c:v>55668.972000000002</c:v>
                </c:pt>
                <c:pt idx="1296">
                  <c:v>55669.014000000003</c:v>
                </c:pt>
                <c:pt idx="1297">
                  <c:v>55669.056000000011</c:v>
                </c:pt>
                <c:pt idx="1298">
                  <c:v>55669.097000000002</c:v>
                </c:pt>
                <c:pt idx="1299">
                  <c:v>55669.139000000003</c:v>
                </c:pt>
                <c:pt idx="1300">
                  <c:v>55669.181000000004</c:v>
                </c:pt>
                <c:pt idx="1301">
                  <c:v>55669.221999999994</c:v>
                </c:pt>
                <c:pt idx="1302">
                  <c:v>55669.263999999996</c:v>
                </c:pt>
                <c:pt idx="1303">
                  <c:v>55669.306000000011</c:v>
                </c:pt>
                <c:pt idx="1304">
                  <c:v>55669.347000000002</c:v>
                </c:pt>
                <c:pt idx="1305">
                  <c:v>55669.389000000003</c:v>
                </c:pt>
                <c:pt idx="1306">
                  <c:v>55669.431000000004</c:v>
                </c:pt>
                <c:pt idx="1307">
                  <c:v>55669.472000000002</c:v>
                </c:pt>
                <c:pt idx="1308">
                  <c:v>55669.514000000003</c:v>
                </c:pt>
                <c:pt idx="1309">
                  <c:v>55669.556000000011</c:v>
                </c:pt>
                <c:pt idx="1310">
                  <c:v>55669.597000000002</c:v>
                </c:pt>
                <c:pt idx="1311">
                  <c:v>55669.639000000003</c:v>
                </c:pt>
                <c:pt idx="1312">
                  <c:v>55669.681000000004</c:v>
                </c:pt>
                <c:pt idx="1313">
                  <c:v>55669.721999999994</c:v>
                </c:pt>
                <c:pt idx="1314">
                  <c:v>55669.763999999996</c:v>
                </c:pt>
                <c:pt idx="1315">
                  <c:v>55669.806000000011</c:v>
                </c:pt>
                <c:pt idx="1316">
                  <c:v>55669.847000000002</c:v>
                </c:pt>
                <c:pt idx="1317">
                  <c:v>55669.889000000003</c:v>
                </c:pt>
                <c:pt idx="1318">
                  <c:v>55669.931000000004</c:v>
                </c:pt>
                <c:pt idx="1319">
                  <c:v>55669.972000000002</c:v>
                </c:pt>
                <c:pt idx="1320">
                  <c:v>55670.014000000003</c:v>
                </c:pt>
                <c:pt idx="1321">
                  <c:v>55670.056000000011</c:v>
                </c:pt>
                <c:pt idx="1322">
                  <c:v>55670.097000000002</c:v>
                </c:pt>
                <c:pt idx="1323">
                  <c:v>55670.139000000003</c:v>
                </c:pt>
                <c:pt idx="1324">
                  <c:v>55670.181000000004</c:v>
                </c:pt>
                <c:pt idx="1325">
                  <c:v>55670.221999999994</c:v>
                </c:pt>
                <c:pt idx="1326">
                  <c:v>55670.263999999996</c:v>
                </c:pt>
                <c:pt idx="1327">
                  <c:v>55670.306000000011</c:v>
                </c:pt>
                <c:pt idx="1328">
                  <c:v>55670.347000000002</c:v>
                </c:pt>
                <c:pt idx="1329">
                  <c:v>55670.389000000003</c:v>
                </c:pt>
                <c:pt idx="1330">
                  <c:v>55670.431000000004</c:v>
                </c:pt>
                <c:pt idx="1331">
                  <c:v>55670.472000000002</c:v>
                </c:pt>
                <c:pt idx="1332">
                  <c:v>55670.514000000003</c:v>
                </c:pt>
                <c:pt idx="1333">
                  <c:v>55670.556000000011</c:v>
                </c:pt>
                <c:pt idx="1334">
                  <c:v>55670.597000000002</c:v>
                </c:pt>
                <c:pt idx="1335">
                  <c:v>55670.639000000003</c:v>
                </c:pt>
                <c:pt idx="1336">
                  <c:v>55670.681000000004</c:v>
                </c:pt>
                <c:pt idx="1337">
                  <c:v>55670.721999999994</c:v>
                </c:pt>
                <c:pt idx="1338">
                  <c:v>55670.763999999996</c:v>
                </c:pt>
                <c:pt idx="1339">
                  <c:v>55670.806000000011</c:v>
                </c:pt>
                <c:pt idx="1340">
                  <c:v>55670.847000000002</c:v>
                </c:pt>
                <c:pt idx="1341">
                  <c:v>55670.889000000003</c:v>
                </c:pt>
                <c:pt idx="1342">
                  <c:v>55670.931000000004</c:v>
                </c:pt>
                <c:pt idx="1343">
                  <c:v>55670.972000000002</c:v>
                </c:pt>
                <c:pt idx="1344">
                  <c:v>55671.014000000003</c:v>
                </c:pt>
                <c:pt idx="1345">
                  <c:v>55671.056000000011</c:v>
                </c:pt>
                <c:pt idx="1346">
                  <c:v>55671.097000000002</c:v>
                </c:pt>
                <c:pt idx="1347">
                  <c:v>55671.139000000003</c:v>
                </c:pt>
                <c:pt idx="1348">
                  <c:v>55671.181000000004</c:v>
                </c:pt>
                <c:pt idx="1349">
                  <c:v>55671.221999999994</c:v>
                </c:pt>
                <c:pt idx="1350">
                  <c:v>55671.263999999996</c:v>
                </c:pt>
                <c:pt idx="1351">
                  <c:v>55671.306000000011</c:v>
                </c:pt>
                <c:pt idx="1352">
                  <c:v>55671.347000000002</c:v>
                </c:pt>
                <c:pt idx="1353">
                  <c:v>55671.389000000003</c:v>
                </c:pt>
                <c:pt idx="1354">
                  <c:v>55671.431000000004</c:v>
                </c:pt>
                <c:pt idx="1355">
                  <c:v>55671.472000000002</c:v>
                </c:pt>
                <c:pt idx="1356">
                  <c:v>55671.514000000003</c:v>
                </c:pt>
                <c:pt idx="1357">
                  <c:v>55671.556000000011</c:v>
                </c:pt>
                <c:pt idx="1358">
                  <c:v>55671.597000000002</c:v>
                </c:pt>
                <c:pt idx="1359">
                  <c:v>55671.639000000003</c:v>
                </c:pt>
                <c:pt idx="1360">
                  <c:v>55671.681000000004</c:v>
                </c:pt>
                <c:pt idx="1361">
                  <c:v>55671.721999999994</c:v>
                </c:pt>
                <c:pt idx="1362">
                  <c:v>55671.763999999996</c:v>
                </c:pt>
                <c:pt idx="1363">
                  <c:v>55671.806000000011</c:v>
                </c:pt>
                <c:pt idx="1364">
                  <c:v>55671.847000000002</c:v>
                </c:pt>
                <c:pt idx="1365">
                  <c:v>55671.889000000003</c:v>
                </c:pt>
                <c:pt idx="1366">
                  <c:v>55671.931000000004</c:v>
                </c:pt>
                <c:pt idx="1367">
                  <c:v>55671.972000000002</c:v>
                </c:pt>
                <c:pt idx="1368">
                  <c:v>55672.014000000003</c:v>
                </c:pt>
                <c:pt idx="1369">
                  <c:v>55672.056000000011</c:v>
                </c:pt>
                <c:pt idx="1370">
                  <c:v>55672.097000000002</c:v>
                </c:pt>
                <c:pt idx="1371">
                  <c:v>55672.139000000003</c:v>
                </c:pt>
                <c:pt idx="1372">
                  <c:v>55672.181000000004</c:v>
                </c:pt>
                <c:pt idx="1373">
                  <c:v>55672.221999999994</c:v>
                </c:pt>
                <c:pt idx="1374">
                  <c:v>55672.263999999996</c:v>
                </c:pt>
                <c:pt idx="1375">
                  <c:v>55672.306000000011</c:v>
                </c:pt>
                <c:pt idx="1376">
                  <c:v>55672.347000000002</c:v>
                </c:pt>
                <c:pt idx="1377">
                  <c:v>55672.389000000003</c:v>
                </c:pt>
                <c:pt idx="1378">
                  <c:v>55672.431000000004</c:v>
                </c:pt>
                <c:pt idx="1379">
                  <c:v>55672.472000000002</c:v>
                </c:pt>
                <c:pt idx="1380">
                  <c:v>55672.514000000003</c:v>
                </c:pt>
                <c:pt idx="1381">
                  <c:v>55672.556000000011</c:v>
                </c:pt>
                <c:pt idx="1382">
                  <c:v>55672.597000000002</c:v>
                </c:pt>
                <c:pt idx="1383">
                  <c:v>55672.639000000003</c:v>
                </c:pt>
                <c:pt idx="1384">
                  <c:v>55672.681000000004</c:v>
                </c:pt>
                <c:pt idx="1385">
                  <c:v>55672.721999999994</c:v>
                </c:pt>
                <c:pt idx="1386">
                  <c:v>55672.763999999996</c:v>
                </c:pt>
                <c:pt idx="1387">
                  <c:v>55672.806000000011</c:v>
                </c:pt>
                <c:pt idx="1388">
                  <c:v>55672.847000000002</c:v>
                </c:pt>
                <c:pt idx="1389">
                  <c:v>55672.889000000003</c:v>
                </c:pt>
                <c:pt idx="1390">
                  <c:v>55672.931000000004</c:v>
                </c:pt>
                <c:pt idx="1391">
                  <c:v>55672.972000000002</c:v>
                </c:pt>
                <c:pt idx="1392">
                  <c:v>55673.014000000003</c:v>
                </c:pt>
                <c:pt idx="1393">
                  <c:v>55673.056000000011</c:v>
                </c:pt>
                <c:pt idx="1394">
                  <c:v>55673.097000000002</c:v>
                </c:pt>
                <c:pt idx="1395">
                  <c:v>55673.139000000003</c:v>
                </c:pt>
                <c:pt idx="1396">
                  <c:v>55673.181000000004</c:v>
                </c:pt>
                <c:pt idx="1397">
                  <c:v>55673.221999999994</c:v>
                </c:pt>
                <c:pt idx="1398">
                  <c:v>55673.263999999996</c:v>
                </c:pt>
                <c:pt idx="1399">
                  <c:v>55673.306000000011</c:v>
                </c:pt>
                <c:pt idx="1400">
                  <c:v>55673.347000000002</c:v>
                </c:pt>
                <c:pt idx="1401">
                  <c:v>55673.389000000003</c:v>
                </c:pt>
                <c:pt idx="1402">
                  <c:v>55673.431000000004</c:v>
                </c:pt>
                <c:pt idx="1403">
                  <c:v>55673.472000000002</c:v>
                </c:pt>
                <c:pt idx="1404">
                  <c:v>55673.514000000003</c:v>
                </c:pt>
                <c:pt idx="1405">
                  <c:v>55673.556000000011</c:v>
                </c:pt>
                <c:pt idx="1406">
                  <c:v>55673.597000000002</c:v>
                </c:pt>
                <c:pt idx="1407">
                  <c:v>55673.639000000003</c:v>
                </c:pt>
                <c:pt idx="1408">
                  <c:v>55673.681000000004</c:v>
                </c:pt>
                <c:pt idx="1409">
                  <c:v>55673.721999999994</c:v>
                </c:pt>
                <c:pt idx="1410">
                  <c:v>55673.763999999996</c:v>
                </c:pt>
                <c:pt idx="1411">
                  <c:v>55673.806000000011</c:v>
                </c:pt>
                <c:pt idx="1412">
                  <c:v>55673.847000000002</c:v>
                </c:pt>
                <c:pt idx="1413">
                  <c:v>55673.889000000003</c:v>
                </c:pt>
                <c:pt idx="1414">
                  <c:v>55673.931000000004</c:v>
                </c:pt>
                <c:pt idx="1415">
                  <c:v>55673.972000000002</c:v>
                </c:pt>
                <c:pt idx="1416">
                  <c:v>55674.014000000003</c:v>
                </c:pt>
                <c:pt idx="1417">
                  <c:v>55674.056000000011</c:v>
                </c:pt>
                <c:pt idx="1418">
                  <c:v>55674.097000000002</c:v>
                </c:pt>
                <c:pt idx="1419">
                  <c:v>55674.139000000003</c:v>
                </c:pt>
                <c:pt idx="1420">
                  <c:v>55674.181000000004</c:v>
                </c:pt>
                <c:pt idx="1421">
                  <c:v>55674.221999999994</c:v>
                </c:pt>
                <c:pt idx="1422">
                  <c:v>55674.263999999996</c:v>
                </c:pt>
                <c:pt idx="1423">
                  <c:v>55674.306000000011</c:v>
                </c:pt>
                <c:pt idx="1424">
                  <c:v>55674.347000000002</c:v>
                </c:pt>
                <c:pt idx="1425">
                  <c:v>55674.389000000003</c:v>
                </c:pt>
                <c:pt idx="1426">
                  <c:v>55674.431000000004</c:v>
                </c:pt>
                <c:pt idx="1427">
                  <c:v>55674.472000000002</c:v>
                </c:pt>
                <c:pt idx="1428">
                  <c:v>55674.514000000003</c:v>
                </c:pt>
                <c:pt idx="1429">
                  <c:v>55674.556000000011</c:v>
                </c:pt>
                <c:pt idx="1430">
                  <c:v>55674.597000000002</c:v>
                </c:pt>
                <c:pt idx="1431">
                  <c:v>55674.639000000003</c:v>
                </c:pt>
                <c:pt idx="1432">
                  <c:v>55674.681000000004</c:v>
                </c:pt>
                <c:pt idx="1433">
                  <c:v>55674.721999999994</c:v>
                </c:pt>
                <c:pt idx="1434">
                  <c:v>55674.763999999996</c:v>
                </c:pt>
                <c:pt idx="1435">
                  <c:v>55674.806000000011</c:v>
                </c:pt>
                <c:pt idx="1436">
                  <c:v>55674.847000000002</c:v>
                </c:pt>
                <c:pt idx="1437">
                  <c:v>55674.889000000003</c:v>
                </c:pt>
                <c:pt idx="1438">
                  <c:v>55674.931000000004</c:v>
                </c:pt>
                <c:pt idx="1439">
                  <c:v>55674.972000000002</c:v>
                </c:pt>
                <c:pt idx="1440">
                  <c:v>55675.014000000003</c:v>
                </c:pt>
                <c:pt idx="1441">
                  <c:v>55675.056000000011</c:v>
                </c:pt>
                <c:pt idx="1442">
                  <c:v>55675.097000000002</c:v>
                </c:pt>
                <c:pt idx="1443">
                  <c:v>55675.139000000003</c:v>
                </c:pt>
                <c:pt idx="1444">
                  <c:v>55675.181000000004</c:v>
                </c:pt>
                <c:pt idx="1445">
                  <c:v>55675.221999999994</c:v>
                </c:pt>
                <c:pt idx="1446">
                  <c:v>55675.263999999996</c:v>
                </c:pt>
                <c:pt idx="1447">
                  <c:v>55675.306000000011</c:v>
                </c:pt>
                <c:pt idx="1448">
                  <c:v>55675.347000000002</c:v>
                </c:pt>
                <c:pt idx="1449">
                  <c:v>55675.389000000003</c:v>
                </c:pt>
                <c:pt idx="1450">
                  <c:v>55675.431000000004</c:v>
                </c:pt>
                <c:pt idx="1451">
                  <c:v>55675.472000000002</c:v>
                </c:pt>
                <c:pt idx="1452">
                  <c:v>55675.514000000003</c:v>
                </c:pt>
                <c:pt idx="1453">
                  <c:v>55675.556000000011</c:v>
                </c:pt>
                <c:pt idx="1454">
                  <c:v>55675.597000000002</c:v>
                </c:pt>
                <c:pt idx="1455">
                  <c:v>55675.639000000003</c:v>
                </c:pt>
                <c:pt idx="1456">
                  <c:v>55675.681000000004</c:v>
                </c:pt>
                <c:pt idx="1457">
                  <c:v>55675.721999999994</c:v>
                </c:pt>
                <c:pt idx="1458">
                  <c:v>55675.763999999996</c:v>
                </c:pt>
                <c:pt idx="1459">
                  <c:v>55675.806000000011</c:v>
                </c:pt>
                <c:pt idx="1460">
                  <c:v>55675.847000000002</c:v>
                </c:pt>
                <c:pt idx="1461">
                  <c:v>55675.889000000003</c:v>
                </c:pt>
                <c:pt idx="1462">
                  <c:v>55675.931000000004</c:v>
                </c:pt>
                <c:pt idx="1463">
                  <c:v>55675.972000000002</c:v>
                </c:pt>
                <c:pt idx="1464">
                  <c:v>55676.014000000003</c:v>
                </c:pt>
                <c:pt idx="1465">
                  <c:v>55676.056000000011</c:v>
                </c:pt>
                <c:pt idx="1466">
                  <c:v>55676.097000000002</c:v>
                </c:pt>
                <c:pt idx="1467">
                  <c:v>55676.139000000003</c:v>
                </c:pt>
                <c:pt idx="1468">
                  <c:v>55676.181000000004</c:v>
                </c:pt>
                <c:pt idx="1469">
                  <c:v>55676.221999999994</c:v>
                </c:pt>
                <c:pt idx="1470">
                  <c:v>55676.263999999996</c:v>
                </c:pt>
                <c:pt idx="1471">
                  <c:v>55676.306000000011</c:v>
                </c:pt>
                <c:pt idx="1472">
                  <c:v>55676.347000000002</c:v>
                </c:pt>
                <c:pt idx="1473">
                  <c:v>55676.389000000003</c:v>
                </c:pt>
                <c:pt idx="1474">
                  <c:v>55676.431000000004</c:v>
                </c:pt>
                <c:pt idx="1475">
                  <c:v>55676.472000000002</c:v>
                </c:pt>
                <c:pt idx="1476">
                  <c:v>55676.514000000003</c:v>
                </c:pt>
                <c:pt idx="1477">
                  <c:v>55676.556000000011</c:v>
                </c:pt>
                <c:pt idx="1478">
                  <c:v>55676.597000000002</c:v>
                </c:pt>
                <c:pt idx="1479">
                  <c:v>55676.639000000003</c:v>
                </c:pt>
                <c:pt idx="1480">
                  <c:v>55676.681000000004</c:v>
                </c:pt>
                <c:pt idx="1481">
                  <c:v>55676.721999999994</c:v>
                </c:pt>
                <c:pt idx="1482">
                  <c:v>55676.763999999996</c:v>
                </c:pt>
                <c:pt idx="1483">
                  <c:v>55676.806000000011</c:v>
                </c:pt>
                <c:pt idx="1484">
                  <c:v>55676.847000000002</c:v>
                </c:pt>
                <c:pt idx="1485">
                  <c:v>55676.889000000003</c:v>
                </c:pt>
                <c:pt idx="1486">
                  <c:v>55676.931000000004</c:v>
                </c:pt>
                <c:pt idx="1487">
                  <c:v>55676.972000000002</c:v>
                </c:pt>
                <c:pt idx="1488">
                  <c:v>55677.014000000003</c:v>
                </c:pt>
                <c:pt idx="1489">
                  <c:v>55677.056000000011</c:v>
                </c:pt>
                <c:pt idx="1490">
                  <c:v>55677.097000000002</c:v>
                </c:pt>
                <c:pt idx="1491">
                  <c:v>55677.139000000003</c:v>
                </c:pt>
                <c:pt idx="1492">
                  <c:v>55677.181000000004</c:v>
                </c:pt>
                <c:pt idx="1493">
                  <c:v>55677.221999999994</c:v>
                </c:pt>
                <c:pt idx="1494">
                  <c:v>55677.263999999996</c:v>
                </c:pt>
                <c:pt idx="1495">
                  <c:v>55677.306000000011</c:v>
                </c:pt>
                <c:pt idx="1496">
                  <c:v>55677.347000000002</c:v>
                </c:pt>
                <c:pt idx="1497">
                  <c:v>55677.389000000003</c:v>
                </c:pt>
                <c:pt idx="1498">
                  <c:v>55677.431000000004</c:v>
                </c:pt>
                <c:pt idx="1499">
                  <c:v>55677.472000000002</c:v>
                </c:pt>
                <c:pt idx="1500">
                  <c:v>55677.514000000003</c:v>
                </c:pt>
                <c:pt idx="1501">
                  <c:v>55677.556000000011</c:v>
                </c:pt>
                <c:pt idx="1502">
                  <c:v>55677.597000000002</c:v>
                </c:pt>
                <c:pt idx="1503">
                  <c:v>55677.639000000003</c:v>
                </c:pt>
                <c:pt idx="1504">
                  <c:v>55677.681000000004</c:v>
                </c:pt>
                <c:pt idx="1505">
                  <c:v>55677.721999999994</c:v>
                </c:pt>
                <c:pt idx="1506">
                  <c:v>55677.763999999996</c:v>
                </c:pt>
                <c:pt idx="1507">
                  <c:v>55677.806000000011</c:v>
                </c:pt>
                <c:pt idx="1508">
                  <c:v>55677.847000000002</c:v>
                </c:pt>
                <c:pt idx="1509">
                  <c:v>55677.889000000003</c:v>
                </c:pt>
                <c:pt idx="1510">
                  <c:v>55677.931000000004</c:v>
                </c:pt>
                <c:pt idx="1511">
                  <c:v>55677.972000000002</c:v>
                </c:pt>
                <c:pt idx="1512">
                  <c:v>55678.014000000003</c:v>
                </c:pt>
                <c:pt idx="1513">
                  <c:v>55678.056000000011</c:v>
                </c:pt>
                <c:pt idx="1514">
                  <c:v>55678.097000000002</c:v>
                </c:pt>
                <c:pt idx="1515">
                  <c:v>55678.139000000003</c:v>
                </c:pt>
                <c:pt idx="1516">
                  <c:v>55678.181000000004</c:v>
                </c:pt>
                <c:pt idx="1517">
                  <c:v>55678.221999999994</c:v>
                </c:pt>
                <c:pt idx="1518">
                  <c:v>55678.263999999996</c:v>
                </c:pt>
                <c:pt idx="1519">
                  <c:v>55678.306000000011</c:v>
                </c:pt>
                <c:pt idx="1520">
                  <c:v>55678.347000000002</c:v>
                </c:pt>
                <c:pt idx="1521">
                  <c:v>55678.389000000003</c:v>
                </c:pt>
                <c:pt idx="1522">
                  <c:v>55678.431000000004</c:v>
                </c:pt>
                <c:pt idx="1523">
                  <c:v>55678.472000000002</c:v>
                </c:pt>
                <c:pt idx="1524">
                  <c:v>55678.514000000003</c:v>
                </c:pt>
                <c:pt idx="1525">
                  <c:v>55678.556000000011</c:v>
                </c:pt>
                <c:pt idx="1526">
                  <c:v>55678.597000000002</c:v>
                </c:pt>
                <c:pt idx="1527">
                  <c:v>55678.639000000003</c:v>
                </c:pt>
                <c:pt idx="1528">
                  <c:v>55678.681000000004</c:v>
                </c:pt>
                <c:pt idx="1529">
                  <c:v>55678.721999999994</c:v>
                </c:pt>
                <c:pt idx="1530">
                  <c:v>55678.763999999996</c:v>
                </c:pt>
                <c:pt idx="1531">
                  <c:v>55678.806000000011</c:v>
                </c:pt>
                <c:pt idx="1532">
                  <c:v>55678.847000000002</c:v>
                </c:pt>
                <c:pt idx="1533">
                  <c:v>55678.889000000003</c:v>
                </c:pt>
                <c:pt idx="1534">
                  <c:v>55678.931000000004</c:v>
                </c:pt>
                <c:pt idx="1535">
                  <c:v>55678.972000000002</c:v>
                </c:pt>
                <c:pt idx="1536">
                  <c:v>55679.014000000003</c:v>
                </c:pt>
                <c:pt idx="1537">
                  <c:v>55679.056000000011</c:v>
                </c:pt>
                <c:pt idx="1538">
                  <c:v>55679.097000000002</c:v>
                </c:pt>
                <c:pt idx="1539">
                  <c:v>55679.139000000003</c:v>
                </c:pt>
                <c:pt idx="1540">
                  <c:v>55679.181000000004</c:v>
                </c:pt>
                <c:pt idx="1541">
                  <c:v>55679.221999999994</c:v>
                </c:pt>
                <c:pt idx="1542">
                  <c:v>55679.263999999996</c:v>
                </c:pt>
                <c:pt idx="1543">
                  <c:v>55679.306000000011</c:v>
                </c:pt>
                <c:pt idx="1544">
                  <c:v>55679.347000000002</c:v>
                </c:pt>
                <c:pt idx="1545">
                  <c:v>55679.389000000003</c:v>
                </c:pt>
                <c:pt idx="1546">
                  <c:v>55679.431000000004</c:v>
                </c:pt>
                <c:pt idx="1547">
                  <c:v>55679.472000000002</c:v>
                </c:pt>
                <c:pt idx="1548">
                  <c:v>55679.514000000003</c:v>
                </c:pt>
                <c:pt idx="1549">
                  <c:v>55679.556000000011</c:v>
                </c:pt>
                <c:pt idx="1550">
                  <c:v>55679.597000000002</c:v>
                </c:pt>
                <c:pt idx="1551">
                  <c:v>55679.639000000003</c:v>
                </c:pt>
                <c:pt idx="1552">
                  <c:v>55679.681000000004</c:v>
                </c:pt>
                <c:pt idx="1553">
                  <c:v>55679.721999999994</c:v>
                </c:pt>
                <c:pt idx="1554">
                  <c:v>55679.763999999996</c:v>
                </c:pt>
                <c:pt idx="1555">
                  <c:v>55679.806000000011</c:v>
                </c:pt>
                <c:pt idx="1556">
                  <c:v>55679.847000000002</c:v>
                </c:pt>
                <c:pt idx="1557">
                  <c:v>55679.889000000003</c:v>
                </c:pt>
                <c:pt idx="1558">
                  <c:v>55679.931000000004</c:v>
                </c:pt>
                <c:pt idx="1559">
                  <c:v>55679.972000000002</c:v>
                </c:pt>
                <c:pt idx="1560">
                  <c:v>55680.014000000003</c:v>
                </c:pt>
                <c:pt idx="1561">
                  <c:v>55680.056000000011</c:v>
                </c:pt>
                <c:pt idx="1562">
                  <c:v>55680.097000000002</c:v>
                </c:pt>
                <c:pt idx="1563">
                  <c:v>55680.139000000003</c:v>
                </c:pt>
                <c:pt idx="1564">
                  <c:v>55680.181000000004</c:v>
                </c:pt>
                <c:pt idx="1565">
                  <c:v>55680.221999999994</c:v>
                </c:pt>
                <c:pt idx="1566">
                  <c:v>55680.263999999996</c:v>
                </c:pt>
                <c:pt idx="1567">
                  <c:v>55680.306000000011</c:v>
                </c:pt>
                <c:pt idx="1568">
                  <c:v>55680.347000000002</c:v>
                </c:pt>
                <c:pt idx="1569">
                  <c:v>55680.389000000003</c:v>
                </c:pt>
                <c:pt idx="1570">
                  <c:v>55680.431000000004</c:v>
                </c:pt>
                <c:pt idx="1571">
                  <c:v>55680.472000000002</c:v>
                </c:pt>
                <c:pt idx="1572">
                  <c:v>55680.514000000003</c:v>
                </c:pt>
                <c:pt idx="1573">
                  <c:v>55680.556000000011</c:v>
                </c:pt>
                <c:pt idx="1574">
                  <c:v>55680.597000000002</c:v>
                </c:pt>
                <c:pt idx="1575">
                  <c:v>55680.639000000003</c:v>
                </c:pt>
                <c:pt idx="1576">
                  <c:v>55680.681000000004</c:v>
                </c:pt>
                <c:pt idx="1577">
                  <c:v>55680.721999999994</c:v>
                </c:pt>
                <c:pt idx="1578">
                  <c:v>55680.763999999996</c:v>
                </c:pt>
                <c:pt idx="1579">
                  <c:v>55680.806000000011</c:v>
                </c:pt>
                <c:pt idx="1580">
                  <c:v>55680.847000000002</c:v>
                </c:pt>
                <c:pt idx="1581">
                  <c:v>55680.889000000003</c:v>
                </c:pt>
                <c:pt idx="1582">
                  <c:v>55680.931000000004</c:v>
                </c:pt>
                <c:pt idx="1583">
                  <c:v>55680.972000000002</c:v>
                </c:pt>
                <c:pt idx="1584">
                  <c:v>55681.014000000003</c:v>
                </c:pt>
                <c:pt idx="1585">
                  <c:v>55681.056000000011</c:v>
                </c:pt>
                <c:pt idx="1586">
                  <c:v>55681.097000000002</c:v>
                </c:pt>
                <c:pt idx="1587">
                  <c:v>55681.139000000003</c:v>
                </c:pt>
                <c:pt idx="1588">
                  <c:v>55681.181000000004</c:v>
                </c:pt>
                <c:pt idx="1589">
                  <c:v>55681.221999999994</c:v>
                </c:pt>
                <c:pt idx="1590">
                  <c:v>55681.263999999996</c:v>
                </c:pt>
                <c:pt idx="1591">
                  <c:v>55681.306000000011</c:v>
                </c:pt>
                <c:pt idx="1592">
                  <c:v>55681.347000000002</c:v>
                </c:pt>
                <c:pt idx="1593">
                  <c:v>55681.389000000003</c:v>
                </c:pt>
                <c:pt idx="1594">
                  <c:v>55681.431000000004</c:v>
                </c:pt>
                <c:pt idx="1595">
                  <c:v>55681.472000000002</c:v>
                </c:pt>
                <c:pt idx="1596">
                  <c:v>55681.514000000003</c:v>
                </c:pt>
                <c:pt idx="1597">
                  <c:v>55681.556000000011</c:v>
                </c:pt>
                <c:pt idx="1598">
                  <c:v>55681.597000000002</c:v>
                </c:pt>
                <c:pt idx="1599">
                  <c:v>55681.639000000003</c:v>
                </c:pt>
                <c:pt idx="1600">
                  <c:v>55681.681000000004</c:v>
                </c:pt>
                <c:pt idx="1601">
                  <c:v>55681.721999999994</c:v>
                </c:pt>
                <c:pt idx="1602">
                  <c:v>55681.763999999996</c:v>
                </c:pt>
                <c:pt idx="1603">
                  <c:v>55681.806000000011</c:v>
                </c:pt>
                <c:pt idx="1604">
                  <c:v>55681.847000000002</c:v>
                </c:pt>
                <c:pt idx="1605">
                  <c:v>55681.889000000003</c:v>
                </c:pt>
                <c:pt idx="1606">
                  <c:v>55681.931000000004</c:v>
                </c:pt>
                <c:pt idx="1607">
                  <c:v>55681.972000000002</c:v>
                </c:pt>
                <c:pt idx="1608">
                  <c:v>55682.014000000003</c:v>
                </c:pt>
                <c:pt idx="1609">
                  <c:v>55682.056000000011</c:v>
                </c:pt>
                <c:pt idx="1610">
                  <c:v>55682.097000000002</c:v>
                </c:pt>
                <c:pt idx="1611">
                  <c:v>55682.139000000003</c:v>
                </c:pt>
                <c:pt idx="1612">
                  <c:v>55682.181000000004</c:v>
                </c:pt>
                <c:pt idx="1613">
                  <c:v>55682.221999999994</c:v>
                </c:pt>
                <c:pt idx="1614">
                  <c:v>55682.263999999996</c:v>
                </c:pt>
                <c:pt idx="1615">
                  <c:v>55682.306000000011</c:v>
                </c:pt>
                <c:pt idx="1616">
                  <c:v>55682.347000000002</c:v>
                </c:pt>
                <c:pt idx="1617">
                  <c:v>55682.389000000003</c:v>
                </c:pt>
                <c:pt idx="1618">
                  <c:v>55682.431000000004</c:v>
                </c:pt>
                <c:pt idx="1619">
                  <c:v>55682.472000000002</c:v>
                </c:pt>
                <c:pt idx="1620">
                  <c:v>55682.514000000003</c:v>
                </c:pt>
                <c:pt idx="1621">
                  <c:v>55682.556000000011</c:v>
                </c:pt>
                <c:pt idx="1622">
                  <c:v>55682.597000000002</c:v>
                </c:pt>
                <c:pt idx="1623">
                  <c:v>55682.639000000003</c:v>
                </c:pt>
                <c:pt idx="1624">
                  <c:v>55682.681000000004</c:v>
                </c:pt>
                <c:pt idx="1625">
                  <c:v>55682.721999999994</c:v>
                </c:pt>
                <c:pt idx="1626">
                  <c:v>55682.763999999996</c:v>
                </c:pt>
                <c:pt idx="1627">
                  <c:v>55682.806000000011</c:v>
                </c:pt>
                <c:pt idx="1628">
                  <c:v>55682.847000000002</c:v>
                </c:pt>
                <c:pt idx="1629">
                  <c:v>55682.889000000003</c:v>
                </c:pt>
                <c:pt idx="1630">
                  <c:v>55682.931000000004</c:v>
                </c:pt>
                <c:pt idx="1631">
                  <c:v>55682.972000000002</c:v>
                </c:pt>
                <c:pt idx="1632">
                  <c:v>55683.014000000003</c:v>
                </c:pt>
                <c:pt idx="1633">
                  <c:v>55683.056000000011</c:v>
                </c:pt>
                <c:pt idx="1634">
                  <c:v>55683.097000000002</c:v>
                </c:pt>
                <c:pt idx="1635">
                  <c:v>55683.139000000003</c:v>
                </c:pt>
                <c:pt idx="1636">
                  <c:v>55683.181000000004</c:v>
                </c:pt>
                <c:pt idx="1637">
                  <c:v>55683.221999999994</c:v>
                </c:pt>
                <c:pt idx="1638">
                  <c:v>55683.263999999996</c:v>
                </c:pt>
                <c:pt idx="1639">
                  <c:v>55683.306000000011</c:v>
                </c:pt>
                <c:pt idx="1640">
                  <c:v>55683.347000000002</c:v>
                </c:pt>
                <c:pt idx="1641">
                  <c:v>55683.389000000003</c:v>
                </c:pt>
                <c:pt idx="1642">
                  <c:v>55683.431000000004</c:v>
                </c:pt>
                <c:pt idx="1643">
                  <c:v>55683.472000000002</c:v>
                </c:pt>
                <c:pt idx="1644">
                  <c:v>55683.514000000003</c:v>
                </c:pt>
                <c:pt idx="1645">
                  <c:v>55683.556000000011</c:v>
                </c:pt>
                <c:pt idx="1646">
                  <c:v>55683.597000000002</c:v>
                </c:pt>
                <c:pt idx="1647">
                  <c:v>55683.639000000003</c:v>
                </c:pt>
                <c:pt idx="1648">
                  <c:v>55683.681000000004</c:v>
                </c:pt>
                <c:pt idx="1649">
                  <c:v>55683.721999999994</c:v>
                </c:pt>
                <c:pt idx="1650">
                  <c:v>55683.763999999996</c:v>
                </c:pt>
                <c:pt idx="1651">
                  <c:v>55683.806000000011</c:v>
                </c:pt>
                <c:pt idx="1652">
                  <c:v>55683.847000000002</c:v>
                </c:pt>
                <c:pt idx="1653">
                  <c:v>55683.889000000003</c:v>
                </c:pt>
                <c:pt idx="1654">
                  <c:v>55683.931000000004</c:v>
                </c:pt>
                <c:pt idx="1655">
                  <c:v>55683.972000000002</c:v>
                </c:pt>
                <c:pt idx="1656">
                  <c:v>55684.014000000003</c:v>
                </c:pt>
                <c:pt idx="1657">
                  <c:v>55684.056000000011</c:v>
                </c:pt>
                <c:pt idx="1658">
                  <c:v>55684.097000000002</c:v>
                </c:pt>
                <c:pt idx="1659">
                  <c:v>55684.139000000003</c:v>
                </c:pt>
                <c:pt idx="1660">
                  <c:v>55684.181000000004</c:v>
                </c:pt>
                <c:pt idx="1661">
                  <c:v>55684.221999999994</c:v>
                </c:pt>
                <c:pt idx="1662">
                  <c:v>55684.263999999996</c:v>
                </c:pt>
                <c:pt idx="1663">
                  <c:v>55684.306000000011</c:v>
                </c:pt>
                <c:pt idx="1664">
                  <c:v>55684.347000000002</c:v>
                </c:pt>
                <c:pt idx="1665">
                  <c:v>55684.389000000003</c:v>
                </c:pt>
                <c:pt idx="1666">
                  <c:v>55684.431000000004</c:v>
                </c:pt>
                <c:pt idx="1667">
                  <c:v>55684.472000000002</c:v>
                </c:pt>
                <c:pt idx="1668">
                  <c:v>55684.514000000003</c:v>
                </c:pt>
                <c:pt idx="1669">
                  <c:v>55684.556000000011</c:v>
                </c:pt>
                <c:pt idx="1670">
                  <c:v>55684.597000000002</c:v>
                </c:pt>
                <c:pt idx="1671">
                  <c:v>55684.639000000003</c:v>
                </c:pt>
                <c:pt idx="1672">
                  <c:v>55684.681000000004</c:v>
                </c:pt>
                <c:pt idx="1673">
                  <c:v>55684.721999999994</c:v>
                </c:pt>
                <c:pt idx="1674">
                  <c:v>55684.763999999996</c:v>
                </c:pt>
                <c:pt idx="1675">
                  <c:v>55684.806000000011</c:v>
                </c:pt>
                <c:pt idx="1676">
                  <c:v>55684.847000000002</c:v>
                </c:pt>
                <c:pt idx="1677">
                  <c:v>55684.889000000003</c:v>
                </c:pt>
                <c:pt idx="1678">
                  <c:v>55684.931000000004</c:v>
                </c:pt>
                <c:pt idx="1679">
                  <c:v>55684.972000000002</c:v>
                </c:pt>
                <c:pt idx="1680">
                  <c:v>55685.014000000003</c:v>
                </c:pt>
                <c:pt idx="1681">
                  <c:v>55685.056000000011</c:v>
                </c:pt>
                <c:pt idx="1682">
                  <c:v>55685.097000000002</c:v>
                </c:pt>
                <c:pt idx="1683">
                  <c:v>55685.139000000003</c:v>
                </c:pt>
                <c:pt idx="1684">
                  <c:v>55685.181000000004</c:v>
                </c:pt>
                <c:pt idx="1685">
                  <c:v>55685.221999999994</c:v>
                </c:pt>
                <c:pt idx="1686">
                  <c:v>55685.263999999996</c:v>
                </c:pt>
                <c:pt idx="1687">
                  <c:v>55685.306000000011</c:v>
                </c:pt>
                <c:pt idx="1688">
                  <c:v>55685.347000000002</c:v>
                </c:pt>
                <c:pt idx="1689">
                  <c:v>55685.389000000003</c:v>
                </c:pt>
                <c:pt idx="1690">
                  <c:v>55685.431000000004</c:v>
                </c:pt>
                <c:pt idx="1691">
                  <c:v>55685.472000000002</c:v>
                </c:pt>
                <c:pt idx="1692">
                  <c:v>55685.514000000003</c:v>
                </c:pt>
                <c:pt idx="1693">
                  <c:v>55685.556000000011</c:v>
                </c:pt>
                <c:pt idx="1694">
                  <c:v>55685.597000000002</c:v>
                </c:pt>
                <c:pt idx="1695">
                  <c:v>55685.639000000003</c:v>
                </c:pt>
                <c:pt idx="1696">
                  <c:v>55685.681000000004</c:v>
                </c:pt>
                <c:pt idx="1697">
                  <c:v>55685.721999999994</c:v>
                </c:pt>
                <c:pt idx="1698">
                  <c:v>55685.763999999996</c:v>
                </c:pt>
                <c:pt idx="1699">
                  <c:v>55685.806000000011</c:v>
                </c:pt>
                <c:pt idx="1700">
                  <c:v>55685.847000000002</c:v>
                </c:pt>
                <c:pt idx="1701">
                  <c:v>55685.889000000003</c:v>
                </c:pt>
                <c:pt idx="1702">
                  <c:v>55685.931000000004</c:v>
                </c:pt>
                <c:pt idx="1703">
                  <c:v>55685.972000000002</c:v>
                </c:pt>
                <c:pt idx="1704">
                  <c:v>55686.014000000003</c:v>
                </c:pt>
                <c:pt idx="1705">
                  <c:v>55686.056000000011</c:v>
                </c:pt>
                <c:pt idx="1706">
                  <c:v>55686.097000000002</c:v>
                </c:pt>
                <c:pt idx="1707">
                  <c:v>55686.139000000003</c:v>
                </c:pt>
                <c:pt idx="1708">
                  <c:v>55686.181000000004</c:v>
                </c:pt>
                <c:pt idx="1709">
                  <c:v>55686.221999999994</c:v>
                </c:pt>
                <c:pt idx="1710">
                  <c:v>55686.263999999996</c:v>
                </c:pt>
                <c:pt idx="1711">
                  <c:v>55686.306000000011</c:v>
                </c:pt>
                <c:pt idx="1712">
                  <c:v>55686.347000000002</c:v>
                </c:pt>
                <c:pt idx="1713">
                  <c:v>55686.389000000003</c:v>
                </c:pt>
                <c:pt idx="1714">
                  <c:v>55686.431000000004</c:v>
                </c:pt>
                <c:pt idx="1715">
                  <c:v>55686.472000000002</c:v>
                </c:pt>
                <c:pt idx="1716">
                  <c:v>55686.514000000003</c:v>
                </c:pt>
                <c:pt idx="1717">
                  <c:v>55686.556000000011</c:v>
                </c:pt>
                <c:pt idx="1718">
                  <c:v>55686.597000000002</c:v>
                </c:pt>
                <c:pt idx="1719">
                  <c:v>55686.639000000003</c:v>
                </c:pt>
                <c:pt idx="1720">
                  <c:v>55686.681000000004</c:v>
                </c:pt>
                <c:pt idx="1721">
                  <c:v>55686.721999999994</c:v>
                </c:pt>
                <c:pt idx="1722">
                  <c:v>55686.763999999996</c:v>
                </c:pt>
                <c:pt idx="1723">
                  <c:v>55686.806000000011</c:v>
                </c:pt>
                <c:pt idx="1724">
                  <c:v>55686.847000000002</c:v>
                </c:pt>
                <c:pt idx="1725">
                  <c:v>55686.889000000003</c:v>
                </c:pt>
                <c:pt idx="1726">
                  <c:v>55686.931000000004</c:v>
                </c:pt>
                <c:pt idx="1727">
                  <c:v>55686.972000000002</c:v>
                </c:pt>
                <c:pt idx="1728">
                  <c:v>55687.014000000003</c:v>
                </c:pt>
                <c:pt idx="1729">
                  <c:v>55687.056000000011</c:v>
                </c:pt>
                <c:pt idx="1730">
                  <c:v>55687.097000000002</c:v>
                </c:pt>
                <c:pt idx="1731">
                  <c:v>55687.139000000003</c:v>
                </c:pt>
                <c:pt idx="1732">
                  <c:v>55687.181000000004</c:v>
                </c:pt>
                <c:pt idx="1733">
                  <c:v>55687.221999999994</c:v>
                </c:pt>
                <c:pt idx="1734">
                  <c:v>55687.263999999996</c:v>
                </c:pt>
                <c:pt idx="1735">
                  <c:v>55687.306000000011</c:v>
                </c:pt>
                <c:pt idx="1736">
                  <c:v>55687.347000000002</c:v>
                </c:pt>
                <c:pt idx="1737">
                  <c:v>55687.389000000003</c:v>
                </c:pt>
                <c:pt idx="1738">
                  <c:v>55687.431000000004</c:v>
                </c:pt>
                <c:pt idx="1739">
                  <c:v>55687.472000000002</c:v>
                </c:pt>
                <c:pt idx="1740">
                  <c:v>55687.514000000003</c:v>
                </c:pt>
                <c:pt idx="1741">
                  <c:v>55687.556000000011</c:v>
                </c:pt>
                <c:pt idx="1742">
                  <c:v>55687.597000000002</c:v>
                </c:pt>
                <c:pt idx="1743">
                  <c:v>55687.639000000003</c:v>
                </c:pt>
                <c:pt idx="1744">
                  <c:v>55687.681000000004</c:v>
                </c:pt>
                <c:pt idx="1745">
                  <c:v>55687.721999999994</c:v>
                </c:pt>
                <c:pt idx="1746">
                  <c:v>55687.763999999996</c:v>
                </c:pt>
                <c:pt idx="1747">
                  <c:v>55687.806000000011</c:v>
                </c:pt>
                <c:pt idx="1748">
                  <c:v>55687.847000000002</c:v>
                </c:pt>
                <c:pt idx="1749">
                  <c:v>55687.889000000003</c:v>
                </c:pt>
                <c:pt idx="1750">
                  <c:v>55687.931000000004</c:v>
                </c:pt>
                <c:pt idx="1751">
                  <c:v>55687.972000000002</c:v>
                </c:pt>
                <c:pt idx="1752">
                  <c:v>55688.014000000003</c:v>
                </c:pt>
                <c:pt idx="1753">
                  <c:v>55688.056000000011</c:v>
                </c:pt>
                <c:pt idx="1754">
                  <c:v>55688.097000000002</c:v>
                </c:pt>
                <c:pt idx="1755">
                  <c:v>55688.139000000003</c:v>
                </c:pt>
                <c:pt idx="1756">
                  <c:v>55688.181000000004</c:v>
                </c:pt>
                <c:pt idx="1757">
                  <c:v>55688.221999999994</c:v>
                </c:pt>
                <c:pt idx="1758">
                  <c:v>55688.263999999996</c:v>
                </c:pt>
                <c:pt idx="1759">
                  <c:v>55688.306000000011</c:v>
                </c:pt>
                <c:pt idx="1760">
                  <c:v>55688.347000000002</c:v>
                </c:pt>
                <c:pt idx="1761">
                  <c:v>55688.389000000003</c:v>
                </c:pt>
                <c:pt idx="1762">
                  <c:v>55688.431000000004</c:v>
                </c:pt>
                <c:pt idx="1763">
                  <c:v>55688.472000000002</c:v>
                </c:pt>
                <c:pt idx="1764">
                  <c:v>55688.514000000003</c:v>
                </c:pt>
                <c:pt idx="1765">
                  <c:v>55688.556000000011</c:v>
                </c:pt>
                <c:pt idx="1766">
                  <c:v>55688.597000000002</c:v>
                </c:pt>
                <c:pt idx="1767">
                  <c:v>55688.639000000003</c:v>
                </c:pt>
                <c:pt idx="1768">
                  <c:v>55688.681000000004</c:v>
                </c:pt>
                <c:pt idx="1769">
                  <c:v>55688.721999999994</c:v>
                </c:pt>
                <c:pt idx="1770">
                  <c:v>55688.763999999996</c:v>
                </c:pt>
                <c:pt idx="1771">
                  <c:v>55688.806000000011</c:v>
                </c:pt>
                <c:pt idx="1772">
                  <c:v>55688.847000000002</c:v>
                </c:pt>
                <c:pt idx="1773">
                  <c:v>55688.889000000003</c:v>
                </c:pt>
                <c:pt idx="1774">
                  <c:v>55688.931000000004</c:v>
                </c:pt>
                <c:pt idx="1775">
                  <c:v>55688.972000000002</c:v>
                </c:pt>
                <c:pt idx="1776">
                  <c:v>55689.014000000003</c:v>
                </c:pt>
                <c:pt idx="1777">
                  <c:v>55689.056000000011</c:v>
                </c:pt>
                <c:pt idx="1778">
                  <c:v>55689.097000000002</c:v>
                </c:pt>
                <c:pt idx="1779">
                  <c:v>55689.139000000003</c:v>
                </c:pt>
                <c:pt idx="1780">
                  <c:v>55689.181000000004</c:v>
                </c:pt>
                <c:pt idx="1781">
                  <c:v>55689.221999999994</c:v>
                </c:pt>
                <c:pt idx="1782">
                  <c:v>55689.263999999996</c:v>
                </c:pt>
                <c:pt idx="1783">
                  <c:v>55689.306000000011</c:v>
                </c:pt>
                <c:pt idx="1784">
                  <c:v>55689.347000000002</c:v>
                </c:pt>
                <c:pt idx="1785">
                  <c:v>55689.389000000003</c:v>
                </c:pt>
                <c:pt idx="1786">
                  <c:v>55689.431000000004</c:v>
                </c:pt>
                <c:pt idx="1787">
                  <c:v>55689.472000000002</c:v>
                </c:pt>
                <c:pt idx="1788">
                  <c:v>55689.514000000003</c:v>
                </c:pt>
                <c:pt idx="1789">
                  <c:v>55689.556000000011</c:v>
                </c:pt>
                <c:pt idx="1790">
                  <c:v>55689.597000000002</c:v>
                </c:pt>
                <c:pt idx="1791">
                  <c:v>55689.639000000003</c:v>
                </c:pt>
                <c:pt idx="1792">
                  <c:v>55689.681000000004</c:v>
                </c:pt>
                <c:pt idx="1793">
                  <c:v>55689.721999999994</c:v>
                </c:pt>
                <c:pt idx="1794">
                  <c:v>55689.763999999996</c:v>
                </c:pt>
                <c:pt idx="1795">
                  <c:v>55689.806000000011</c:v>
                </c:pt>
                <c:pt idx="1796">
                  <c:v>55689.847000000002</c:v>
                </c:pt>
                <c:pt idx="1797">
                  <c:v>55689.889000000003</c:v>
                </c:pt>
                <c:pt idx="1798">
                  <c:v>55689.931000000004</c:v>
                </c:pt>
                <c:pt idx="1799">
                  <c:v>55689.972000000002</c:v>
                </c:pt>
                <c:pt idx="1800">
                  <c:v>55690.014000000003</c:v>
                </c:pt>
                <c:pt idx="1801">
                  <c:v>55690.056000000011</c:v>
                </c:pt>
                <c:pt idx="1802">
                  <c:v>55690.097000000002</c:v>
                </c:pt>
                <c:pt idx="1803">
                  <c:v>55690.139000000003</c:v>
                </c:pt>
                <c:pt idx="1804">
                  <c:v>55690.181000000004</c:v>
                </c:pt>
                <c:pt idx="1805">
                  <c:v>55690.221999999994</c:v>
                </c:pt>
                <c:pt idx="1806">
                  <c:v>55690.263999999996</c:v>
                </c:pt>
                <c:pt idx="1807">
                  <c:v>55690.306000000011</c:v>
                </c:pt>
                <c:pt idx="1808">
                  <c:v>55690.347000000002</c:v>
                </c:pt>
                <c:pt idx="1809">
                  <c:v>55690.389000000003</c:v>
                </c:pt>
                <c:pt idx="1810">
                  <c:v>55690.431000000004</c:v>
                </c:pt>
                <c:pt idx="1811">
                  <c:v>55690.472000000002</c:v>
                </c:pt>
                <c:pt idx="1812">
                  <c:v>55690.514000000003</c:v>
                </c:pt>
                <c:pt idx="1813">
                  <c:v>55690.556000000011</c:v>
                </c:pt>
                <c:pt idx="1814">
                  <c:v>55690.597000000002</c:v>
                </c:pt>
                <c:pt idx="1815">
                  <c:v>55690.639000000003</c:v>
                </c:pt>
                <c:pt idx="1816">
                  <c:v>55690.681000000004</c:v>
                </c:pt>
                <c:pt idx="1817">
                  <c:v>55690.721999999994</c:v>
                </c:pt>
                <c:pt idx="1818">
                  <c:v>55690.763999999996</c:v>
                </c:pt>
                <c:pt idx="1819">
                  <c:v>55690.806000000011</c:v>
                </c:pt>
                <c:pt idx="1820">
                  <c:v>55690.847000000002</c:v>
                </c:pt>
                <c:pt idx="1821">
                  <c:v>55690.889000000003</c:v>
                </c:pt>
                <c:pt idx="1822">
                  <c:v>55690.931000000004</c:v>
                </c:pt>
                <c:pt idx="1823">
                  <c:v>55690.972000000002</c:v>
                </c:pt>
                <c:pt idx="1824">
                  <c:v>55691.014000000003</c:v>
                </c:pt>
                <c:pt idx="1825">
                  <c:v>55691.056000000011</c:v>
                </c:pt>
                <c:pt idx="1826">
                  <c:v>55691.097000000002</c:v>
                </c:pt>
                <c:pt idx="1827">
                  <c:v>55691.139000000003</c:v>
                </c:pt>
                <c:pt idx="1828">
                  <c:v>55691.181000000004</c:v>
                </c:pt>
                <c:pt idx="1829">
                  <c:v>55691.221999999994</c:v>
                </c:pt>
                <c:pt idx="1830">
                  <c:v>55691.263999999996</c:v>
                </c:pt>
                <c:pt idx="1831">
                  <c:v>55691.306000000011</c:v>
                </c:pt>
                <c:pt idx="1832">
                  <c:v>55691.347000000002</c:v>
                </c:pt>
                <c:pt idx="1833">
                  <c:v>55691.389000000003</c:v>
                </c:pt>
                <c:pt idx="1834">
                  <c:v>55691.431000000004</c:v>
                </c:pt>
                <c:pt idx="1835">
                  <c:v>55691.472000000002</c:v>
                </c:pt>
                <c:pt idx="1836">
                  <c:v>55691.514000000003</c:v>
                </c:pt>
                <c:pt idx="1837">
                  <c:v>55691.556000000011</c:v>
                </c:pt>
                <c:pt idx="1838">
                  <c:v>55691.597000000002</c:v>
                </c:pt>
                <c:pt idx="1839">
                  <c:v>55691.639000000003</c:v>
                </c:pt>
                <c:pt idx="1840">
                  <c:v>55691.681000000004</c:v>
                </c:pt>
                <c:pt idx="1841">
                  <c:v>55691.721999999994</c:v>
                </c:pt>
                <c:pt idx="1842">
                  <c:v>55691.763999999996</c:v>
                </c:pt>
                <c:pt idx="1843">
                  <c:v>55691.806000000011</c:v>
                </c:pt>
                <c:pt idx="1844">
                  <c:v>55691.847000000002</c:v>
                </c:pt>
                <c:pt idx="1845">
                  <c:v>55691.889000000003</c:v>
                </c:pt>
                <c:pt idx="1846">
                  <c:v>55691.931000000004</c:v>
                </c:pt>
                <c:pt idx="1847">
                  <c:v>55691.972000000002</c:v>
                </c:pt>
                <c:pt idx="1848">
                  <c:v>55692.014000000003</c:v>
                </c:pt>
                <c:pt idx="1849">
                  <c:v>55692.056000000011</c:v>
                </c:pt>
                <c:pt idx="1850">
                  <c:v>55692.097000000002</c:v>
                </c:pt>
                <c:pt idx="1851">
                  <c:v>55692.139000000003</c:v>
                </c:pt>
                <c:pt idx="1852">
                  <c:v>55692.181000000004</c:v>
                </c:pt>
                <c:pt idx="1853">
                  <c:v>55692.221999999994</c:v>
                </c:pt>
                <c:pt idx="1854">
                  <c:v>55692.263999999996</c:v>
                </c:pt>
                <c:pt idx="1855">
                  <c:v>55692.306000000011</c:v>
                </c:pt>
                <c:pt idx="1856">
                  <c:v>55692.347000000002</c:v>
                </c:pt>
                <c:pt idx="1857">
                  <c:v>55692.389000000003</c:v>
                </c:pt>
                <c:pt idx="1858">
                  <c:v>55692.431000000004</c:v>
                </c:pt>
                <c:pt idx="1859">
                  <c:v>55692.472000000002</c:v>
                </c:pt>
                <c:pt idx="1860">
                  <c:v>55692.514000000003</c:v>
                </c:pt>
                <c:pt idx="1861">
                  <c:v>55692.556000000011</c:v>
                </c:pt>
                <c:pt idx="1862">
                  <c:v>55692.597000000002</c:v>
                </c:pt>
                <c:pt idx="1863">
                  <c:v>55692.639000000003</c:v>
                </c:pt>
                <c:pt idx="1864">
                  <c:v>55692.681000000004</c:v>
                </c:pt>
                <c:pt idx="1865">
                  <c:v>55692.721999999994</c:v>
                </c:pt>
                <c:pt idx="1866">
                  <c:v>55692.763999999996</c:v>
                </c:pt>
                <c:pt idx="1867">
                  <c:v>55692.806000000011</c:v>
                </c:pt>
                <c:pt idx="1868">
                  <c:v>55692.847000000002</c:v>
                </c:pt>
                <c:pt idx="1869">
                  <c:v>55692.889000000003</c:v>
                </c:pt>
                <c:pt idx="1870">
                  <c:v>55692.931000000004</c:v>
                </c:pt>
                <c:pt idx="1871">
                  <c:v>55692.972000000002</c:v>
                </c:pt>
                <c:pt idx="1872">
                  <c:v>55693.014000000003</c:v>
                </c:pt>
                <c:pt idx="1873">
                  <c:v>55693.056000000011</c:v>
                </c:pt>
                <c:pt idx="1874">
                  <c:v>55693.097000000002</c:v>
                </c:pt>
                <c:pt idx="1875">
                  <c:v>55693.139000000003</c:v>
                </c:pt>
                <c:pt idx="1876">
                  <c:v>55693.181000000004</c:v>
                </c:pt>
                <c:pt idx="1877">
                  <c:v>55693.221999999994</c:v>
                </c:pt>
                <c:pt idx="1878">
                  <c:v>55693.263999999996</c:v>
                </c:pt>
                <c:pt idx="1879">
                  <c:v>55693.306000000011</c:v>
                </c:pt>
                <c:pt idx="1880">
                  <c:v>55693.347000000002</c:v>
                </c:pt>
                <c:pt idx="1881">
                  <c:v>55693.389000000003</c:v>
                </c:pt>
                <c:pt idx="1882">
                  <c:v>55693.431000000004</c:v>
                </c:pt>
                <c:pt idx="1883">
                  <c:v>55693.472000000002</c:v>
                </c:pt>
                <c:pt idx="1884">
                  <c:v>55693.514000000003</c:v>
                </c:pt>
                <c:pt idx="1885">
                  <c:v>55693.556000000011</c:v>
                </c:pt>
                <c:pt idx="1886">
                  <c:v>55693.597000000002</c:v>
                </c:pt>
                <c:pt idx="1887">
                  <c:v>55693.639000000003</c:v>
                </c:pt>
                <c:pt idx="1888">
                  <c:v>55693.681000000004</c:v>
                </c:pt>
                <c:pt idx="1889">
                  <c:v>55693.721999999994</c:v>
                </c:pt>
                <c:pt idx="1890">
                  <c:v>55693.763999999996</c:v>
                </c:pt>
                <c:pt idx="1891">
                  <c:v>55693.806000000011</c:v>
                </c:pt>
                <c:pt idx="1892">
                  <c:v>55693.847000000002</c:v>
                </c:pt>
                <c:pt idx="1893">
                  <c:v>55693.889000000003</c:v>
                </c:pt>
                <c:pt idx="1894">
                  <c:v>55693.931000000004</c:v>
                </c:pt>
                <c:pt idx="1895">
                  <c:v>55693.972000000002</c:v>
                </c:pt>
                <c:pt idx="1896">
                  <c:v>55694.014000000003</c:v>
                </c:pt>
                <c:pt idx="1897">
                  <c:v>55694.056000000011</c:v>
                </c:pt>
                <c:pt idx="1898">
                  <c:v>55694.097000000002</c:v>
                </c:pt>
                <c:pt idx="1899">
                  <c:v>55694.139000000003</c:v>
                </c:pt>
                <c:pt idx="1900">
                  <c:v>55694.181000000004</c:v>
                </c:pt>
                <c:pt idx="1901">
                  <c:v>55694.221999999994</c:v>
                </c:pt>
                <c:pt idx="1902">
                  <c:v>55694.263999999996</c:v>
                </c:pt>
                <c:pt idx="1903">
                  <c:v>55694.306000000011</c:v>
                </c:pt>
                <c:pt idx="1904">
                  <c:v>55694.347000000002</c:v>
                </c:pt>
                <c:pt idx="1905">
                  <c:v>55694.389000000003</c:v>
                </c:pt>
                <c:pt idx="1906">
                  <c:v>55694.431000000004</c:v>
                </c:pt>
                <c:pt idx="1907">
                  <c:v>55694.472000000002</c:v>
                </c:pt>
                <c:pt idx="1908">
                  <c:v>55694.514000000003</c:v>
                </c:pt>
                <c:pt idx="1909">
                  <c:v>55694.556000000011</c:v>
                </c:pt>
                <c:pt idx="1910">
                  <c:v>55694.597000000002</c:v>
                </c:pt>
                <c:pt idx="1911">
                  <c:v>55694.639000000003</c:v>
                </c:pt>
                <c:pt idx="1912">
                  <c:v>55694.681000000004</c:v>
                </c:pt>
                <c:pt idx="1913">
                  <c:v>55694.721999999994</c:v>
                </c:pt>
                <c:pt idx="1914">
                  <c:v>55694.763999999996</c:v>
                </c:pt>
                <c:pt idx="1915">
                  <c:v>55694.806000000011</c:v>
                </c:pt>
                <c:pt idx="1916">
                  <c:v>55694.847000000002</c:v>
                </c:pt>
                <c:pt idx="1917">
                  <c:v>55694.889000000003</c:v>
                </c:pt>
                <c:pt idx="1918">
                  <c:v>55694.931000000004</c:v>
                </c:pt>
                <c:pt idx="1919">
                  <c:v>55694.972000000002</c:v>
                </c:pt>
                <c:pt idx="1920">
                  <c:v>55695.014000000003</c:v>
                </c:pt>
                <c:pt idx="1921">
                  <c:v>55695.056000000011</c:v>
                </c:pt>
                <c:pt idx="1922">
                  <c:v>55695.097000000002</c:v>
                </c:pt>
                <c:pt idx="1923">
                  <c:v>55695.139000000003</c:v>
                </c:pt>
                <c:pt idx="1924">
                  <c:v>55695.181000000004</c:v>
                </c:pt>
                <c:pt idx="1925">
                  <c:v>55695.221999999994</c:v>
                </c:pt>
                <c:pt idx="1926">
                  <c:v>55695.263999999996</c:v>
                </c:pt>
                <c:pt idx="1927">
                  <c:v>55695.306000000011</c:v>
                </c:pt>
                <c:pt idx="1928">
                  <c:v>55695.347000000002</c:v>
                </c:pt>
                <c:pt idx="1929">
                  <c:v>55695.389000000003</c:v>
                </c:pt>
                <c:pt idx="1930">
                  <c:v>55695.431000000004</c:v>
                </c:pt>
                <c:pt idx="1931">
                  <c:v>55695.472000000002</c:v>
                </c:pt>
                <c:pt idx="1932">
                  <c:v>55695.514000000003</c:v>
                </c:pt>
                <c:pt idx="1933">
                  <c:v>55695.556000000011</c:v>
                </c:pt>
                <c:pt idx="1934">
                  <c:v>55695.597000000002</c:v>
                </c:pt>
                <c:pt idx="1935">
                  <c:v>55695.639000000003</c:v>
                </c:pt>
                <c:pt idx="1936">
                  <c:v>55695.681000000004</c:v>
                </c:pt>
                <c:pt idx="1937">
                  <c:v>55695.721999999994</c:v>
                </c:pt>
                <c:pt idx="1938">
                  <c:v>55695.763999999996</c:v>
                </c:pt>
                <c:pt idx="1939">
                  <c:v>55695.806000000011</c:v>
                </c:pt>
                <c:pt idx="1940">
                  <c:v>55695.847000000002</c:v>
                </c:pt>
                <c:pt idx="1941">
                  <c:v>55695.889000000003</c:v>
                </c:pt>
                <c:pt idx="1942">
                  <c:v>55695.931000000004</c:v>
                </c:pt>
                <c:pt idx="1943">
                  <c:v>55695.972000000002</c:v>
                </c:pt>
                <c:pt idx="1944">
                  <c:v>55696.014000000003</c:v>
                </c:pt>
                <c:pt idx="1945">
                  <c:v>55696.056000000011</c:v>
                </c:pt>
                <c:pt idx="1946">
                  <c:v>55696.097000000002</c:v>
                </c:pt>
                <c:pt idx="1947">
                  <c:v>55696.139000000003</c:v>
                </c:pt>
                <c:pt idx="1948">
                  <c:v>55696.181000000004</c:v>
                </c:pt>
                <c:pt idx="1949">
                  <c:v>55696.221999999994</c:v>
                </c:pt>
                <c:pt idx="1950">
                  <c:v>55696.263999999996</c:v>
                </c:pt>
                <c:pt idx="1951">
                  <c:v>55696.306000000011</c:v>
                </c:pt>
                <c:pt idx="1952">
                  <c:v>55696.347000000002</c:v>
                </c:pt>
                <c:pt idx="1953">
                  <c:v>55696.389000000003</c:v>
                </c:pt>
                <c:pt idx="1954">
                  <c:v>55696.431000000004</c:v>
                </c:pt>
                <c:pt idx="1955">
                  <c:v>55696.472000000002</c:v>
                </c:pt>
                <c:pt idx="1956">
                  <c:v>55696.514000000003</c:v>
                </c:pt>
                <c:pt idx="1957">
                  <c:v>55696.556000000011</c:v>
                </c:pt>
                <c:pt idx="1958">
                  <c:v>55696.597000000002</c:v>
                </c:pt>
                <c:pt idx="1959">
                  <c:v>55696.639000000003</c:v>
                </c:pt>
                <c:pt idx="1960">
                  <c:v>55696.681000000004</c:v>
                </c:pt>
                <c:pt idx="1961">
                  <c:v>55696.721999999994</c:v>
                </c:pt>
                <c:pt idx="1962">
                  <c:v>55696.763999999996</c:v>
                </c:pt>
                <c:pt idx="1963">
                  <c:v>55696.806000000011</c:v>
                </c:pt>
                <c:pt idx="1964">
                  <c:v>55696.847000000002</c:v>
                </c:pt>
                <c:pt idx="1965">
                  <c:v>55696.889000000003</c:v>
                </c:pt>
                <c:pt idx="1966">
                  <c:v>55696.931000000004</c:v>
                </c:pt>
                <c:pt idx="1967">
                  <c:v>55696.972000000002</c:v>
                </c:pt>
                <c:pt idx="1968">
                  <c:v>55697.014000000003</c:v>
                </c:pt>
                <c:pt idx="1969">
                  <c:v>55697.056000000011</c:v>
                </c:pt>
                <c:pt idx="1970">
                  <c:v>55697.097000000002</c:v>
                </c:pt>
                <c:pt idx="1971">
                  <c:v>55697.139000000003</c:v>
                </c:pt>
                <c:pt idx="1972">
                  <c:v>55697.181000000004</c:v>
                </c:pt>
                <c:pt idx="1973">
                  <c:v>55697.221999999994</c:v>
                </c:pt>
                <c:pt idx="1974">
                  <c:v>55697.263999999996</c:v>
                </c:pt>
                <c:pt idx="1975">
                  <c:v>55697.306000000011</c:v>
                </c:pt>
                <c:pt idx="1976">
                  <c:v>55697.347000000002</c:v>
                </c:pt>
                <c:pt idx="1977">
                  <c:v>55697.389000000003</c:v>
                </c:pt>
                <c:pt idx="1978">
                  <c:v>55697.431000000004</c:v>
                </c:pt>
                <c:pt idx="1979">
                  <c:v>55697.472000000002</c:v>
                </c:pt>
                <c:pt idx="1980">
                  <c:v>55697.514000000003</c:v>
                </c:pt>
                <c:pt idx="1981">
                  <c:v>55697.556000000011</c:v>
                </c:pt>
                <c:pt idx="1982">
                  <c:v>55697.597000000002</c:v>
                </c:pt>
                <c:pt idx="1983">
                  <c:v>55697.639000000003</c:v>
                </c:pt>
                <c:pt idx="1984">
                  <c:v>55697.681000000004</c:v>
                </c:pt>
                <c:pt idx="1985">
                  <c:v>55697.721999999994</c:v>
                </c:pt>
                <c:pt idx="1986">
                  <c:v>55697.763999999996</c:v>
                </c:pt>
                <c:pt idx="1987">
                  <c:v>55697.806000000011</c:v>
                </c:pt>
                <c:pt idx="1988">
                  <c:v>55697.847000000002</c:v>
                </c:pt>
                <c:pt idx="1989">
                  <c:v>55697.889000000003</c:v>
                </c:pt>
                <c:pt idx="1990">
                  <c:v>55697.931000000004</c:v>
                </c:pt>
                <c:pt idx="1991">
                  <c:v>55697.972000000002</c:v>
                </c:pt>
                <c:pt idx="1992">
                  <c:v>55698.014000000003</c:v>
                </c:pt>
                <c:pt idx="1993">
                  <c:v>55698.056000000011</c:v>
                </c:pt>
                <c:pt idx="1994">
                  <c:v>55698.097000000002</c:v>
                </c:pt>
                <c:pt idx="1995">
                  <c:v>55698.139000000003</c:v>
                </c:pt>
                <c:pt idx="1996">
                  <c:v>55698.181000000004</c:v>
                </c:pt>
                <c:pt idx="1997">
                  <c:v>55698.221999999994</c:v>
                </c:pt>
                <c:pt idx="1998">
                  <c:v>55698.263999999996</c:v>
                </c:pt>
                <c:pt idx="1999">
                  <c:v>55698.306000000011</c:v>
                </c:pt>
                <c:pt idx="2000">
                  <c:v>55698.347000000002</c:v>
                </c:pt>
                <c:pt idx="2001">
                  <c:v>55698.389000000003</c:v>
                </c:pt>
                <c:pt idx="2002">
                  <c:v>55698.431000000004</c:v>
                </c:pt>
                <c:pt idx="2003">
                  <c:v>55698.472000000002</c:v>
                </c:pt>
                <c:pt idx="2004">
                  <c:v>55698.514000000003</c:v>
                </c:pt>
                <c:pt idx="2005">
                  <c:v>55698.556000000011</c:v>
                </c:pt>
                <c:pt idx="2006">
                  <c:v>55698.597000000002</c:v>
                </c:pt>
                <c:pt idx="2007">
                  <c:v>55698.639000000003</c:v>
                </c:pt>
                <c:pt idx="2008">
                  <c:v>55698.681000000004</c:v>
                </c:pt>
                <c:pt idx="2009">
                  <c:v>55698.721999999994</c:v>
                </c:pt>
                <c:pt idx="2010">
                  <c:v>55698.763999999996</c:v>
                </c:pt>
                <c:pt idx="2011">
                  <c:v>55698.806000000011</c:v>
                </c:pt>
                <c:pt idx="2012">
                  <c:v>55698.847000000002</c:v>
                </c:pt>
                <c:pt idx="2013">
                  <c:v>55698.889000000003</c:v>
                </c:pt>
                <c:pt idx="2014">
                  <c:v>55698.931000000004</c:v>
                </c:pt>
                <c:pt idx="2015">
                  <c:v>55698.972000000002</c:v>
                </c:pt>
                <c:pt idx="2016">
                  <c:v>55699.014000000003</c:v>
                </c:pt>
                <c:pt idx="2017">
                  <c:v>55699.056000000011</c:v>
                </c:pt>
                <c:pt idx="2018">
                  <c:v>55699.097000000002</c:v>
                </c:pt>
                <c:pt idx="2019">
                  <c:v>55699.139000000003</c:v>
                </c:pt>
                <c:pt idx="2020">
                  <c:v>55699.181000000004</c:v>
                </c:pt>
                <c:pt idx="2021">
                  <c:v>55699.221999999994</c:v>
                </c:pt>
                <c:pt idx="2022">
                  <c:v>55699.263999999996</c:v>
                </c:pt>
                <c:pt idx="2023">
                  <c:v>55699.306000000011</c:v>
                </c:pt>
                <c:pt idx="2024">
                  <c:v>55699.347000000002</c:v>
                </c:pt>
                <c:pt idx="2025">
                  <c:v>55699.389000000003</c:v>
                </c:pt>
                <c:pt idx="2026">
                  <c:v>55699.431000000004</c:v>
                </c:pt>
                <c:pt idx="2027">
                  <c:v>55699.472000000002</c:v>
                </c:pt>
                <c:pt idx="2028">
                  <c:v>55699.514000000003</c:v>
                </c:pt>
                <c:pt idx="2029">
                  <c:v>55699.556000000011</c:v>
                </c:pt>
                <c:pt idx="2030">
                  <c:v>55699.597000000002</c:v>
                </c:pt>
                <c:pt idx="2031">
                  <c:v>55699.639000000003</c:v>
                </c:pt>
                <c:pt idx="2032">
                  <c:v>55699.681000000004</c:v>
                </c:pt>
                <c:pt idx="2033">
                  <c:v>55699.721999999994</c:v>
                </c:pt>
                <c:pt idx="2034">
                  <c:v>55699.763999999996</c:v>
                </c:pt>
                <c:pt idx="2035">
                  <c:v>55699.806000000011</c:v>
                </c:pt>
                <c:pt idx="2036">
                  <c:v>55699.847000000002</c:v>
                </c:pt>
                <c:pt idx="2037">
                  <c:v>55699.889000000003</c:v>
                </c:pt>
                <c:pt idx="2038">
                  <c:v>55699.931000000004</c:v>
                </c:pt>
                <c:pt idx="2039">
                  <c:v>55699.972000000002</c:v>
                </c:pt>
                <c:pt idx="2040">
                  <c:v>55700.014000000003</c:v>
                </c:pt>
                <c:pt idx="2041">
                  <c:v>55700.056000000011</c:v>
                </c:pt>
                <c:pt idx="2042">
                  <c:v>55700.097000000002</c:v>
                </c:pt>
                <c:pt idx="2043">
                  <c:v>55700.139000000003</c:v>
                </c:pt>
                <c:pt idx="2044">
                  <c:v>55700.181000000004</c:v>
                </c:pt>
                <c:pt idx="2045">
                  <c:v>55700.221999999994</c:v>
                </c:pt>
                <c:pt idx="2046">
                  <c:v>55700.263999999996</c:v>
                </c:pt>
                <c:pt idx="2047">
                  <c:v>55700.306000000011</c:v>
                </c:pt>
                <c:pt idx="2048">
                  <c:v>55700.347000000002</c:v>
                </c:pt>
                <c:pt idx="2049">
                  <c:v>55700.389000000003</c:v>
                </c:pt>
                <c:pt idx="2050">
                  <c:v>55700.431000000004</c:v>
                </c:pt>
                <c:pt idx="2051">
                  <c:v>55700.472000000002</c:v>
                </c:pt>
                <c:pt idx="2052">
                  <c:v>55700.514000000003</c:v>
                </c:pt>
                <c:pt idx="2053">
                  <c:v>55700.556000000011</c:v>
                </c:pt>
                <c:pt idx="2054">
                  <c:v>55700.597000000002</c:v>
                </c:pt>
                <c:pt idx="2055">
                  <c:v>55700.639000000003</c:v>
                </c:pt>
                <c:pt idx="2056">
                  <c:v>55700.681000000004</c:v>
                </c:pt>
                <c:pt idx="2057">
                  <c:v>55700.721999999994</c:v>
                </c:pt>
                <c:pt idx="2058">
                  <c:v>55700.763999999996</c:v>
                </c:pt>
                <c:pt idx="2059">
                  <c:v>55700.806000000011</c:v>
                </c:pt>
                <c:pt idx="2060">
                  <c:v>55700.847000000002</c:v>
                </c:pt>
                <c:pt idx="2061">
                  <c:v>55700.889000000003</c:v>
                </c:pt>
                <c:pt idx="2062">
                  <c:v>55700.931000000004</c:v>
                </c:pt>
                <c:pt idx="2063">
                  <c:v>55700.972000000002</c:v>
                </c:pt>
                <c:pt idx="2064">
                  <c:v>55701.014000000003</c:v>
                </c:pt>
                <c:pt idx="2065">
                  <c:v>55701.056000000011</c:v>
                </c:pt>
                <c:pt idx="2066">
                  <c:v>55701.097000000002</c:v>
                </c:pt>
                <c:pt idx="2067">
                  <c:v>55701.139000000003</c:v>
                </c:pt>
                <c:pt idx="2068">
                  <c:v>55701.181000000004</c:v>
                </c:pt>
                <c:pt idx="2069">
                  <c:v>55701.221999999994</c:v>
                </c:pt>
                <c:pt idx="2070">
                  <c:v>55701.263999999996</c:v>
                </c:pt>
                <c:pt idx="2071">
                  <c:v>55701.306000000011</c:v>
                </c:pt>
                <c:pt idx="2072">
                  <c:v>55701.347000000002</c:v>
                </c:pt>
                <c:pt idx="2073">
                  <c:v>55701.389000000003</c:v>
                </c:pt>
                <c:pt idx="2074">
                  <c:v>55701.431000000004</c:v>
                </c:pt>
                <c:pt idx="2075">
                  <c:v>55701.472000000002</c:v>
                </c:pt>
                <c:pt idx="2076">
                  <c:v>55701.514000000003</c:v>
                </c:pt>
                <c:pt idx="2077">
                  <c:v>55701.556000000011</c:v>
                </c:pt>
                <c:pt idx="2078">
                  <c:v>55701.597000000002</c:v>
                </c:pt>
                <c:pt idx="2079">
                  <c:v>55701.639000000003</c:v>
                </c:pt>
                <c:pt idx="2080">
                  <c:v>55701.681000000004</c:v>
                </c:pt>
                <c:pt idx="2081">
                  <c:v>55701.721999999994</c:v>
                </c:pt>
                <c:pt idx="2082">
                  <c:v>55701.763999999996</c:v>
                </c:pt>
                <c:pt idx="2083">
                  <c:v>55701.806000000011</c:v>
                </c:pt>
                <c:pt idx="2084">
                  <c:v>55701.847000000002</c:v>
                </c:pt>
                <c:pt idx="2085">
                  <c:v>55701.889000000003</c:v>
                </c:pt>
                <c:pt idx="2086">
                  <c:v>55701.931000000004</c:v>
                </c:pt>
                <c:pt idx="2087">
                  <c:v>55701.972000000002</c:v>
                </c:pt>
                <c:pt idx="2088">
                  <c:v>55702.014000000003</c:v>
                </c:pt>
                <c:pt idx="2089">
                  <c:v>55702.056000000011</c:v>
                </c:pt>
                <c:pt idx="2090">
                  <c:v>55702.097000000002</c:v>
                </c:pt>
                <c:pt idx="2091">
                  <c:v>55702.139000000003</c:v>
                </c:pt>
                <c:pt idx="2092">
                  <c:v>55702.181000000004</c:v>
                </c:pt>
                <c:pt idx="2093">
                  <c:v>55702.221999999994</c:v>
                </c:pt>
                <c:pt idx="2094">
                  <c:v>55702.263999999996</c:v>
                </c:pt>
                <c:pt idx="2095">
                  <c:v>55702.306000000011</c:v>
                </c:pt>
                <c:pt idx="2096">
                  <c:v>55702.347000000002</c:v>
                </c:pt>
                <c:pt idx="2097">
                  <c:v>55702.389000000003</c:v>
                </c:pt>
                <c:pt idx="2098">
                  <c:v>55702.431000000004</c:v>
                </c:pt>
                <c:pt idx="2099">
                  <c:v>55702.472000000002</c:v>
                </c:pt>
                <c:pt idx="2100">
                  <c:v>55702.514000000003</c:v>
                </c:pt>
                <c:pt idx="2101">
                  <c:v>55702.556000000011</c:v>
                </c:pt>
                <c:pt idx="2102">
                  <c:v>55702.597000000002</c:v>
                </c:pt>
                <c:pt idx="2103">
                  <c:v>55702.639000000003</c:v>
                </c:pt>
                <c:pt idx="2104">
                  <c:v>55702.681000000004</c:v>
                </c:pt>
                <c:pt idx="2105">
                  <c:v>55702.721999999994</c:v>
                </c:pt>
                <c:pt idx="2106">
                  <c:v>55702.763999999996</c:v>
                </c:pt>
                <c:pt idx="2107">
                  <c:v>55702.806000000011</c:v>
                </c:pt>
                <c:pt idx="2108">
                  <c:v>55702.847000000002</c:v>
                </c:pt>
                <c:pt idx="2109">
                  <c:v>55702.889000000003</c:v>
                </c:pt>
                <c:pt idx="2110">
                  <c:v>55702.931000000004</c:v>
                </c:pt>
                <c:pt idx="2111">
                  <c:v>55702.972000000002</c:v>
                </c:pt>
                <c:pt idx="2112">
                  <c:v>55703.014000000003</c:v>
                </c:pt>
                <c:pt idx="2113">
                  <c:v>55703.056000000011</c:v>
                </c:pt>
                <c:pt idx="2114">
                  <c:v>55703.097000000002</c:v>
                </c:pt>
                <c:pt idx="2115">
                  <c:v>55703.139000000003</c:v>
                </c:pt>
                <c:pt idx="2116">
                  <c:v>55703.181000000004</c:v>
                </c:pt>
                <c:pt idx="2117">
                  <c:v>55703.221999999994</c:v>
                </c:pt>
                <c:pt idx="2118">
                  <c:v>55703.263999999996</c:v>
                </c:pt>
                <c:pt idx="2119">
                  <c:v>55703.306000000011</c:v>
                </c:pt>
                <c:pt idx="2120">
                  <c:v>55703.347000000002</c:v>
                </c:pt>
                <c:pt idx="2121">
                  <c:v>55703.389000000003</c:v>
                </c:pt>
                <c:pt idx="2122">
                  <c:v>55703.431000000004</c:v>
                </c:pt>
                <c:pt idx="2123">
                  <c:v>55703.472000000002</c:v>
                </c:pt>
                <c:pt idx="2124">
                  <c:v>55703.514000000003</c:v>
                </c:pt>
                <c:pt idx="2125">
                  <c:v>55703.556000000011</c:v>
                </c:pt>
                <c:pt idx="2126">
                  <c:v>55703.597000000002</c:v>
                </c:pt>
                <c:pt idx="2127">
                  <c:v>55703.639000000003</c:v>
                </c:pt>
                <c:pt idx="2128">
                  <c:v>55703.681000000004</c:v>
                </c:pt>
                <c:pt idx="2129">
                  <c:v>55703.721999999994</c:v>
                </c:pt>
                <c:pt idx="2130">
                  <c:v>55703.763999999996</c:v>
                </c:pt>
                <c:pt idx="2131">
                  <c:v>55703.806000000011</c:v>
                </c:pt>
                <c:pt idx="2132">
                  <c:v>55703.847000000002</c:v>
                </c:pt>
                <c:pt idx="2133">
                  <c:v>55703.889000000003</c:v>
                </c:pt>
                <c:pt idx="2134">
                  <c:v>55703.931000000004</c:v>
                </c:pt>
                <c:pt idx="2135">
                  <c:v>55703.972000000002</c:v>
                </c:pt>
                <c:pt idx="2136">
                  <c:v>55704.014000000003</c:v>
                </c:pt>
                <c:pt idx="2137">
                  <c:v>55704.056000000011</c:v>
                </c:pt>
                <c:pt idx="2138">
                  <c:v>55704.097000000002</c:v>
                </c:pt>
                <c:pt idx="2139">
                  <c:v>55704.139000000003</c:v>
                </c:pt>
                <c:pt idx="2140">
                  <c:v>55704.181000000004</c:v>
                </c:pt>
                <c:pt idx="2141">
                  <c:v>55704.221999999994</c:v>
                </c:pt>
                <c:pt idx="2142">
                  <c:v>55704.263999999996</c:v>
                </c:pt>
                <c:pt idx="2143">
                  <c:v>55704.306000000011</c:v>
                </c:pt>
                <c:pt idx="2144">
                  <c:v>55704.347000000002</c:v>
                </c:pt>
                <c:pt idx="2145">
                  <c:v>55704.389000000003</c:v>
                </c:pt>
                <c:pt idx="2146">
                  <c:v>55704.431000000004</c:v>
                </c:pt>
                <c:pt idx="2147">
                  <c:v>55704.472000000002</c:v>
                </c:pt>
                <c:pt idx="2148">
                  <c:v>55704.514000000003</c:v>
                </c:pt>
                <c:pt idx="2149">
                  <c:v>55704.556000000011</c:v>
                </c:pt>
                <c:pt idx="2150">
                  <c:v>55704.597000000002</c:v>
                </c:pt>
                <c:pt idx="2151">
                  <c:v>55704.639000000003</c:v>
                </c:pt>
                <c:pt idx="2152">
                  <c:v>55704.681000000004</c:v>
                </c:pt>
                <c:pt idx="2153">
                  <c:v>55704.721999999994</c:v>
                </c:pt>
                <c:pt idx="2154">
                  <c:v>55704.763999999996</c:v>
                </c:pt>
                <c:pt idx="2155">
                  <c:v>55704.806000000011</c:v>
                </c:pt>
                <c:pt idx="2156">
                  <c:v>55704.847000000002</c:v>
                </c:pt>
                <c:pt idx="2157">
                  <c:v>55704.889000000003</c:v>
                </c:pt>
                <c:pt idx="2158">
                  <c:v>55704.931000000004</c:v>
                </c:pt>
                <c:pt idx="2159">
                  <c:v>55704.972000000002</c:v>
                </c:pt>
              </c:numCache>
            </c:numRef>
          </c:xVal>
          <c:yVal>
            <c:numRef>
              <c:f>Data!$AA$2:$AA$2161</c:f>
              <c:numCache>
                <c:formatCode>General</c:formatCode>
                <c:ptCount val="2160"/>
                <c:pt idx="0">
                  <c:v>3.2</c:v>
                </c:pt>
                <c:pt idx="1">
                  <c:v>2.8899999999999997</c:v>
                </c:pt>
                <c:pt idx="2">
                  <c:v>2.57</c:v>
                </c:pt>
                <c:pt idx="3">
                  <c:v>1.56</c:v>
                </c:pt>
                <c:pt idx="4">
                  <c:v>0.5</c:v>
                </c:pt>
                <c:pt idx="5">
                  <c:v>-0.630000000000001</c:v>
                </c:pt>
                <c:pt idx="6">
                  <c:v>-1.8900000000000001</c:v>
                </c:pt>
                <c:pt idx="7">
                  <c:v>-2.8299999999999987</c:v>
                </c:pt>
                <c:pt idx="8">
                  <c:v>-3.55</c:v>
                </c:pt>
                <c:pt idx="9">
                  <c:v>-3.79</c:v>
                </c:pt>
                <c:pt idx="10">
                  <c:v>-4.08</c:v>
                </c:pt>
                <c:pt idx="11">
                  <c:v>-4.3599999999999985</c:v>
                </c:pt>
                <c:pt idx="12">
                  <c:v>-4.79</c:v>
                </c:pt>
                <c:pt idx="13">
                  <c:v>-5.1899999999999995</c:v>
                </c:pt>
                <c:pt idx="14">
                  <c:v>-5.75</c:v>
                </c:pt>
                <c:pt idx="15">
                  <c:v>-6.01</c:v>
                </c:pt>
                <c:pt idx="16">
                  <c:v>-5.6899999999999995</c:v>
                </c:pt>
                <c:pt idx="17">
                  <c:v>-4.3199999999999985</c:v>
                </c:pt>
                <c:pt idx="18">
                  <c:v>-1.33</c:v>
                </c:pt>
                <c:pt idx="19">
                  <c:v>0.18000000000000022</c:v>
                </c:pt>
                <c:pt idx="20">
                  <c:v>1.23</c:v>
                </c:pt>
                <c:pt idx="21">
                  <c:v>1.83</c:v>
                </c:pt>
                <c:pt idx="22">
                  <c:v>2.21</c:v>
                </c:pt>
                <c:pt idx="23">
                  <c:v>2.9</c:v>
                </c:pt>
                <c:pt idx="24">
                  <c:v>3.17</c:v>
                </c:pt>
                <c:pt idx="25">
                  <c:v>3.27</c:v>
                </c:pt>
                <c:pt idx="26">
                  <c:v>2.8</c:v>
                </c:pt>
                <c:pt idx="27">
                  <c:v>2.9099999999999997</c:v>
                </c:pt>
                <c:pt idx="28">
                  <c:v>2.3899999999999997</c:v>
                </c:pt>
                <c:pt idx="29">
                  <c:v>0.99</c:v>
                </c:pt>
                <c:pt idx="30">
                  <c:v>-0.42000000000000032</c:v>
                </c:pt>
                <c:pt idx="31">
                  <c:v>-1.06</c:v>
                </c:pt>
                <c:pt idx="32">
                  <c:v>-1.44</c:v>
                </c:pt>
                <c:pt idx="33">
                  <c:v>-1.9100000000000001</c:v>
                </c:pt>
                <c:pt idx="34">
                  <c:v>-2.16</c:v>
                </c:pt>
                <c:pt idx="35">
                  <c:v>-1.9600000000000017</c:v>
                </c:pt>
                <c:pt idx="36">
                  <c:v>-1.87</c:v>
                </c:pt>
                <c:pt idx="37">
                  <c:v>-2.2400000000000002</c:v>
                </c:pt>
                <c:pt idx="38">
                  <c:v>-3.11</c:v>
                </c:pt>
                <c:pt idx="39">
                  <c:v>-4.3</c:v>
                </c:pt>
                <c:pt idx="40">
                  <c:v>-4.5</c:v>
                </c:pt>
                <c:pt idx="41">
                  <c:v>-3.69</c:v>
                </c:pt>
                <c:pt idx="42">
                  <c:v>-2.0499999999999998</c:v>
                </c:pt>
                <c:pt idx="43">
                  <c:v>-0.42000000000000032</c:v>
                </c:pt>
                <c:pt idx="44">
                  <c:v>0.78</c:v>
                </c:pt>
                <c:pt idx="45">
                  <c:v>1.83</c:v>
                </c:pt>
                <c:pt idx="46">
                  <c:v>3.59</c:v>
                </c:pt>
                <c:pt idx="47">
                  <c:v>4.34</c:v>
                </c:pt>
                <c:pt idx="48">
                  <c:v>4.2</c:v>
                </c:pt>
                <c:pt idx="49">
                  <c:v>2.56</c:v>
                </c:pt>
                <c:pt idx="50">
                  <c:v>1.03</c:v>
                </c:pt>
                <c:pt idx="51">
                  <c:v>0.41000000000000031</c:v>
                </c:pt>
                <c:pt idx="52">
                  <c:v>2.0000000000000011E-2</c:v>
                </c:pt>
                <c:pt idx="53">
                  <c:v>-0.23</c:v>
                </c:pt>
                <c:pt idx="54">
                  <c:v>-0.750000000000001</c:v>
                </c:pt>
                <c:pt idx="55">
                  <c:v>-1.02</c:v>
                </c:pt>
                <c:pt idx="56">
                  <c:v>-1.41</c:v>
                </c:pt>
                <c:pt idx="57">
                  <c:v>-1.73</c:v>
                </c:pt>
                <c:pt idx="58">
                  <c:v>-1.58</c:v>
                </c:pt>
                <c:pt idx="59">
                  <c:v>-1.24</c:v>
                </c:pt>
                <c:pt idx="60">
                  <c:v>-1.3800000000000001</c:v>
                </c:pt>
                <c:pt idx="61">
                  <c:v>-1.9300000000000017</c:v>
                </c:pt>
                <c:pt idx="62">
                  <c:v>-2.6</c:v>
                </c:pt>
                <c:pt idx="63">
                  <c:v>-3.9899999999999998</c:v>
                </c:pt>
                <c:pt idx="64">
                  <c:v>-5.3</c:v>
                </c:pt>
                <c:pt idx="65">
                  <c:v>-5.3</c:v>
                </c:pt>
                <c:pt idx="66">
                  <c:v>-4.8099999999999996</c:v>
                </c:pt>
                <c:pt idx="67">
                  <c:v>-3.62</c:v>
                </c:pt>
                <c:pt idx="68">
                  <c:v>-3.4299999999999997</c:v>
                </c:pt>
                <c:pt idx="69">
                  <c:v>-2.08</c:v>
                </c:pt>
                <c:pt idx="70">
                  <c:v>0.28000000000000008</c:v>
                </c:pt>
                <c:pt idx="71">
                  <c:v>2.94</c:v>
                </c:pt>
                <c:pt idx="72">
                  <c:v>4.2699999999999996</c:v>
                </c:pt>
                <c:pt idx="73">
                  <c:v>3.96</c:v>
                </c:pt>
                <c:pt idx="74">
                  <c:v>2.96</c:v>
                </c:pt>
                <c:pt idx="75">
                  <c:v>2.7800000000000002</c:v>
                </c:pt>
                <c:pt idx="76">
                  <c:v>1.48</c:v>
                </c:pt>
                <c:pt idx="77">
                  <c:v>0.84000000000000064</c:v>
                </c:pt>
                <c:pt idx="78">
                  <c:v>-0.17</c:v>
                </c:pt>
                <c:pt idx="79">
                  <c:v>-1.2</c:v>
                </c:pt>
                <c:pt idx="80">
                  <c:v>-2.16</c:v>
                </c:pt>
                <c:pt idx="81">
                  <c:v>-2.4899999999999998</c:v>
                </c:pt>
                <c:pt idx="82">
                  <c:v>-2.67</c:v>
                </c:pt>
                <c:pt idx="83">
                  <c:v>-2.69</c:v>
                </c:pt>
                <c:pt idx="84">
                  <c:v>-2.74</c:v>
                </c:pt>
                <c:pt idx="85">
                  <c:v>-2.84</c:v>
                </c:pt>
                <c:pt idx="86">
                  <c:v>-2.7600000000000002</c:v>
                </c:pt>
                <c:pt idx="87">
                  <c:v>-3.55</c:v>
                </c:pt>
                <c:pt idx="88">
                  <c:v>-3.75</c:v>
                </c:pt>
                <c:pt idx="89">
                  <c:v>-3.05</c:v>
                </c:pt>
                <c:pt idx="90">
                  <c:v>-1.73</c:v>
                </c:pt>
                <c:pt idx="91">
                  <c:v>-0.81</c:v>
                </c:pt>
                <c:pt idx="92">
                  <c:v>-1.26</c:v>
                </c:pt>
                <c:pt idx="93">
                  <c:v>-0.630000000000001</c:v>
                </c:pt>
                <c:pt idx="94">
                  <c:v>0.73000000000000065</c:v>
                </c:pt>
                <c:pt idx="95">
                  <c:v>2.3899999999999997</c:v>
                </c:pt>
                <c:pt idx="96">
                  <c:v>3.25</c:v>
                </c:pt>
                <c:pt idx="97">
                  <c:v>2.9499999999999997</c:v>
                </c:pt>
                <c:pt idx="98">
                  <c:v>2.73</c:v>
                </c:pt>
                <c:pt idx="99">
                  <c:v>2.6</c:v>
                </c:pt>
                <c:pt idx="100">
                  <c:v>2.54</c:v>
                </c:pt>
                <c:pt idx="101">
                  <c:v>1.73</c:v>
                </c:pt>
                <c:pt idx="102">
                  <c:v>0.91</c:v>
                </c:pt>
                <c:pt idx="103">
                  <c:v>0.27</c:v>
                </c:pt>
                <c:pt idx="104">
                  <c:v>-7.0000000000000021E-2</c:v>
                </c:pt>
                <c:pt idx="105">
                  <c:v>-9.0000000000000024E-2</c:v>
                </c:pt>
                <c:pt idx="106">
                  <c:v>1.0000000000000005E-2</c:v>
                </c:pt>
                <c:pt idx="107">
                  <c:v>-6.0000000000000032E-2</c:v>
                </c:pt>
                <c:pt idx="108">
                  <c:v>-0.5</c:v>
                </c:pt>
                <c:pt idx="109">
                  <c:v>-0.99</c:v>
                </c:pt>
                <c:pt idx="110">
                  <c:v>-1.01</c:v>
                </c:pt>
                <c:pt idx="111">
                  <c:v>-1.53</c:v>
                </c:pt>
                <c:pt idx="112">
                  <c:v>-1.3800000000000001</c:v>
                </c:pt>
                <c:pt idx="113">
                  <c:v>-1.48</c:v>
                </c:pt>
                <c:pt idx="114">
                  <c:v>-3.73</c:v>
                </c:pt>
                <c:pt idx="115">
                  <c:v>-2.74</c:v>
                </c:pt>
                <c:pt idx="116">
                  <c:v>-2.72</c:v>
                </c:pt>
                <c:pt idx="117">
                  <c:v>-3.09</c:v>
                </c:pt>
                <c:pt idx="118">
                  <c:v>-1.54</c:v>
                </c:pt>
                <c:pt idx="119">
                  <c:v>0.58000000000000007</c:v>
                </c:pt>
                <c:pt idx="120">
                  <c:v>2.2799999999999998</c:v>
                </c:pt>
                <c:pt idx="121">
                  <c:v>2.25</c:v>
                </c:pt>
                <c:pt idx="122">
                  <c:v>1.21</c:v>
                </c:pt>
                <c:pt idx="123">
                  <c:v>-0.33000000000000057</c:v>
                </c:pt>
                <c:pt idx="124">
                  <c:v>-2.13</c:v>
                </c:pt>
                <c:pt idx="125">
                  <c:v>-3.94</c:v>
                </c:pt>
                <c:pt idx="126">
                  <c:v>-4.8099999999999996</c:v>
                </c:pt>
                <c:pt idx="127">
                  <c:v>-5.6</c:v>
                </c:pt>
                <c:pt idx="128">
                  <c:v>-5.85</c:v>
                </c:pt>
                <c:pt idx="129">
                  <c:v>-6.72</c:v>
                </c:pt>
                <c:pt idx="130">
                  <c:v>-6.95</c:v>
                </c:pt>
                <c:pt idx="131">
                  <c:v>-7.1899999999999995</c:v>
                </c:pt>
                <c:pt idx="132">
                  <c:v>-7.02</c:v>
                </c:pt>
                <c:pt idx="133">
                  <c:v>-7.05</c:v>
                </c:pt>
                <c:pt idx="134">
                  <c:v>-7.21</c:v>
                </c:pt>
                <c:pt idx="135">
                  <c:v>-7.9</c:v>
                </c:pt>
                <c:pt idx="136">
                  <c:v>-7.9</c:v>
                </c:pt>
                <c:pt idx="137">
                  <c:v>-7.64</c:v>
                </c:pt>
                <c:pt idx="138">
                  <c:v>-3.32</c:v>
                </c:pt>
                <c:pt idx="139">
                  <c:v>-1.58</c:v>
                </c:pt>
                <c:pt idx="140">
                  <c:v>-1.6800000000000017</c:v>
                </c:pt>
                <c:pt idx="141">
                  <c:v>-2.06</c:v>
                </c:pt>
                <c:pt idx="142">
                  <c:v>-2.13</c:v>
                </c:pt>
                <c:pt idx="143">
                  <c:v>-1.85</c:v>
                </c:pt>
                <c:pt idx="144">
                  <c:v>-1.85</c:v>
                </c:pt>
                <c:pt idx="145">
                  <c:v>-0.22</c:v>
                </c:pt>
                <c:pt idx="146">
                  <c:v>-0.630000000000001</c:v>
                </c:pt>
                <c:pt idx="147">
                  <c:v>-1.58</c:v>
                </c:pt>
                <c:pt idx="148">
                  <c:v>-2.3299999999999987</c:v>
                </c:pt>
                <c:pt idx="149">
                  <c:v>-3.72</c:v>
                </c:pt>
                <c:pt idx="150">
                  <c:v>-4.6899999999999995</c:v>
                </c:pt>
                <c:pt idx="151">
                  <c:v>-5.71</c:v>
                </c:pt>
                <c:pt idx="152">
                  <c:v>-5.9</c:v>
                </c:pt>
                <c:pt idx="153">
                  <c:v>-6.9300000000000024</c:v>
                </c:pt>
                <c:pt idx="154">
                  <c:v>-6.91</c:v>
                </c:pt>
                <c:pt idx="155">
                  <c:v>-6.68</c:v>
                </c:pt>
                <c:pt idx="156">
                  <c:v>-6.3</c:v>
                </c:pt>
                <c:pt idx="157">
                  <c:v>-6.3</c:v>
                </c:pt>
                <c:pt idx="158">
                  <c:v>-6.59</c:v>
                </c:pt>
                <c:pt idx="159">
                  <c:v>-6.6099999999999985</c:v>
                </c:pt>
                <c:pt idx="160">
                  <c:v>-6.14</c:v>
                </c:pt>
                <c:pt idx="161">
                  <c:v>-4.88</c:v>
                </c:pt>
                <c:pt idx="162">
                  <c:v>-3.59</c:v>
                </c:pt>
                <c:pt idx="163">
                  <c:v>-3.56</c:v>
                </c:pt>
                <c:pt idx="164">
                  <c:v>-4.87</c:v>
                </c:pt>
                <c:pt idx="165">
                  <c:v>3.03</c:v>
                </c:pt>
                <c:pt idx="166">
                  <c:v>0.78</c:v>
                </c:pt>
                <c:pt idx="167">
                  <c:v>4.4800000000000004</c:v>
                </c:pt>
                <c:pt idx="168">
                  <c:v>6.6099999999999985</c:v>
                </c:pt>
                <c:pt idx="169">
                  <c:v>5.84</c:v>
                </c:pt>
                <c:pt idx="170">
                  <c:v>3.59</c:v>
                </c:pt>
                <c:pt idx="171">
                  <c:v>1.84</c:v>
                </c:pt>
                <c:pt idx="172">
                  <c:v>0.68</c:v>
                </c:pt>
                <c:pt idx="173">
                  <c:v>-0.56999999999999995</c:v>
                </c:pt>
                <c:pt idx="174">
                  <c:v>-1.54</c:v>
                </c:pt>
                <c:pt idx="175">
                  <c:v>-2.1800000000000002</c:v>
                </c:pt>
                <c:pt idx="176">
                  <c:v>-1.9200000000000017</c:v>
                </c:pt>
                <c:pt idx="177">
                  <c:v>-2.5499999999999998</c:v>
                </c:pt>
                <c:pt idx="178">
                  <c:v>-2.8099999999999987</c:v>
                </c:pt>
                <c:pt idx="179">
                  <c:v>-3.12</c:v>
                </c:pt>
                <c:pt idx="180">
                  <c:v>-3.22</c:v>
                </c:pt>
                <c:pt idx="181">
                  <c:v>-3.51</c:v>
                </c:pt>
                <c:pt idx="182">
                  <c:v>-3.9899999999999998</c:v>
                </c:pt>
                <c:pt idx="183">
                  <c:v>-4.5599999999999996</c:v>
                </c:pt>
                <c:pt idx="184">
                  <c:v>-5.1199999999999966</c:v>
                </c:pt>
                <c:pt idx="185">
                  <c:v>-3.56</c:v>
                </c:pt>
                <c:pt idx="186">
                  <c:v>-1.31</c:v>
                </c:pt>
                <c:pt idx="187">
                  <c:v>-3.0000000000000002E-2</c:v>
                </c:pt>
                <c:pt idx="188">
                  <c:v>-3.0000000000000002E-2</c:v>
                </c:pt>
                <c:pt idx="189">
                  <c:v>-2.15</c:v>
                </c:pt>
                <c:pt idx="190">
                  <c:v>-1.48</c:v>
                </c:pt>
                <c:pt idx="191">
                  <c:v>-1.76</c:v>
                </c:pt>
                <c:pt idx="192">
                  <c:v>-2.8099999999999987</c:v>
                </c:pt>
                <c:pt idx="193">
                  <c:v>-3.52</c:v>
                </c:pt>
                <c:pt idx="194">
                  <c:v>-2.86</c:v>
                </c:pt>
                <c:pt idx="195">
                  <c:v>-1.57</c:v>
                </c:pt>
                <c:pt idx="196">
                  <c:v>-0.45</c:v>
                </c:pt>
                <c:pt idx="197">
                  <c:v>-0.30000000000000032</c:v>
                </c:pt>
                <c:pt idx="198">
                  <c:v>-0.43000000000000038</c:v>
                </c:pt>
                <c:pt idx="199">
                  <c:v>-1.51</c:v>
                </c:pt>
                <c:pt idx="200">
                  <c:v>-1.62</c:v>
                </c:pt>
                <c:pt idx="201">
                  <c:v>-2.06</c:v>
                </c:pt>
                <c:pt idx="202">
                  <c:v>-2.27</c:v>
                </c:pt>
                <c:pt idx="203">
                  <c:v>-2.8</c:v>
                </c:pt>
                <c:pt idx="204">
                  <c:v>-2.9899999999999998</c:v>
                </c:pt>
                <c:pt idx="205">
                  <c:v>-3.36</c:v>
                </c:pt>
                <c:pt idx="206">
                  <c:v>-3.09</c:v>
                </c:pt>
                <c:pt idx="207">
                  <c:v>-2.65</c:v>
                </c:pt>
                <c:pt idx="208">
                  <c:v>-1.82</c:v>
                </c:pt>
                <c:pt idx="209">
                  <c:v>-6.0000000000000032E-2</c:v>
                </c:pt>
                <c:pt idx="210">
                  <c:v>2.14</c:v>
                </c:pt>
                <c:pt idx="211">
                  <c:v>3.56</c:v>
                </c:pt>
                <c:pt idx="212">
                  <c:v>3.3099999999999987</c:v>
                </c:pt>
                <c:pt idx="213">
                  <c:v>3.05</c:v>
                </c:pt>
                <c:pt idx="214">
                  <c:v>3.42</c:v>
                </c:pt>
                <c:pt idx="215">
                  <c:v>4.5199999999999996</c:v>
                </c:pt>
                <c:pt idx="216">
                  <c:v>5.39</c:v>
                </c:pt>
                <c:pt idx="217">
                  <c:v>5.8199999999999985</c:v>
                </c:pt>
                <c:pt idx="218">
                  <c:v>6.06</c:v>
                </c:pt>
                <c:pt idx="219">
                  <c:v>5.92</c:v>
                </c:pt>
                <c:pt idx="220">
                  <c:v>5.3199999999999985</c:v>
                </c:pt>
                <c:pt idx="221">
                  <c:v>4.58</c:v>
                </c:pt>
                <c:pt idx="222">
                  <c:v>3.68</c:v>
                </c:pt>
                <c:pt idx="223">
                  <c:v>2.67</c:v>
                </c:pt>
                <c:pt idx="224">
                  <c:v>1.6700000000000017</c:v>
                </c:pt>
                <c:pt idx="225">
                  <c:v>0.12000000000000002</c:v>
                </c:pt>
                <c:pt idx="226">
                  <c:v>-0.29000000000000031</c:v>
                </c:pt>
                <c:pt idx="227">
                  <c:v>-0.59</c:v>
                </c:pt>
                <c:pt idx="228">
                  <c:v>-0.96000000000000063</c:v>
                </c:pt>
                <c:pt idx="229">
                  <c:v>-1.84</c:v>
                </c:pt>
                <c:pt idx="230">
                  <c:v>-2.72</c:v>
                </c:pt>
                <c:pt idx="231">
                  <c:v>-2.4499999999999997</c:v>
                </c:pt>
                <c:pt idx="232">
                  <c:v>-1.28</c:v>
                </c:pt>
                <c:pt idx="233">
                  <c:v>0.29000000000000031</c:v>
                </c:pt>
                <c:pt idx="234">
                  <c:v>1.48</c:v>
                </c:pt>
                <c:pt idx="235">
                  <c:v>1.77</c:v>
                </c:pt>
                <c:pt idx="236">
                  <c:v>1.3900000000000001</c:v>
                </c:pt>
                <c:pt idx="237">
                  <c:v>2.0299999999999998</c:v>
                </c:pt>
                <c:pt idx="238">
                  <c:v>3.51</c:v>
                </c:pt>
                <c:pt idx="239">
                  <c:v>3.51</c:v>
                </c:pt>
                <c:pt idx="240">
                  <c:v>4.1899999999999995</c:v>
                </c:pt>
                <c:pt idx="241">
                  <c:v>3.4</c:v>
                </c:pt>
                <c:pt idx="242">
                  <c:v>3.56</c:v>
                </c:pt>
                <c:pt idx="243">
                  <c:v>4.5</c:v>
                </c:pt>
                <c:pt idx="244">
                  <c:v>5.2700000000000014</c:v>
                </c:pt>
                <c:pt idx="245">
                  <c:v>5.04</c:v>
                </c:pt>
                <c:pt idx="246">
                  <c:v>4.2300000000000004</c:v>
                </c:pt>
                <c:pt idx="247">
                  <c:v>3.04</c:v>
                </c:pt>
                <c:pt idx="248">
                  <c:v>2.4699999999999998</c:v>
                </c:pt>
                <c:pt idx="249">
                  <c:v>2.02</c:v>
                </c:pt>
                <c:pt idx="250">
                  <c:v>1.21</c:v>
                </c:pt>
                <c:pt idx="251">
                  <c:v>0.33000000000000057</c:v>
                </c:pt>
                <c:pt idx="252">
                  <c:v>-0.45</c:v>
                </c:pt>
                <c:pt idx="253">
                  <c:v>-0.46</c:v>
                </c:pt>
                <c:pt idx="254">
                  <c:v>-0.33000000000000057</c:v>
                </c:pt>
                <c:pt idx="255">
                  <c:v>0.84000000000000064</c:v>
                </c:pt>
                <c:pt idx="256">
                  <c:v>2.3299999999999987</c:v>
                </c:pt>
                <c:pt idx="257">
                  <c:v>3.9899999999999998</c:v>
                </c:pt>
                <c:pt idx="258">
                  <c:v>4.9300000000000024</c:v>
                </c:pt>
                <c:pt idx="259">
                  <c:v>5.07</c:v>
                </c:pt>
                <c:pt idx="260">
                  <c:v>3.9699999999999998</c:v>
                </c:pt>
                <c:pt idx="261">
                  <c:v>2.7</c:v>
                </c:pt>
                <c:pt idx="262">
                  <c:v>2.12</c:v>
                </c:pt>
                <c:pt idx="263">
                  <c:v>2.64</c:v>
                </c:pt>
                <c:pt idx="264">
                  <c:v>3.44</c:v>
                </c:pt>
                <c:pt idx="265">
                  <c:v>3.8299999999999987</c:v>
                </c:pt>
                <c:pt idx="266">
                  <c:v>4.55</c:v>
                </c:pt>
                <c:pt idx="267">
                  <c:v>5.68</c:v>
                </c:pt>
                <c:pt idx="268">
                  <c:v>6.21</c:v>
                </c:pt>
                <c:pt idx="269">
                  <c:v>5.95</c:v>
                </c:pt>
                <c:pt idx="270">
                  <c:v>4.72</c:v>
                </c:pt>
                <c:pt idx="271">
                  <c:v>3.67</c:v>
                </c:pt>
                <c:pt idx="272">
                  <c:v>2.92</c:v>
                </c:pt>
                <c:pt idx="273">
                  <c:v>2.29</c:v>
                </c:pt>
                <c:pt idx="274">
                  <c:v>1.62</c:v>
                </c:pt>
                <c:pt idx="275">
                  <c:v>0.9</c:v>
                </c:pt>
                <c:pt idx="276">
                  <c:v>-0.46</c:v>
                </c:pt>
                <c:pt idx="277">
                  <c:v>-1.1100000000000001</c:v>
                </c:pt>
                <c:pt idx="278">
                  <c:v>-1.22</c:v>
                </c:pt>
                <c:pt idx="279">
                  <c:v>0.64000000000000101</c:v>
                </c:pt>
                <c:pt idx="280">
                  <c:v>2.82</c:v>
                </c:pt>
                <c:pt idx="281">
                  <c:v>5.8599999999999985</c:v>
                </c:pt>
                <c:pt idx="282">
                  <c:v>7.78</c:v>
                </c:pt>
                <c:pt idx="283">
                  <c:v>8.42</c:v>
                </c:pt>
                <c:pt idx="284">
                  <c:v>7.1599999999999975</c:v>
                </c:pt>
                <c:pt idx="285">
                  <c:v>6.38</c:v>
                </c:pt>
                <c:pt idx="286">
                  <c:v>6.5</c:v>
                </c:pt>
                <c:pt idx="287">
                  <c:v>7</c:v>
                </c:pt>
                <c:pt idx="288">
                  <c:v>7.23</c:v>
                </c:pt>
                <c:pt idx="289">
                  <c:v>6.54</c:v>
                </c:pt>
                <c:pt idx="290">
                  <c:v>6.4</c:v>
                </c:pt>
                <c:pt idx="291">
                  <c:v>7.25</c:v>
                </c:pt>
                <c:pt idx="292">
                  <c:v>8.66</c:v>
                </c:pt>
                <c:pt idx="293">
                  <c:v>8.9600000000000026</c:v>
                </c:pt>
                <c:pt idx="294">
                  <c:v>6.89</c:v>
                </c:pt>
                <c:pt idx="295">
                  <c:v>3.8899999999999997</c:v>
                </c:pt>
                <c:pt idx="296">
                  <c:v>1.9100000000000001</c:v>
                </c:pt>
                <c:pt idx="297">
                  <c:v>0.750000000000001</c:v>
                </c:pt>
                <c:pt idx="298">
                  <c:v>-6.0000000000000032E-2</c:v>
                </c:pt>
                <c:pt idx="299">
                  <c:v>-1.35</c:v>
                </c:pt>
                <c:pt idx="300">
                  <c:v>-3.05</c:v>
                </c:pt>
                <c:pt idx="301">
                  <c:v>-4.0199999999999996</c:v>
                </c:pt>
                <c:pt idx="302">
                  <c:v>-3.8499999999999988</c:v>
                </c:pt>
                <c:pt idx="303">
                  <c:v>-3.8499999999999988</c:v>
                </c:pt>
                <c:pt idx="304">
                  <c:v>0.630000000000001</c:v>
                </c:pt>
                <c:pt idx="305">
                  <c:v>1.6400000000000001</c:v>
                </c:pt>
                <c:pt idx="306">
                  <c:v>1.78</c:v>
                </c:pt>
                <c:pt idx="307">
                  <c:v>0.60000000000000064</c:v>
                </c:pt>
                <c:pt idx="308">
                  <c:v>-2.0099999999999998</c:v>
                </c:pt>
                <c:pt idx="309">
                  <c:v>-3.8099999999999987</c:v>
                </c:pt>
                <c:pt idx="310">
                  <c:v>-3.88</c:v>
                </c:pt>
                <c:pt idx="311">
                  <c:v>-2.69</c:v>
                </c:pt>
                <c:pt idx="312">
                  <c:v>-1.77</c:v>
                </c:pt>
                <c:pt idx="313">
                  <c:v>-1.32</c:v>
                </c:pt>
                <c:pt idx="314">
                  <c:v>-0.29000000000000031</c:v>
                </c:pt>
                <c:pt idx="315">
                  <c:v>1.6400000000000001</c:v>
                </c:pt>
                <c:pt idx="316">
                  <c:v>3.61</c:v>
                </c:pt>
                <c:pt idx="317">
                  <c:v>4.33</c:v>
                </c:pt>
                <c:pt idx="318">
                  <c:v>2.2999999999999998</c:v>
                </c:pt>
                <c:pt idx="319">
                  <c:v>-0.21000000000000021</c:v>
                </c:pt>
                <c:pt idx="320">
                  <c:v>-2.3199999999999967</c:v>
                </c:pt>
                <c:pt idx="321">
                  <c:v>-2.9299999999999997</c:v>
                </c:pt>
                <c:pt idx="322">
                  <c:v>-3.69</c:v>
                </c:pt>
                <c:pt idx="323">
                  <c:v>-4.95</c:v>
                </c:pt>
                <c:pt idx="324">
                  <c:v>-6.4700000000000024</c:v>
                </c:pt>
                <c:pt idx="325">
                  <c:v>-7.24</c:v>
                </c:pt>
                <c:pt idx="326">
                  <c:v>-7.4700000000000024</c:v>
                </c:pt>
                <c:pt idx="327">
                  <c:v>-6.89</c:v>
                </c:pt>
                <c:pt idx="328">
                  <c:v>-6.6099999999999985</c:v>
                </c:pt>
                <c:pt idx="329">
                  <c:v>-5.84</c:v>
                </c:pt>
                <c:pt idx="330">
                  <c:v>3.34</c:v>
                </c:pt>
                <c:pt idx="331">
                  <c:v>3.75</c:v>
                </c:pt>
                <c:pt idx="332">
                  <c:v>4.01</c:v>
                </c:pt>
                <c:pt idx="333">
                  <c:v>4.21</c:v>
                </c:pt>
                <c:pt idx="334">
                  <c:v>4.9700000000000024</c:v>
                </c:pt>
                <c:pt idx="335">
                  <c:v>7.49</c:v>
                </c:pt>
                <c:pt idx="336">
                  <c:v>9.33</c:v>
                </c:pt>
                <c:pt idx="337">
                  <c:v>10.49</c:v>
                </c:pt>
                <c:pt idx="338">
                  <c:v>11.07</c:v>
                </c:pt>
                <c:pt idx="339">
                  <c:v>11.61</c:v>
                </c:pt>
                <c:pt idx="340">
                  <c:v>12.360000000000014</c:v>
                </c:pt>
                <c:pt idx="341">
                  <c:v>11.52</c:v>
                </c:pt>
                <c:pt idx="342">
                  <c:v>9.1300000000000008</c:v>
                </c:pt>
                <c:pt idx="343">
                  <c:v>6.24</c:v>
                </c:pt>
                <c:pt idx="344">
                  <c:v>4.28</c:v>
                </c:pt>
                <c:pt idx="345">
                  <c:v>3</c:v>
                </c:pt>
                <c:pt idx="346">
                  <c:v>1.34</c:v>
                </c:pt>
                <c:pt idx="347">
                  <c:v>-0.66000000000000114</c:v>
                </c:pt>
                <c:pt idx="348">
                  <c:v>-2.88</c:v>
                </c:pt>
                <c:pt idx="349">
                  <c:v>-4.7300000000000004</c:v>
                </c:pt>
                <c:pt idx="350">
                  <c:v>-5.7</c:v>
                </c:pt>
                <c:pt idx="351">
                  <c:v>-4.99</c:v>
                </c:pt>
                <c:pt idx="352">
                  <c:v>-4.0199999999999996</c:v>
                </c:pt>
                <c:pt idx="353">
                  <c:v>-2.7600000000000002</c:v>
                </c:pt>
                <c:pt idx="354">
                  <c:v>-1.57</c:v>
                </c:pt>
                <c:pt idx="355">
                  <c:v>-1.01</c:v>
                </c:pt>
                <c:pt idx="356">
                  <c:v>-0.8</c:v>
                </c:pt>
                <c:pt idx="357">
                  <c:v>-4.0000000000000022E-2</c:v>
                </c:pt>
                <c:pt idx="358">
                  <c:v>1.43</c:v>
                </c:pt>
                <c:pt idx="359">
                  <c:v>3.55</c:v>
                </c:pt>
                <c:pt idx="360">
                  <c:v>4.91</c:v>
                </c:pt>
                <c:pt idx="361">
                  <c:v>5.49</c:v>
                </c:pt>
                <c:pt idx="362">
                  <c:v>5.29</c:v>
                </c:pt>
                <c:pt idx="363">
                  <c:v>5.45</c:v>
                </c:pt>
                <c:pt idx="364">
                  <c:v>6.14</c:v>
                </c:pt>
                <c:pt idx="365">
                  <c:v>6.6599999999999975</c:v>
                </c:pt>
                <c:pt idx="366">
                  <c:v>5.31</c:v>
                </c:pt>
                <c:pt idx="367">
                  <c:v>3.08</c:v>
                </c:pt>
                <c:pt idx="368">
                  <c:v>1.1599999999999981</c:v>
                </c:pt>
                <c:pt idx="369">
                  <c:v>0.17</c:v>
                </c:pt>
                <c:pt idx="370">
                  <c:v>-0.41000000000000031</c:v>
                </c:pt>
                <c:pt idx="371">
                  <c:v>-1.73</c:v>
                </c:pt>
                <c:pt idx="372">
                  <c:v>-3.69</c:v>
                </c:pt>
                <c:pt idx="373">
                  <c:v>-5.5</c:v>
                </c:pt>
                <c:pt idx="374">
                  <c:v>-6.59</c:v>
                </c:pt>
                <c:pt idx="375">
                  <c:v>-5.83</c:v>
                </c:pt>
                <c:pt idx="376">
                  <c:v>-4.41</c:v>
                </c:pt>
                <c:pt idx="377">
                  <c:v>-2.8699999999999997</c:v>
                </c:pt>
                <c:pt idx="378">
                  <c:v>-2.02</c:v>
                </c:pt>
                <c:pt idx="379">
                  <c:v>-1.54</c:v>
                </c:pt>
                <c:pt idx="380">
                  <c:v>-2.58</c:v>
                </c:pt>
                <c:pt idx="381">
                  <c:v>-3.46</c:v>
                </c:pt>
                <c:pt idx="382">
                  <c:v>-3.25</c:v>
                </c:pt>
                <c:pt idx="383">
                  <c:v>-1.1499999999999981</c:v>
                </c:pt>
                <c:pt idx="384">
                  <c:v>0.28000000000000008</c:v>
                </c:pt>
                <c:pt idx="385">
                  <c:v>1.9200000000000017</c:v>
                </c:pt>
                <c:pt idx="386">
                  <c:v>3.19</c:v>
                </c:pt>
                <c:pt idx="387">
                  <c:v>4.8899999999999997</c:v>
                </c:pt>
                <c:pt idx="388">
                  <c:v>5.6099999999999985</c:v>
                </c:pt>
                <c:pt idx="389">
                  <c:v>5.84</c:v>
                </c:pt>
                <c:pt idx="390">
                  <c:v>4.6899999999999995</c:v>
                </c:pt>
                <c:pt idx="391">
                  <c:v>2.94</c:v>
                </c:pt>
                <c:pt idx="392">
                  <c:v>1.21</c:v>
                </c:pt>
                <c:pt idx="393">
                  <c:v>-3.0000000000000002E-2</c:v>
                </c:pt>
                <c:pt idx="394">
                  <c:v>-0.61000000000000065</c:v>
                </c:pt>
                <c:pt idx="395">
                  <c:v>-1.33</c:v>
                </c:pt>
                <c:pt idx="396">
                  <c:v>-2.2000000000000002</c:v>
                </c:pt>
                <c:pt idx="397">
                  <c:v>-2.79</c:v>
                </c:pt>
                <c:pt idx="398">
                  <c:v>-2.52</c:v>
                </c:pt>
                <c:pt idx="399">
                  <c:v>-1.44</c:v>
                </c:pt>
                <c:pt idx="400">
                  <c:v>-0.42000000000000032</c:v>
                </c:pt>
                <c:pt idx="401">
                  <c:v>-0.22</c:v>
                </c:pt>
                <c:pt idx="402">
                  <c:v>-0.750000000000001</c:v>
                </c:pt>
                <c:pt idx="403">
                  <c:v>-1.5</c:v>
                </c:pt>
                <c:pt idx="404">
                  <c:v>-2.0699999999999998</c:v>
                </c:pt>
                <c:pt idx="405">
                  <c:v>-1.22</c:v>
                </c:pt>
                <c:pt idx="406">
                  <c:v>2.5</c:v>
                </c:pt>
                <c:pt idx="407">
                  <c:v>7.1599999999999975</c:v>
                </c:pt>
                <c:pt idx="408">
                  <c:v>7.1599999999999975</c:v>
                </c:pt>
                <c:pt idx="409">
                  <c:v>10.02</c:v>
                </c:pt>
                <c:pt idx="410">
                  <c:v>9.4500000000000028</c:v>
                </c:pt>
                <c:pt idx="411">
                  <c:v>9.18</c:v>
                </c:pt>
                <c:pt idx="412">
                  <c:v>9.9</c:v>
                </c:pt>
                <c:pt idx="413">
                  <c:v>9.8700000000000028</c:v>
                </c:pt>
                <c:pt idx="414">
                  <c:v>7.8199999999999985</c:v>
                </c:pt>
                <c:pt idx="415">
                  <c:v>4.37</c:v>
                </c:pt>
                <c:pt idx="416">
                  <c:v>0.58000000000000007</c:v>
                </c:pt>
                <c:pt idx="417">
                  <c:v>-2.0699999999999998</c:v>
                </c:pt>
                <c:pt idx="418">
                  <c:v>-2.72</c:v>
                </c:pt>
                <c:pt idx="419">
                  <c:v>-3.4299999999999997</c:v>
                </c:pt>
                <c:pt idx="420">
                  <c:v>-3.66</c:v>
                </c:pt>
                <c:pt idx="421">
                  <c:v>-3.9</c:v>
                </c:pt>
                <c:pt idx="422">
                  <c:v>-2.94</c:v>
                </c:pt>
                <c:pt idx="423">
                  <c:v>-1.83</c:v>
                </c:pt>
                <c:pt idx="424">
                  <c:v>-0.74000000000000088</c:v>
                </c:pt>
                <c:pt idx="425">
                  <c:v>0.52</c:v>
                </c:pt>
                <c:pt idx="426">
                  <c:v>2.73</c:v>
                </c:pt>
                <c:pt idx="427">
                  <c:v>3.7800000000000002</c:v>
                </c:pt>
                <c:pt idx="428">
                  <c:v>2.9899999999999998</c:v>
                </c:pt>
                <c:pt idx="429">
                  <c:v>2.7800000000000002</c:v>
                </c:pt>
                <c:pt idx="430">
                  <c:v>2.9899999999999998</c:v>
                </c:pt>
                <c:pt idx="431">
                  <c:v>2.9899999999999998</c:v>
                </c:pt>
                <c:pt idx="432">
                  <c:v>3.62</c:v>
                </c:pt>
                <c:pt idx="433">
                  <c:v>4.55</c:v>
                </c:pt>
                <c:pt idx="434">
                  <c:v>4.51</c:v>
                </c:pt>
                <c:pt idx="435">
                  <c:v>4.4700000000000024</c:v>
                </c:pt>
                <c:pt idx="436">
                  <c:v>4.1099999999999985</c:v>
                </c:pt>
                <c:pt idx="437">
                  <c:v>4.1199999999999966</c:v>
                </c:pt>
                <c:pt idx="438">
                  <c:v>3.17</c:v>
                </c:pt>
                <c:pt idx="439">
                  <c:v>1.9900000000000018</c:v>
                </c:pt>
                <c:pt idx="440">
                  <c:v>0.65000000000000113</c:v>
                </c:pt>
                <c:pt idx="441">
                  <c:v>-1.1000000000000001</c:v>
                </c:pt>
                <c:pt idx="442">
                  <c:v>-2.16</c:v>
                </c:pt>
                <c:pt idx="443">
                  <c:v>-3.3899999999999997</c:v>
                </c:pt>
                <c:pt idx="444">
                  <c:v>-4.04</c:v>
                </c:pt>
                <c:pt idx="445">
                  <c:v>-4.7699999999999996</c:v>
                </c:pt>
                <c:pt idx="446">
                  <c:v>-4.46</c:v>
                </c:pt>
                <c:pt idx="447">
                  <c:v>-2.9</c:v>
                </c:pt>
                <c:pt idx="448">
                  <c:v>-1.0900000000000001</c:v>
                </c:pt>
                <c:pt idx="449">
                  <c:v>0.81</c:v>
                </c:pt>
                <c:pt idx="450">
                  <c:v>2.3199999999999967</c:v>
                </c:pt>
                <c:pt idx="451">
                  <c:v>2.8899999999999997</c:v>
                </c:pt>
                <c:pt idx="452">
                  <c:v>2.4699999999999998</c:v>
                </c:pt>
                <c:pt idx="453">
                  <c:v>2.4</c:v>
                </c:pt>
                <c:pt idx="454">
                  <c:v>3.03</c:v>
                </c:pt>
                <c:pt idx="455">
                  <c:v>5.1899999999999995</c:v>
                </c:pt>
                <c:pt idx="456">
                  <c:v>5.68</c:v>
                </c:pt>
                <c:pt idx="457">
                  <c:v>5.21</c:v>
                </c:pt>
                <c:pt idx="458">
                  <c:v>4.3499999999999996</c:v>
                </c:pt>
                <c:pt idx="459">
                  <c:v>4.76</c:v>
                </c:pt>
                <c:pt idx="460">
                  <c:v>5.98</c:v>
                </c:pt>
                <c:pt idx="461">
                  <c:v>5.74</c:v>
                </c:pt>
                <c:pt idx="462">
                  <c:v>3.64</c:v>
                </c:pt>
                <c:pt idx="463">
                  <c:v>0.71000000000000063</c:v>
                </c:pt>
                <c:pt idx="464">
                  <c:v>-1.6700000000000017</c:v>
                </c:pt>
                <c:pt idx="465">
                  <c:v>-3.32</c:v>
                </c:pt>
                <c:pt idx="466">
                  <c:v>-3.98</c:v>
                </c:pt>
                <c:pt idx="467">
                  <c:v>-4.8499999999999996</c:v>
                </c:pt>
                <c:pt idx="468">
                  <c:v>-5.2700000000000014</c:v>
                </c:pt>
                <c:pt idx="469">
                  <c:v>-6.21</c:v>
                </c:pt>
                <c:pt idx="470">
                  <c:v>-6.22</c:v>
                </c:pt>
                <c:pt idx="471">
                  <c:v>-5.37</c:v>
                </c:pt>
                <c:pt idx="472">
                  <c:v>-4.42</c:v>
                </c:pt>
                <c:pt idx="473">
                  <c:v>-3.73</c:v>
                </c:pt>
                <c:pt idx="474">
                  <c:v>-3.69</c:v>
                </c:pt>
                <c:pt idx="475">
                  <c:v>-2.8499999999999988</c:v>
                </c:pt>
                <c:pt idx="476">
                  <c:v>-2.16</c:v>
                </c:pt>
                <c:pt idx="477">
                  <c:v>-1.03</c:v>
                </c:pt>
                <c:pt idx="478">
                  <c:v>-2.0000000000000011E-2</c:v>
                </c:pt>
                <c:pt idx="479">
                  <c:v>1.1100000000000001</c:v>
                </c:pt>
                <c:pt idx="480">
                  <c:v>1.3800000000000001</c:v>
                </c:pt>
                <c:pt idx="481">
                  <c:v>1.43</c:v>
                </c:pt>
                <c:pt idx="482">
                  <c:v>0.86000000000000065</c:v>
                </c:pt>
                <c:pt idx="483">
                  <c:v>0.72000000000000064</c:v>
                </c:pt>
                <c:pt idx="484">
                  <c:v>0.91</c:v>
                </c:pt>
                <c:pt idx="485">
                  <c:v>0.59</c:v>
                </c:pt>
                <c:pt idx="486">
                  <c:v>-0.71000000000000063</c:v>
                </c:pt>
                <c:pt idx="487">
                  <c:v>-2.5099999999999998</c:v>
                </c:pt>
                <c:pt idx="488">
                  <c:v>-3.8499999999999988</c:v>
                </c:pt>
                <c:pt idx="489">
                  <c:v>-4.63</c:v>
                </c:pt>
                <c:pt idx="490">
                  <c:v>-4.5199999999999996</c:v>
                </c:pt>
                <c:pt idx="491">
                  <c:v>-4.3599999999999985</c:v>
                </c:pt>
                <c:pt idx="492">
                  <c:v>-4.4300000000000024</c:v>
                </c:pt>
                <c:pt idx="493">
                  <c:v>-4.8199999999999985</c:v>
                </c:pt>
                <c:pt idx="494">
                  <c:v>-6.07</c:v>
                </c:pt>
                <c:pt idx="495">
                  <c:v>-6.87</c:v>
                </c:pt>
                <c:pt idx="496">
                  <c:v>-7.4</c:v>
                </c:pt>
                <c:pt idx="497">
                  <c:v>-7.21</c:v>
                </c:pt>
                <c:pt idx="498">
                  <c:v>-6.24</c:v>
                </c:pt>
                <c:pt idx="499">
                  <c:v>-5.07</c:v>
                </c:pt>
                <c:pt idx="500">
                  <c:v>0.42000000000000032</c:v>
                </c:pt>
                <c:pt idx="501">
                  <c:v>1.3</c:v>
                </c:pt>
                <c:pt idx="502">
                  <c:v>2.15</c:v>
                </c:pt>
                <c:pt idx="503">
                  <c:v>4.1099999999999985</c:v>
                </c:pt>
                <c:pt idx="504">
                  <c:v>4.59</c:v>
                </c:pt>
                <c:pt idx="505">
                  <c:v>4.74</c:v>
                </c:pt>
                <c:pt idx="506">
                  <c:v>4.8</c:v>
                </c:pt>
                <c:pt idx="507">
                  <c:v>5.1199999999999966</c:v>
                </c:pt>
                <c:pt idx="508">
                  <c:v>5.5</c:v>
                </c:pt>
                <c:pt idx="509">
                  <c:v>5.09</c:v>
                </c:pt>
                <c:pt idx="510">
                  <c:v>4.03</c:v>
                </c:pt>
                <c:pt idx="511">
                  <c:v>2.75</c:v>
                </c:pt>
                <c:pt idx="512">
                  <c:v>1.28</c:v>
                </c:pt>
                <c:pt idx="513">
                  <c:v>0.32000000000000051</c:v>
                </c:pt>
                <c:pt idx="514">
                  <c:v>0.18000000000000022</c:v>
                </c:pt>
                <c:pt idx="515">
                  <c:v>0.11</c:v>
                </c:pt>
                <c:pt idx="516">
                  <c:v>0.33000000000000057</c:v>
                </c:pt>
                <c:pt idx="517">
                  <c:v>-0.3800000000000005</c:v>
                </c:pt>
                <c:pt idx="518">
                  <c:v>-0.98</c:v>
                </c:pt>
                <c:pt idx="519">
                  <c:v>-1.23</c:v>
                </c:pt>
                <c:pt idx="520">
                  <c:v>-1.03</c:v>
                </c:pt>
                <c:pt idx="521">
                  <c:v>-0.78</c:v>
                </c:pt>
                <c:pt idx="522">
                  <c:v>-0.97000000000000064</c:v>
                </c:pt>
                <c:pt idx="523">
                  <c:v>-1.9300000000000017</c:v>
                </c:pt>
                <c:pt idx="524">
                  <c:v>-2.73</c:v>
                </c:pt>
                <c:pt idx="525">
                  <c:v>-2.08</c:v>
                </c:pt>
                <c:pt idx="526">
                  <c:v>-0.22</c:v>
                </c:pt>
                <c:pt idx="527">
                  <c:v>1.9200000000000017</c:v>
                </c:pt>
                <c:pt idx="528">
                  <c:v>2.66</c:v>
                </c:pt>
                <c:pt idx="529">
                  <c:v>2.9899999999999998</c:v>
                </c:pt>
                <c:pt idx="530">
                  <c:v>3.25</c:v>
                </c:pt>
                <c:pt idx="531">
                  <c:v>4.0199999999999996</c:v>
                </c:pt>
                <c:pt idx="532">
                  <c:v>4.37</c:v>
                </c:pt>
                <c:pt idx="533">
                  <c:v>4.33</c:v>
                </c:pt>
                <c:pt idx="534">
                  <c:v>3.27</c:v>
                </c:pt>
                <c:pt idx="535">
                  <c:v>2.63</c:v>
                </c:pt>
                <c:pt idx="536">
                  <c:v>2.0499999999999998</c:v>
                </c:pt>
                <c:pt idx="537">
                  <c:v>1.57</c:v>
                </c:pt>
                <c:pt idx="538">
                  <c:v>1.1299999999999979</c:v>
                </c:pt>
                <c:pt idx="539">
                  <c:v>0.27</c:v>
                </c:pt>
                <c:pt idx="540">
                  <c:v>0.60000000000000064</c:v>
                </c:pt>
                <c:pt idx="541">
                  <c:v>0.56000000000000005</c:v>
                </c:pt>
                <c:pt idx="542">
                  <c:v>0.70000000000000062</c:v>
                </c:pt>
                <c:pt idx="543">
                  <c:v>0.30000000000000032</c:v>
                </c:pt>
                <c:pt idx="544">
                  <c:v>0.21000000000000021</c:v>
                </c:pt>
                <c:pt idx="545">
                  <c:v>2.73</c:v>
                </c:pt>
                <c:pt idx="546">
                  <c:v>1.73</c:v>
                </c:pt>
                <c:pt idx="547">
                  <c:v>1.9700000000000017</c:v>
                </c:pt>
                <c:pt idx="548">
                  <c:v>1.6800000000000017</c:v>
                </c:pt>
                <c:pt idx="549">
                  <c:v>3.24</c:v>
                </c:pt>
                <c:pt idx="550">
                  <c:v>4.78</c:v>
                </c:pt>
                <c:pt idx="551">
                  <c:v>5.9</c:v>
                </c:pt>
                <c:pt idx="552">
                  <c:v>6.6099999999999985</c:v>
                </c:pt>
                <c:pt idx="553">
                  <c:v>7.39</c:v>
                </c:pt>
                <c:pt idx="554">
                  <c:v>8.11</c:v>
                </c:pt>
                <c:pt idx="555">
                  <c:v>7.92</c:v>
                </c:pt>
                <c:pt idx="556">
                  <c:v>7.03</c:v>
                </c:pt>
                <c:pt idx="557">
                  <c:v>5.55</c:v>
                </c:pt>
                <c:pt idx="558">
                  <c:v>4.07</c:v>
                </c:pt>
                <c:pt idx="559">
                  <c:v>3.38</c:v>
                </c:pt>
                <c:pt idx="560">
                  <c:v>2.9499999999999997</c:v>
                </c:pt>
                <c:pt idx="561">
                  <c:v>3.17</c:v>
                </c:pt>
                <c:pt idx="562">
                  <c:v>3.21</c:v>
                </c:pt>
                <c:pt idx="563">
                  <c:v>3.34</c:v>
                </c:pt>
                <c:pt idx="564">
                  <c:v>3.63</c:v>
                </c:pt>
                <c:pt idx="565">
                  <c:v>3.74</c:v>
                </c:pt>
                <c:pt idx="566">
                  <c:v>3.96</c:v>
                </c:pt>
                <c:pt idx="567">
                  <c:v>4.24</c:v>
                </c:pt>
                <c:pt idx="568">
                  <c:v>5.13</c:v>
                </c:pt>
                <c:pt idx="569">
                  <c:v>6.41</c:v>
                </c:pt>
                <c:pt idx="570">
                  <c:v>7</c:v>
                </c:pt>
                <c:pt idx="571">
                  <c:v>6.9</c:v>
                </c:pt>
                <c:pt idx="572">
                  <c:v>6.99</c:v>
                </c:pt>
                <c:pt idx="573">
                  <c:v>8.17</c:v>
                </c:pt>
                <c:pt idx="574">
                  <c:v>9.94</c:v>
                </c:pt>
                <c:pt idx="575">
                  <c:v>11.17</c:v>
                </c:pt>
                <c:pt idx="576">
                  <c:v>11.43</c:v>
                </c:pt>
                <c:pt idx="577">
                  <c:v>11.18</c:v>
                </c:pt>
                <c:pt idx="578">
                  <c:v>11.13</c:v>
                </c:pt>
                <c:pt idx="579">
                  <c:v>11.39</c:v>
                </c:pt>
                <c:pt idx="580">
                  <c:v>11</c:v>
                </c:pt>
                <c:pt idx="581">
                  <c:v>9.3600000000000048</c:v>
                </c:pt>
                <c:pt idx="582">
                  <c:v>7.57</c:v>
                </c:pt>
                <c:pt idx="583">
                  <c:v>6.46</c:v>
                </c:pt>
                <c:pt idx="584">
                  <c:v>5.8199999999999985</c:v>
                </c:pt>
                <c:pt idx="585">
                  <c:v>5.4700000000000024</c:v>
                </c:pt>
                <c:pt idx="586">
                  <c:v>5.24</c:v>
                </c:pt>
                <c:pt idx="587">
                  <c:v>5.3599999999999985</c:v>
                </c:pt>
                <c:pt idx="588">
                  <c:v>5.6499999999999995</c:v>
                </c:pt>
                <c:pt idx="589">
                  <c:v>5.74</c:v>
                </c:pt>
                <c:pt idx="590">
                  <c:v>5.6899999999999995</c:v>
                </c:pt>
                <c:pt idx="591">
                  <c:v>5.7700000000000014</c:v>
                </c:pt>
                <c:pt idx="592">
                  <c:v>6.8199999999999985</c:v>
                </c:pt>
                <c:pt idx="593">
                  <c:v>8.94</c:v>
                </c:pt>
                <c:pt idx="594">
                  <c:v>10.39</c:v>
                </c:pt>
                <c:pt idx="595">
                  <c:v>10.92</c:v>
                </c:pt>
                <c:pt idx="596">
                  <c:v>11.23</c:v>
                </c:pt>
                <c:pt idx="597">
                  <c:v>11.76</c:v>
                </c:pt>
                <c:pt idx="598">
                  <c:v>12.19</c:v>
                </c:pt>
                <c:pt idx="599">
                  <c:v>11.7</c:v>
                </c:pt>
                <c:pt idx="600">
                  <c:v>10.84</c:v>
                </c:pt>
                <c:pt idx="601">
                  <c:v>10.34</c:v>
                </c:pt>
                <c:pt idx="602">
                  <c:v>10.29</c:v>
                </c:pt>
                <c:pt idx="603">
                  <c:v>11</c:v>
                </c:pt>
                <c:pt idx="604">
                  <c:v>11.52</c:v>
                </c:pt>
                <c:pt idx="605">
                  <c:v>11</c:v>
                </c:pt>
                <c:pt idx="606">
                  <c:v>10.09</c:v>
                </c:pt>
                <c:pt idx="607">
                  <c:v>9.2000000000000011</c:v>
                </c:pt>
                <c:pt idx="608">
                  <c:v>9.06</c:v>
                </c:pt>
                <c:pt idx="609">
                  <c:v>9.06</c:v>
                </c:pt>
                <c:pt idx="610">
                  <c:v>8.51</c:v>
                </c:pt>
                <c:pt idx="611">
                  <c:v>8.0400000000000009</c:v>
                </c:pt>
                <c:pt idx="612">
                  <c:v>8.11</c:v>
                </c:pt>
                <c:pt idx="613">
                  <c:v>7.95</c:v>
                </c:pt>
                <c:pt idx="614">
                  <c:v>7.9300000000000024</c:v>
                </c:pt>
                <c:pt idx="615">
                  <c:v>8.09</c:v>
                </c:pt>
                <c:pt idx="616">
                  <c:v>9.41</c:v>
                </c:pt>
                <c:pt idx="617">
                  <c:v>11.54</c:v>
                </c:pt>
                <c:pt idx="618">
                  <c:v>13.19</c:v>
                </c:pt>
                <c:pt idx="619">
                  <c:v>13.31</c:v>
                </c:pt>
                <c:pt idx="620">
                  <c:v>13.12</c:v>
                </c:pt>
                <c:pt idx="621">
                  <c:v>13.23</c:v>
                </c:pt>
                <c:pt idx="622">
                  <c:v>14.2</c:v>
                </c:pt>
                <c:pt idx="623">
                  <c:v>15.32</c:v>
                </c:pt>
                <c:pt idx="624">
                  <c:v>16.29</c:v>
                </c:pt>
                <c:pt idx="625">
                  <c:v>16.47</c:v>
                </c:pt>
                <c:pt idx="626">
                  <c:v>16.510000000000005</c:v>
                </c:pt>
                <c:pt idx="627">
                  <c:v>17.100000000000001</c:v>
                </c:pt>
                <c:pt idx="628">
                  <c:v>16.18</c:v>
                </c:pt>
                <c:pt idx="629">
                  <c:v>14.7</c:v>
                </c:pt>
                <c:pt idx="630">
                  <c:v>12.47</c:v>
                </c:pt>
                <c:pt idx="631">
                  <c:v>11.57</c:v>
                </c:pt>
                <c:pt idx="632">
                  <c:v>11.64</c:v>
                </c:pt>
                <c:pt idx="633">
                  <c:v>12.19</c:v>
                </c:pt>
                <c:pt idx="634">
                  <c:v>13.52</c:v>
                </c:pt>
                <c:pt idx="635">
                  <c:v>12.03</c:v>
                </c:pt>
                <c:pt idx="636">
                  <c:v>11.370000000000006</c:v>
                </c:pt>
                <c:pt idx="637">
                  <c:v>11.27</c:v>
                </c:pt>
                <c:pt idx="638">
                  <c:v>11.49</c:v>
                </c:pt>
                <c:pt idx="639">
                  <c:v>11.42</c:v>
                </c:pt>
                <c:pt idx="640">
                  <c:v>11.52</c:v>
                </c:pt>
                <c:pt idx="641">
                  <c:v>12.68</c:v>
                </c:pt>
                <c:pt idx="642">
                  <c:v>14.08</c:v>
                </c:pt>
                <c:pt idx="643">
                  <c:v>14.47</c:v>
                </c:pt>
                <c:pt idx="644">
                  <c:v>14.59</c:v>
                </c:pt>
                <c:pt idx="645">
                  <c:v>14.81</c:v>
                </c:pt>
                <c:pt idx="646">
                  <c:v>15.28</c:v>
                </c:pt>
                <c:pt idx="647">
                  <c:v>15.64</c:v>
                </c:pt>
                <c:pt idx="648">
                  <c:v>16</c:v>
                </c:pt>
                <c:pt idx="649">
                  <c:v>15.99</c:v>
                </c:pt>
                <c:pt idx="650">
                  <c:v>16.149999999999999</c:v>
                </c:pt>
                <c:pt idx="651">
                  <c:v>16.8</c:v>
                </c:pt>
                <c:pt idx="652">
                  <c:v>17.829999999999988</c:v>
                </c:pt>
                <c:pt idx="653">
                  <c:v>17.600000000000001</c:v>
                </c:pt>
                <c:pt idx="654">
                  <c:v>16.3</c:v>
                </c:pt>
                <c:pt idx="655">
                  <c:v>15.52</c:v>
                </c:pt>
                <c:pt idx="656">
                  <c:v>15.47</c:v>
                </c:pt>
                <c:pt idx="657">
                  <c:v>15.72</c:v>
                </c:pt>
                <c:pt idx="658">
                  <c:v>15.29</c:v>
                </c:pt>
                <c:pt idx="659">
                  <c:v>14.89</c:v>
                </c:pt>
                <c:pt idx="660">
                  <c:v>14.81</c:v>
                </c:pt>
                <c:pt idx="661">
                  <c:v>15.09</c:v>
                </c:pt>
                <c:pt idx="662">
                  <c:v>15.59</c:v>
                </c:pt>
                <c:pt idx="663">
                  <c:v>15.91</c:v>
                </c:pt>
                <c:pt idx="664">
                  <c:v>16.25</c:v>
                </c:pt>
                <c:pt idx="665">
                  <c:v>17.23</c:v>
                </c:pt>
                <c:pt idx="666">
                  <c:v>18.010000000000005</c:v>
                </c:pt>
                <c:pt idx="667">
                  <c:v>18.479999999999986</c:v>
                </c:pt>
                <c:pt idx="668">
                  <c:v>18.690000000000001</c:v>
                </c:pt>
                <c:pt idx="669">
                  <c:v>19.350000000000001</c:v>
                </c:pt>
                <c:pt idx="670">
                  <c:v>20.610000000000028</c:v>
                </c:pt>
                <c:pt idx="671">
                  <c:v>21.459999999999987</c:v>
                </c:pt>
                <c:pt idx="672">
                  <c:v>22.79</c:v>
                </c:pt>
                <c:pt idx="673">
                  <c:v>22.150000000000027</c:v>
                </c:pt>
                <c:pt idx="674">
                  <c:v>21.32</c:v>
                </c:pt>
                <c:pt idx="675">
                  <c:v>20.100000000000001</c:v>
                </c:pt>
                <c:pt idx="676">
                  <c:v>20.16</c:v>
                </c:pt>
                <c:pt idx="677">
                  <c:v>19.66</c:v>
                </c:pt>
                <c:pt idx="678">
                  <c:v>18.329999999999988</c:v>
                </c:pt>
                <c:pt idx="679">
                  <c:v>16.91</c:v>
                </c:pt>
                <c:pt idx="680">
                  <c:v>15.7</c:v>
                </c:pt>
                <c:pt idx="681">
                  <c:v>14.860000000000014</c:v>
                </c:pt>
                <c:pt idx="682">
                  <c:v>14.13</c:v>
                </c:pt>
                <c:pt idx="683">
                  <c:v>13.89</c:v>
                </c:pt>
                <c:pt idx="684">
                  <c:v>14.23</c:v>
                </c:pt>
                <c:pt idx="685">
                  <c:v>14.77</c:v>
                </c:pt>
                <c:pt idx="686">
                  <c:v>15.76</c:v>
                </c:pt>
                <c:pt idx="687">
                  <c:v>16.59</c:v>
                </c:pt>
                <c:pt idx="688">
                  <c:v>14.79</c:v>
                </c:pt>
                <c:pt idx="689">
                  <c:v>17.03</c:v>
                </c:pt>
                <c:pt idx="690">
                  <c:v>20.34</c:v>
                </c:pt>
                <c:pt idx="691">
                  <c:v>20.64</c:v>
                </c:pt>
                <c:pt idx="692">
                  <c:v>21.73</c:v>
                </c:pt>
                <c:pt idx="693">
                  <c:v>18.87</c:v>
                </c:pt>
                <c:pt idx="694">
                  <c:v>23.49</c:v>
                </c:pt>
                <c:pt idx="695">
                  <c:v>22.25</c:v>
                </c:pt>
                <c:pt idx="696">
                  <c:v>21.77</c:v>
                </c:pt>
                <c:pt idx="697">
                  <c:v>20.8</c:v>
                </c:pt>
                <c:pt idx="698">
                  <c:v>20.3</c:v>
                </c:pt>
                <c:pt idx="699">
                  <c:v>19.760000000000002</c:v>
                </c:pt>
                <c:pt idx="700">
                  <c:v>19.62</c:v>
                </c:pt>
                <c:pt idx="701">
                  <c:v>19.239999999999988</c:v>
                </c:pt>
                <c:pt idx="702">
                  <c:v>17.79</c:v>
                </c:pt>
                <c:pt idx="703">
                  <c:v>16.36</c:v>
                </c:pt>
                <c:pt idx="704">
                  <c:v>15.14</c:v>
                </c:pt>
                <c:pt idx="705">
                  <c:v>14.91</c:v>
                </c:pt>
                <c:pt idx="706">
                  <c:v>14.6</c:v>
                </c:pt>
                <c:pt idx="707">
                  <c:v>14.8</c:v>
                </c:pt>
                <c:pt idx="708">
                  <c:v>14.77</c:v>
                </c:pt>
                <c:pt idx="709">
                  <c:v>15.370000000000006</c:v>
                </c:pt>
                <c:pt idx="710">
                  <c:v>15.97</c:v>
                </c:pt>
                <c:pt idx="711">
                  <c:v>16.279999999999987</c:v>
                </c:pt>
                <c:pt idx="712">
                  <c:v>17.12</c:v>
                </c:pt>
                <c:pt idx="713">
                  <c:v>17.91</c:v>
                </c:pt>
                <c:pt idx="714">
                  <c:v>19.439999999999987</c:v>
                </c:pt>
                <c:pt idx="715">
                  <c:v>18.91</c:v>
                </c:pt>
                <c:pt idx="716">
                  <c:v>17.59</c:v>
                </c:pt>
                <c:pt idx="717">
                  <c:v>18.04</c:v>
                </c:pt>
                <c:pt idx="718">
                  <c:v>19.279999999999987</c:v>
                </c:pt>
                <c:pt idx="719">
                  <c:v>20.610000000000028</c:v>
                </c:pt>
                <c:pt idx="720">
                  <c:v>20.779999999999987</c:v>
                </c:pt>
                <c:pt idx="721">
                  <c:v>19.600000000000001</c:v>
                </c:pt>
                <c:pt idx="722">
                  <c:v>18.36</c:v>
                </c:pt>
                <c:pt idx="723">
                  <c:v>18.52</c:v>
                </c:pt>
                <c:pt idx="724">
                  <c:v>19.479999999999986</c:v>
                </c:pt>
                <c:pt idx="725">
                  <c:v>20</c:v>
                </c:pt>
                <c:pt idx="726">
                  <c:v>19.27</c:v>
                </c:pt>
                <c:pt idx="727">
                  <c:v>17.7</c:v>
                </c:pt>
                <c:pt idx="728">
                  <c:v>15.76</c:v>
                </c:pt>
                <c:pt idx="729">
                  <c:v>14.31</c:v>
                </c:pt>
                <c:pt idx="730">
                  <c:v>13.53</c:v>
                </c:pt>
                <c:pt idx="731">
                  <c:v>13.44</c:v>
                </c:pt>
                <c:pt idx="732">
                  <c:v>12.950000000000006</c:v>
                </c:pt>
                <c:pt idx="733">
                  <c:v>12.67</c:v>
                </c:pt>
                <c:pt idx="734">
                  <c:v>12.71</c:v>
                </c:pt>
                <c:pt idx="735">
                  <c:v>12.6</c:v>
                </c:pt>
                <c:pt idx="736">
                  <c:v>13.360000000000014</c:v>
                </c:pt>
                <c:pt idx="737">
                  <c:v>13.96</c:v>
                </c:pt>
                <c:pt idx="738">
                  <c:v>14.94</c:v>
                </c:pt>
                <c:pt idx="739">
                  <c:v>15.58</c:v>
                </c:pt>
                <c:pt idx="740">
                  <c:v>17.350000000000001</c:v>
                </c:pt>
                <c:pt idx="741">
                  <c:v>18.850000000000001</c:v>
                </c:pt>
                <c:pt idx="742">
                  <c:v>19.779999999999987</c:v>
                </c:pt>
                <c:pt idx="743">
                  <c:v>19.760000000000002</c:v>
                </c:pt>
                <c:pt idx="744">
                  <c:v>19.779999999999987</c:v>
                </c:pt>
                <c:pt idx="745">
                  <c:v>18.600000000000001</c:v>
                </c:pt>
                <c:pt idx="746">
                  <c:v>17.36</c:v>
                </c:pt>
                <c:pt idx="747">
                  <c:v>17.52</c:v>
                </c:pt>
                <c:pt idx="748">
                  <c:v>18.479999999999986</c:v>
                </c:pt>
                <c:pt idx="749">
                  <c:v>19</c:v>
                </c:pt>
                <c:pt idx="750">
                  <c:v>18.27</c:v>
                </c:pt>
                <c:pt idx="751">
                  <c:v>16.7</c:v>
                </c:pt>
                <c:pt idx="752">
                  <c:v>14.76</c:v>
                </c:pt>
                <c:pt idx="753">
                  <c:v>13.31</c:v>
                </c:pt>
                <c:pt idx="754">
                  <c:v>12.53</c:v>
                </c:pt>
                <c:pt idx="755">
                  <c:v>12.44</c:v>
                </c:pt>
                <c:pt idx="756">
                  <c:v>11.950000000000006</c:v>
                </c:pt>
                <c:pt idx="757">
                  <c:v>11.67</c:v>
                </c:pt>
                <c:pt idx="758">
                  <c:v>11.71</c:v>
                </c:pt>
                <c:pt idx="759">
                  <c:v>11.6</c:v>
                </c:pt>
                <c:pt idx="760">
                  <c:v>12.360000000000014</c:v>
                </c:pt>
                <c:pt idx="761">
                  <c:v>12.96</c:v>
                </c:pt>
                <c:pt idx="762">
                  <c:v>13.94</c:v>
                </c:pt>
                <c:pt idx="763">
                  <c:v>16.579999999999988</c:v>
                </c:pt>
                <c:pt idx="764">
                  <c:v>16.350000000000001</c:v>
                </c:pt>
                <c:pt idx="765">
                  <c:v>16.350000000000001</c:v>
                </c:pt>
                <c:pt idx="766">
                  <c:v>16.350000000000001</c:v>
                </c:pt>
                <c:pt idx="767">
                  <c:v>16.350000000000001</c:v>
                </c:pt>
                <c:pt idx="768">
                  <c:v>18.87</c:v>
                </c:pt>
                <c:pt idx="769">
                  <c:v>17.059999999999999</c:v>
                </c:pt>
                <c:pt idx="770">
                  <c:v>16.630000000000027</c:v>
                </c:pt>
                <c:pt idx="771">
                  <c:v>16.25</c:v>
                </c:pt>
                <c:pt idx="772">
                  <c:v>17.84</c:v>
                </c:pt>
                <c:pt idx="773">
                  <c:v>18.07</c:v>
                </c:pt>
                <c:pt idx="774">
                  <c:v>17.72</c:v>
                </c:pt>
                <c:pt idx="775">
                  <c:v>15.05</c:v>
                </c:pt>
                <c:pt idx="776">
                  <c:v>13.450000000000006</c:v>
                </c:pt>
                <c:pt idx="777">
                  <c:v>12.12</c:v>
                </c:pt>
                <c:pt idx="778">
                  <c:v>12.53</c:v>
                </c:pt>
                <c:pt idx="779">
                  <c:v>12.44</c:v>
                </c:pt>
                <c:pt idx="780">
                  <c:v>12.950000000000006</c:v>
                </c:pt>
                <c:pt idx="781">
                  <c:v>12.67</c:v>
                </c:pt>
                <c:pt idx="782">
                  <c:v>12.71</c:v>
                </c:pt>
                <c:pt idx="783">
                  <c:v>12.6</c:v>
                </c:pt>
                <c:pt idx="784">
                  <c:v>12.15</c:v>
                </c:pt>
                <c:pt idx="785">
                  <c:v>12.12</c:v>
                </c:pt>
                <c:pt idx="786">
                  <c:v>13.13</c:v>
                </c:pt>
                <c:pt idx="787">
                  <c:v>17.45</c:v>
                </c:pt>
                <c:pt idx="788">
                  <c:v>18.45</c:v>
                </c:pt>
                <c:pt idx="789">
                  <c:v>18.850000000000001</c:v>
                </c:pt>
                <c:pt idx="790">
                  <c:v>19.149999999999999</c:v>
                </c:pt>
                <c:pt idx="791">
                  <c:v>19.23</c:v>
                </c:pt>
                <c:pt idx="792">
                  <c:v>19.670000000000005</c:v>
                </c:pt>
                <c:pt idx="793">
                  <c:v>19.7</c:v>
                </c:pt>
                <c:pt idx="794">
                  <c:v>19.75</c:v>
                </c:pt>
                <c:pt idx="795">
                  <c:v>19.479999999999986</c:v>
                </c:pt>
                <c:pt idx="796">
                  <c:v>19.670000000000005</c:v>
                </c:pt>
                <c:pt idx="797">
                  <c:v>18.3</c:v>
                </c:pt>
                <c:pt idx="798">
                  <c:v>16.62</c:v>
                </c:pt>
                <c:pt idx="799">
                  <c:v>14.77</c:v>
                </c:pt>
                <c:pt idx="800">
                  <c:v>12.73</c:v>
                </c:pt>
                <c:pt idx="801">
                  <c:v>11.63</c:v>
                </c:pt>
                <c:pt idx="802">
                  <c:v>10.58</c:v>
                </c:pt>
                <c:pt idx="803">
                  <c:v>9.99</c:v>
                </c:pt>
                <c:pt idx="804">
                  <c:v>8.9700000000000006</c:v>
                </c:pt>
                <c:pt idx="805">
                  <c:v>8.82</c:v>
                </c:pt>
                <c:pt idx="806">
                  <c:v>8.93</c:v>
                </c:pt>
                <c:pt idx="807">
                  <c:v>9.67</c:v>
                </c:pt>
                <c:pt idx="808">
                  <c:v>9.9500000000000028</c:v>
                </c:pt>
                <c:pt idx="809">
                  <c:v>11.11</c:v>
                </c:pt>
                <c:pt idx="810">
                  <c:v>12.11</c:v>
                </c:pt>
                <c:pt idx="811">
                  <c:v>12.52</c:v>
                </c:pt>
                <c:pt idx="812">
                  <c:v>15.12</c:v>
                </c:pt>
                <c:pt idx="813">
                  <c:v>14.42</c:v>
                </c:pt>
                <c:pt idx="814">
                  <c:v>15.13</c:v>
                </c:pt>
                <c:pt idx="815">
                  <c:v>15.08</c:v>
                </c:pt>
                <c:pt idx="816">
                  <c:v>15.47</c:v>
                </c:pt>
                <c:pt idx="817">
                  <c:v>16.88</c:v>
                </c:pt>
                <c:pt idx="818">
                  <c:v>18.649999999999999</c:v>
                </c:pt>
                <c:pt idx="819">
                  <c:v>20.97</c:v>
                </c:pt>
                <c:pt idx="820">
                  <c:v>21.58</c:v>
                </c:pt>
                <c:pt idx="821">
                  <c:v>19.850000000000001</c:v>
                </c:pt>
                <c:pt idx="822">
                  <c:v>16.809999999999999</c:v>
                </c:pt>
                <c:pt idx="823">
                  <c:v>13.5</c:v>
                </c:pt>
                <c:pt idx="824">
                  <c:v>11.52</c:v>
                </c:pt>
                <c:pt idx="825">
                  <c:v>10.07</c:v>
                </c:pt>
                <c:pt idx="826">
                  <c:v>9.3600000000000048</c:v>
                </c:pt>
                <c:pt idx="827">
                  <c:v>8.76</c:v>
                </c:pt>
                <c:pt idx="828">
                  <c:v>8.33</c:v>
                </c:pt>
                <c:pt idx="829">
                  <c:v>8.49</c:v>
                </c:pt>
                <c:pt idx="830">
                  <c:v>8.7900000000000009</c:v>
                </c:pt>
                <c:pt idx="831">
                  <c:v>9.57</c:v>
                </c:pt>
                <c:pt idx="832">
                  <c:v>10.46</c:v>
                </c:pt>
                <c:pt idx="833">
                  <c:v>10.48</c:v>
                </c:pt>
                <c:pt idx="834">
                  <c:v>12.53</c:v>
                </c:pt>
                <c:pt idx="835">
                  <c:v>12.88</c:v>
                </c:pt>
                <c:pt idx="836">
                  <c:v>12.96</c:v>
                </c:pt>
                <c:pt idx="837">
                  <c:v>12.29</c:v>
                </c:pt>
                <c:pt idx="838">
                  <c:v>12.09</c:v>
                </c:pt>
                <c:pt idx="839">
                  <c:v>11.870000000000006</c:v>
                </c:pt>
                <c:pt idx="840">
                  <c:v>12.72</c:v>
                </c:pt>
                <c:pt idx="841">
                  <c:v>13.350000000000014</c:v>
                </c:pt>
                <c:pt idx="842">
                  <c:v>14.15</c:v>
                </c:pt>
                <c:pt idx="843">
                  <c:v>14.350000000000014</c:v>
                </c:pt>
                <c:pt idx="844">
                  <c:v>13.81</c:v>
                </c:pt>
                <c:pt idx="845">
                  <c:v>12.63</c:v>
                </c:pt>
                <c:pt idx="846">
                  <c:v>11.05</c:v>
                </c:pt>
                <c:pt idx="847">
                  <c:v>9.120000000000001</c:v>
                </c:pt>
                <c:pt idx="848">
                  <c:v>7.39</c:v>
                </c:pt>
                <c:pt idx="849">
                  <c:v>6.38</c:v>
                </c:pt>
                <c:pt idx="850">
                  <c:v>6.1</c:v>
                </c:pt>
                <c:pt idx="851">
                  <c:v>6.14</c:v>
                </c:pt>
                <c:pt idx="852">
                  <c:v>5.6</c:v>
                </c:pt>
                <c:pt idx="853">
                  <c:v>5.3599999999999985</c:v>
                </c:pt>
                <c:pt idx="854">
                  <c:v>4.95</c:v>
                </c:pt>
                <c:pt idx="855">
                  <c:v>4.95</c:v>
                </c:pt>
                <c:pt idx="856">
                  <c:v>4.95</c:v>
                </c:pt>
                <c:pt idx="857">
                  <c:v>8.620000000000001</c:v>
                </c:pt>
                <c:pt idx="858">
                  <c:v>9.77</c:v>
                </c:pt>
                <c:pt idx="859">
                  <c:v>9.8600000000000048</c:v>
                </c:pt>
                <c:pt idx="860">
                  <c:v>10.210000000000001</c:v>
                </c:pt>
                <c:pt idx="861">
                  <c:v>10.18</c:v>
                </c:pt>
                <c:pt idx="862">
                  <c:v>10.6</c:v>
                </c:pt>
                <c:pt idx="863">
                  <c:v>10.56</c:v>
                </c:pt>
                <c:pt idx="864">
                  <c:v>10.73</c:v>
                </c:pt>
                <c:pt idx="865">
                  <c:v>10.59</c:v>
                </c:pt>
                <c:pt idx="866">
                  <c:v>11.51</c:v>
                </c:pt>
                <c:pt idx="867">
                  <c:v>13.33</c:v>
                </c:pt>
                <c:pt idx="868">
                  <c:v>14.42</c:v>
                </c:pt>
                <c:pt idx="869">
                  <c:v>14.350000000000014</c:v>
                </c:pt>
                <c:pt idx="870">
                  <c:v>12.370000000000006</c:v>
                </c:pt>
                <c:pt idx="871">
                  <c:v>10.23</c:v>
                </c:pt>
                <c:pt idx="872">
                  <c:v>8.16</c:v>
                </c:pt>
                <c:pt idx="873">
                  <c:v>6.07</c:v>
                </c:pt>
                <c:pt idx="874">
                  <c:v>3.8099999999999987</c:v>
                </c:pt>
                <c:pt idx="875">
                  <c:v>2.56</c:v>
                </c:pt>
                <c:pt idx="876">
                  <c:v>1.81</c:v>
                </c:pt>
                <c:pt idx="877">
                  <c:v>2.14</c:v>
                </c:pt>
                <c:pt idx="878">
                  <c:v>3.2800000000000002</c:v>
                </c:pt>
                <c:pt idx="879">
                  <c:v>5.45</c:v>
                </c:pt>
                <c:pt idx="880">
                  <c:v>7.9700000000000024</c:v>
                </c:pt>
                <c:pt idx="881">
                  <c:v>7.9700000000000024</c:v>
                </c:pt>
                <c:pt idx="882">
                  <c:v>11.54</c:v>
                </c:pt>
                <c:pt idx="883">
                  <c:v>12.450000000000006</c:v>
                </c:pt>
                <c:pt idx="884">
                  <c:v>13.66</c:v>
                </c:pt>
                <c:pt idx="885">
                  <c:v>13.62</c:v>
                </c:pt>
                <c:pt idx="886">
                  <c:v>13.74</c:v>
                </c:pt>
                <c:pt idx="887">
                  <c:v>13.14</c:v>
                </c:pt>
                <c:pt idx="888">
                  <c:v>13.12</c:v>
                </c:pt>
                <c:pt idx="889">
                  <c:v>13.850000000000014</c:v>
                </c:pt>
                <c:pt idx="890">
                  <c:v>15.27</c:v>
                </c:pt>
                <c:pt idx="891">
                  <c:v>16.38</c:v>
                </c:pt>
                <c:pt idx="892">
                  <c:v>16.93</c:v>
                </c:pt>
                <c:pt idx="893">
                  <c:v>16.2</c:v>
                </c:pt>
                <c:pt idx="894">
                  <c:v>14.6</c:v>
                </c:pt>
                <c:pt idx="895">
                  <c:v>12.09</c:v>
                </c:pt>
                <c:pt idx="896">
                  <c:v>8.91</c:v>
                </c:pt>
                <c:pt idx="897">
                  <c:v>6.39</c:v>
                </c:pt>
                <c:pt idx="898">
                  <c:v>4.6399999999999997</c:v>
                </c:pt>
                <c:pt idx="899">
                  <c:v>3.84</c:v>
                </c:pt>
                <c:pt idx="900">
                  <c:v>3.21</c:v>
                </c:pt>
                <c:pt idx="901">
                  <c:v>3.4699999999999998</c:v>
                </c:pt>
                <c:pt idx="902">
                  <c:v>4.3899999999999997</c:v>
                </c:pt>
                <c:pt idx="903">
                  <c:v>5.76</c:v>
                </c:pt>
                <c:pt idx="904">
                  <c:v>6.58</c:v>
                </c:pt>
                <c:pt idx="905">
                  <c:v>6.95</c:v>
                </c:pt>
                <c:pt idx="906">
                  <c:v>6.6099999999999985</c:v>
                </c:pt>
                <c:pt idx="907">
                  <c:v>6.83</c:v>
                </c:pt>
                <c:pt idx="908">
                  <c:v>7.09</c:v>
                </c:pt>
                <c:pt idx="909">
                  <c:v>7.67</c:v>
                </c:pt>
                <c:pt idx="910">
                  <c:v>8.39</c:v>
                </c:pt>
                <c:pt idx="911">
                  <c:v>8.74</c:v>
                </c:pt>
                <c:pt idx="912">
                  <c:v>9.33</c:v>
                </c:pt>
                <c:pt idx="913">
                  <c:v>8.8000000000000007</c:v>
                </c:pt>
                <c:pt idx="914">
                  <c:v>9.26</c:v>
                </c:pt>
                <c:pt idx="915">
                  <c:v>9.91</c:v>
                </c:pt>
                <c:pt idx="916">
                  <c:v>11.9</c:v>
                </c:pt>
                <c:pt idx="917">
                  <c:v>12.75</c:v>
                </c:pt>
                <c:pt idx="918">
                  <c:v>12.74</c:v>
                </c:pt>
                <c:pt idx="919">
                  <c:v>10.55</c:v>
                </c:pt>
                <c:pt idx="920">
                  <c:v>8.4500000000000028</c:v>
                </c:pt>
                <c:pt idx="921">
                  <c:v>6.45</c:v>
                </c:pt>
                <c:pt idx="922">
                  <c:v>5.38</c:v>
                </c:pt>
                <c:pt idx="923">
                  <c:v>5.2700000000000014</c:v>
                </c:pt>
                <c:pt idx="924">
                  <c:v>6.14</c:v>
                </c:pt>
                <c:pt idx="925">
                  <c:v>7.13</c:v>
                </c:pt>
                <c:pt idx="926">
                  <c:v>7.94</c:v>
                </c:pt>
                <c:pt idx="927">
                  <c:v>8.67</c:v>
                </c:pt>
                <c:pt idx="928">
                  <c:v>10.81</c:v>
                </c:pt>
                <c:pt idx="929">
                  <c:v>13.74</c:v>
                </c:pt>
                <c:pt idx="930">
                  <c:v>15.65</c:v>
                </c:pt>
                <c:pt idx="931">
                  <c:v>17.989999999999963</c:v>
                </c:pt>
                <c:pt idx="932">
                  <c:v>19.630000000000027</c:v>
                </c:pt>
                <c:pt idx="933">
                  <c:v>20.77</c:v>
                </c:pt>
                <c:pt idx="934">
                  <c:v>18.09</c:v>
                </c:pt>
                <c:pt idx="935">
                  <c:v>15.360000000000014</c:v>
                </c:pt>
                <c:pt idx="936">
                  <c:v>13.79</c:v>
                </c:pt>
                <c:pt idx="937">
                  <c:v>14.01</c:v>
                </c:pt>
                <c:pt idx="938">
                  <c:v>15.01</c:v>
                </c:pt>
                <c:pt idx="939">
                  <c:v>15.47</c:v>
                </c:pt>
                <c:pt idx="940">
                  <c:v>16.5</c:v>
                </c:pt>
                <c:pt idx="941">
                  <c:v>15.69</c:v>
                </c:pt>
                <c:pt idx="942">
                  <c:v>13.7</c:v>
                </c:pt>
                <c:pt idx="943">
                  <c:v>10.97</c:v>
                </c:pt>
                <c:pt idx="944">
                  <c:v>10.09</c:v>
                </c:pt>
                <c:pt idx="945">
                  <c:v>7.49</c:v>
                </c:pt>
                <c:pt idx="946">
                  <c:v>6.68</c:v>
                </c:pt>
                <c:pt idx="947">
                  <c:v>7.29</c:v>
                </c:pt>
                <c:pt idx="948">
                  <c:v>8.51</c:v>
                </c:pt>
                <c:pt idx="949">
                  <c:v>10.31</c:v>
                </c:pt>
                <c:pt idx="950">
                  <c:v>13.4</c:v>
                </c:pt>
                <c:pt idx="951">
                  <c:v>13.72</c:v>
                </c:pt>
                <c:pt idx="952">
                  <c:v>16</c:v>
                </c:pt>
                <c:pt idx="953">
                  <c:v>18.12</c:v>
                </c:pt>
                <c:pt idx="954">
                  <c:v>19.809999999999999</c:v>
                </c:pt>
                <c:pt idx="955">
                  <c:v>21.34</c:v>
                </c:pt>
                <c:pt idx="956">
                  <c:v>23.04</c:v>
                </c:pt>
                <c:pt idx="957">
                  <c:v>23.41</c:v>
                </c:pt>
                <c:pt idx="958">
                  <c:v>21.89</c:v>
                </c:pt>
                <c:pt idx="959">
                  <c:v>19.21</c:v>
                </c:pt>
                <c:pt idx="960">
                  <c:v>17.54</c:v>
                </c:pt>
                <c:pt idx="961">
                  <c:v>16.579999999999988</c:v>
                </c:pt>
                <c:pt idx="962">
                  <c:v>16.59</c:v>
                </c:pt>
                <c:pt idx="963">
                  <c:v>16.5</c:v>
                </c:pt>
                <c:pt idx="964">
                  <c:v>16.59</c:v>
                </c:pt>
                <c:pt idx="965">
                  <c:v>15.77</c:v>
                </c:pt>
                <c:pt idx="966">
                  <c:v>14.63</c:v>
                </c:pt>
                <c:pt idx="967">
                  <c:v>13.17</c:v>
                </c:pt>
                <c:pt idx="968">
                  <c:v>11.78</c:v>
                </c:pt>
                <c:pt idx="969">
                  <c:v>10.48</c:v>
                </c:pt>
                <c:pt idx="970">
                  <c:v>9.5500000000000007</c:v>
                </c:pt>
                <c:pt idx="971">
                  <c:v>9.52</c:v>
                </c:pt>
                <c:pt idx="972">
                  <c:v>10.350000000000014</c:v>
                </c:pt>
                <c:pt idx="973">
                  <c:v>12.77</c:v>
                </c:pt>
                <c:pt idx="974">
                  <c:v>15.17</c:v>
                </c:pt>
                <c:pt idx="975">
                  <c:v>17.32</c:v>
                </c:pt>
                <c:pt idx="976">
                  <c:v>18.79</c:v>
                </c:pt>
                <c:pt idx="977">
                  <c:v>20.439999999999987</c:v>
                </c:pt>
                <c:pt idx="978">
                  <c:v>21.52</c:v>
                </c:pt>
                <c:pt idx="979">
                  <c:v>20.55</c:v>
                </c:pt>
                <c:pt idx="980">
                  <c:v>19.59</c:v>
                </c:pt>
                <c:pt idx="981">
                  <c:v>17.66</c:v>
                </c:pt>
                <c:pt idx="982">
                  <c:v>17.66</c:v>
                </c:pt>
                <c:pt idx="983">
                  <c:v>17.47</c:v>
                </c:pt>
                <c:pt idx="984">
                  <c:v>17.649999999999999</c:v>
                </c:pt>
                <c:pt idx="985">
                  <c:v>16.84</c:v>
                </c:pt>
                <c:pt idx="986">
                  <c:v>17.55</c:v>
                </c:pt>
                <c:pt idx="987">
                  <c:v>19</c:v>
                </c:pt>
                <c:pt idx="988">
                  <c:v>19.36</c:v>
                </c:pt>
                <c:pt idx="989">
                  <c:v>19.12</c:v>
                </c:pt>
                <c:pt idx="990">
                  <c:v>18.239999999999988</c:v>
                </c:pt>
                <c:pt idx="991">
                  <c:v>17.84</c:v>
                </c:pt>
                <c:pt idx="992">
                  <c:v>16.09</c:v>
                </c:pt>
                <c:pt idx="993">
                  <c:v>14.14</c:v>
                </c:pt>
                <c:pt idx="994">
                  <c:v>12.2</c:v>
                </c:pt>
                <c:pt idx="995">
                  <c:v>11.25</c:v>
                </c:pt>
                <c:pt idx="996">
                  <c:v>11.39</c:v>
                </c:pt>
                <c:pt idx="997">
                  <c:v>13.14</c:v>
                </c:pt>
                <c:pt idx="998">
                  <c:v>15.11</c:v>
                </c:pt>
                <c:pt idx="999">
                  <c:v>17.05</c:v>
                </c:pt>
                <c:pt idx="1000">
                  <c:v>17.05</c:v>
                </c:pt>
                <c:pt idx="1001">
                  <c:v>20.130000000000027</c:v>
                </c:pt>
                <c:pt idx="1002">
                  <c:v>21.82</c:v>
                </c:pt>
                <c:pt idx="1003">
                  <c:v>23.55</c:v>
                </c:pt>
                <c:pt idx="1004">
                  <c:v>24.38</c:v>
                </c:pt>
                <c:pt idx="1005">
                  <c:v>23.47</c:v>
                </c:pt>
                <c:pt idx="1006">
                  <c:v>20.29</c:v>
                </c:pt>
                <c:pt idx="1007">
                  <c:v>17.34</c:v>
                </c:pt>
                <c:pt idx="1008">
                  <c:v>15.71</c:v>
                </c:pt>
                <c:pt idx="1009">
                  <c:v>16.05</c:v>
                </c:pt>
                <c:pt idx="1010">
                  <c:v>18.2</c:v>
                </c:pt>
                <c:pt idx="1011">
                  <c:v>20.5</c:v>
                </c:pt>
                <c:pt idx="1012">
                  <c:v>22.150000000000027</c:v>
                </c:pt>
                <c:pt idx="1013">
                  <c:v>21.610000000000028</c:v>
                </c:pt>
                <c:pt idx="1014">
                  <c:v>20.21</c:v>
                </c:pt>
                <c:pt idx="1015">
                  <c:v>18.14</c:v>
                </c:pt>
                <c:pt idx="1016">
                  <c:v>16.130000000000027</c:v>
                </c:pt>
                <c:pt idx="1017">
                  <c:v>14.61</c:v>
                </c:pt>
                <c:pt idx="1018">
                  <c:v>13.6</c:v>
                </c:pt>
                <c:pt idx="1019">
                  <c:v>13.44</c:v>
                </c:pt>
                <c:pt idx="1020">
                  <c:v>13.48</c:v>
                </c:pt>
                <c:pt idx="1021">
                  <c:v>13.78</c:v>
                </c:pt>
                <c:pt idx="1022">
                  <c:v>14.99</c:v>
                </c:pt>
                <c:pt idx="1023">
                  <c:v>17.68</c:v>
                </c:pt>
                <c:pt idx="1024">
                  <c:v>20.47</c:v>
                </c:pt>
                <c:pt idx="1025">
                  <c:v>21.34</c:v>
                </c:pt>
                <c:pt idx="1026">
                  <c:v>20.479999999999986</c:v>
                </c:pt>
                <c:pt idx="1027">
                  <c:v>23.3</c:v>
                </c:pt>
                <c:pt idx="1028">
                  <c:v>27.279999999999987</c:v>
                </c:pt>
                <c:pt idx="1029">
                  <c:v>29.71</c:v>
                </c:pt>
                <c:pt idx="1030">
                  <c:v>28.67</c:v>
                </c:pt>
                <c:pt idx="1031">
                  <c:v>26.86</c:v>
                </c:pt>
                <c:pt idx="1032">
                  <c:v>24.18</c:v>
                </c:pt>
                <c:pt idx="1033">
                  <c:v>21.610000000000028</c:v>
                </c:pt>
                <c:pt idx="1034">
                  <c:v>19.64</c:v>
                </c:pt>
                <c:pt idx="1035">
                  <c:v>19.920000000000002</c:v>
                </c:pt>
                <c:pt idx="1036">
                  <c:v>19.899999999999999</c:v>
                </c:pt>
                <c:pt idx="1037">
                  <c:v>18.899999999999999</c:v>
                </c:pt>
                <c:pt idx="1038">
                  <c:v>17.34</c:v>
                </c:pt>
                <c:pt idx="1039">
                  <c:v>15.82</c:v>
                </c:pt>
                <c:pt idx="1040">
                  <c:v>14.54</c:v>
                </c:pt>
                <c:pt idx="1041">
                  <c:v>13.1</c:v>
                </c:pt>
                <c:pt idx="1042">
                  <c:v>11.73</c:v>
                </c:pt>
                <c:pt idx="1043">
                  <c:v>11.17</c:v>
                </c:pt>
                <c:pt idx="1044">
                  <c:v>11.42</c:v>
                </c:pt>
                <c:pt idx="1045">
                  <c:v>12.83</c:v>
                </c:pt>
                <c:pt idx="1046">
                  <c:v>13.68</c:v>
                </c:pt>
                <c:pt idx="1047">
                  <c:v>14.96</c:v>
                </c:pt>
                <c:pt idx="1048">
                  <c:v>15.53</c:v>
                </c:pt>
                <c:pt idx="1049">
                  <c:v>16.649999999999999</c:v>
                </c:pt>
                <c:pt idx="1050">
                  <c:v>16.779999999999987</c:v>
                </c:pt>
                <c:pt idx="1051">
                  <c:v>14.92</c:v>
                </c:pt>
                <c:pt idx="1052">
                  <c:v>14.12</c:v>
                </c:pt>
                <c:pt idx="1053">
                  <c:v>17.399999999999999</c:v>
                </c:pt>
                <c:pt idx="1054">
                  <c:v>16.45</c:v>
                </c:pt>
                <c:pt idx="1055">
                  <c:v>12.25</c:v>
                </c:pt>
                <c:pt idx="1056">
                  <c:v>7.81</c:v>
                </c:pt>
                <c:pt idx="1057">
                  <c:v>2.75</c:v>
                </c:pt>
                <c:pt idx="1058">
                  <c:v>1.31</c:v>
                </c:pt>
                <c:pt idx="1059">
                  <c:v>3.9299999999999997</c:v>
                </c:pt>
                <c:pt idx="1060">
                  <c:v>8.8500000000000068</c:v>
                </c:pt>
                <c:pt idx="1061">
                  <c:v>4.49</c:v>
                </c:pt>
                <c:pt idx="1062">
                  <c:v>2.2999999999999998</c:v>
                </c:pt>
                <c:pt idx="1063">
                  <c:v>8.9700000000000006</c:v>
                </c:pt>
                <c:pt idx="1064">
                  <c:v>5.48</c:v>
                </c:pt>
                <c:pt idx="1065">
                  <c:v>2.66</c:v>
                </c:pt>
                <c:pt idx="1066">
                  <c:v>1.1200000000000001</c:v>
                </c:pt>
                <c:pt idx="1067">
                  <c:v>0.79</c:v>
                </c:pt>
                <c:pt idx="1068">
                  <c:v>0.95000000000000062</c:v>
                </c:pt>
                <c:pt idx="1069">
                  <c:v>1.1800000000000017</c:v>
                </c:pt>
                <c:pt idx="1070">
                  <c:v>0.19</c:v>
                </c:pt>
                <c:pt idx="1071">
                  <c:v>-2.58</c:v>
                </c:pt>
                <c:pt idx="1072">
                  <c:v>-0.93</c:v>
                </c:pt>
                <c:pt idx="1073">
                  <c:v>0.26</c:v>
                </c:pt>
                <c:pt idx="1074">
                  <c:v>1.82</c:v>
                </c:pt>
                <c:pt idx="1075">
                  <c:v>0.91</c:v>
                </c:pt>
                <c:pt idx="1076">
                  <c:v>2.8899999999999997</c:v>
                </c:pt>
                <c:pt idx="1077">
                  <c:v>-0.61000000000000065</c:v>
                </c:pt>
                <c:pt idx="1078">
                  <c:v>-0.49000000000000032</c:v>
                </c:pt>
                <c:pt idx="1079">
                  <c:v>0.28000000000000008</c:v>
                </c:pt>
                <c:pt idx="1080">
                  <c:v>1.73</c:v>
                </c:pt>
                <c:pt idx="1081">
                  <c:v>4.28</c:v>
                </c:pt>
                <c:pt idx="1082">
                  <c:v>6</c:v>
                </c:pt>
                <c:pt idx="1083">
                  <c:v>7.6199999999999966</c:v>
                </c:pt>
                <c:pt idx="1084">
                  <c:v>8.9700000000000006</c:v>
                </c:pt>
                <c:pt idx="1085">
                  <c:v>9.08</c:v>
                </c:pt>
                <c:pt idx="1086">
                  <c:v>7.84</c:v>
                </c:pt>
                <c:pt idx="1087">
                  <c:v>5.67</c:v>
                </c:pt>
                <c:pt idx="1088">
                  <c:v>2.3199999999999967</c:v>
                </c:pt>
                <c:pt idx="1089">
                  <c:v>-0.41000000000000031</c:v>
                </c:pt>
                <c:pt idx="1090">
                  <c:v>-1.79</c:v>
                </c:pt>
                <c:pt idx="1091">
                  <c:v>-1.87</c:v>
                </c:pt>
                <c:pt idx="1092">
                  <c:v>-1.22</c:v>
                </c:pt>
                <c:pt idx="1093">
                  <c:v>0.28000000000000008</c:v>
                </c:pt>
                <c:pt idx="1094">
                  <c:v>1.6600000000000001</c:v>
                </c:pt>
                <c:pt idx="1095">
                  <c:v>2.17</c:v>
                </c:pt>
                <c:pt idx="1096">
                  <c:v>3.11</c:v>
                </c:pt>
                <c:pt idx="1097">
                  <c:v>4.1099999999999985</c:v>
                </c:pt>
                <c:pt idx="1098">
                  <c:v>4.4800000000000004</c:v>
                </c:pt>
                <c:pt idx="1099">
                  <c:v>7.6899999999999995</c:v>
                </c:pt>
                <c:pt idx="1100">
                  <c:v>8.74</c:v>
                </c:pt>
                <c:pt idx="1101">
                  <c:v>8.8700000000000028</c:v>
                </c:pt>
                <c:pt idx="1102">
                  <c:v>7.29</c:v>
                </c:pt>
                <c:pt idx="1103">
                  <c:v>4.5599999999999996</c:v>
                </c:pt>
                <c:pt idx="1104">
                  <c:v>4.08</c:v>
                </c:pt>
                <c:pt idx="1105">
                  <c:v>4.1399999999999997</c:v>
                </c:pt>
                <c:pt idx="1106">
                  <c:v>5.2700000000000014</c:v>
                </c:pt>
                <c:pt idx="1107">
                  <c:v>6.33</c:v>
                </c:pt>
                <c:pt idx="1108">
                  <c:v>6.22</c:v>
                </c:pt>
                <c:pt idx="1109">
                  <c:v>5.56</c:v>
                </c:pt>
                <c:pt idx="1110">
                  <c:v>4.3899999999999997</c:v>
                </c:pt>
                <c:pt idx="1111">
                  <c:v>3.03</c:v>
                </c:pt>
                <c:pt idx="1112">
                  <c:v>1.9000000000000001</c:v>
                </c:pt>
                <c:pt idx="1113">
                  <c:v>0.82000000000000062</c:v>
                </c:pt>
                <c:pt idx="1114">
                  <c:v>0.27</c:v>
                </c:pt>
                <c:pt idx="1115">
                  <c:v>0.13</c:v>
                </c:pt>
                <c:pt idx="1116">
                  <c:v>0.73000000000000065</c:v>
                </c:pt>
                <c:pt idx="1117">
                  <c:v>1.5</c:v>
                </c:pt>
                <c:pt idx="1118">
                  <c:v>2.27</c:v>
                </c:pt>
                <c:pt idx="1119">
                  <c:v>3.6</c:v>
                </c:pt>
                <c:pt idx="1120">
                  <c:v>5.58</c:v>
                </c:pt>
                <c:pt idx="1121">
                  <c:v>7.76</c:v>
                </c:pt>
                <c:pt idx="1122">
                  <c:v>8.92</c:v>
                </c:pt>
                <c:pt idx="1123">
                  <c:v>9.5300000000000011</c:v>
                </c:pt>
                <c:pt idx="1124">
                  <c:v>9</c:v>
                </c:pt>
                <c:pt idx="1125">
                  <c:v>7.06</c:v>
                </c:pt>
                <c:pt idx="1126">
                  <c:v>5.1099999999999985</c:v>
                </c:pt>
                <c:pt idx="1127">
                  <c:v>4.25</c:v>
                </c:pt>
                <c:pt idx="1128">
                  <c:v>3.68</c:v>
                </c:pt>
                <c:pt idx="1129">
                  <c:v>3.4099999999999997</c:v>
                </c:pt>
                <c:pt idx="1130">
                  <c:v>3.02</c:v>
                </c:pt>
                <c:pt idx="1131">
                  <c:v>3.11</c:v>
                </c:pt>
                <c:pt idx="1132">
                  <c:v>3.08</c:v>
                </c:pt>
                <c:pt idx="1133">
                  <c:v>2.92</c:v>
                </c:pt>
                <c:pt idx="1134">
                  <c:v>2.4299999999999997</c:v>
                </c:pt>
                <c:pt idx="1135">
                  <c:v>1.01</c:v>
                </c:pt>
                <c:pt idx="1136">
                  <c:v>-9.0000000000000024E-2</c:v>
                </c:pt>
                <c:pt idx="1137">
                  <c:v>-1.05</c:v>
                </c:pt>
                <c:pt idx="1138">
                  <c:v>-1.1100000000000001</c:v>
                </c:pt>
                <c:pt idx="1139">
                  <c:v>-1.6400000000000001</c:v>
                </c:pt>
                <c:pt idx="1140">
                  <c:v>-1.55</c:v>
                </c:pt>
                <c:pt idx="1141">
                  <c:v>-1.44</c:v>
                </c:pt>
                <c:pt idx="1142">
                  <c:v>-0.86000000000000065</c:v>
                </c:pt>
                <c:pt idx="1143">
                  <c:v>-0.35000000000000031</c:v>
                </c:pt>
                <c:pt idx="1144">
                  <c:v>0.9</c:v>
                </c:pt>
                <c:pt idx="1145">
                  <c:v>-2.57</c:v>
                </c:pt>
                <c:pt idx="1146">
                  <c:v>-1.9400000000000017</c:v>
                </c:pt>
                <c:pt idx="1147">
                  <c:v>-1.83</c:v>
                </c:pt>
                <c:pt idx="1148">
                  <c:v>-2.0499999999999998</c:v>
                </c:pt>
                <c:pt idx="1149">
                  <c:v>-2.79</c:v>
                </c:pt>
                <c:pt idx="1150">
                  <c:v>-3.9</c:v>
                </c:pt>
                <c:pt idx="1151">
                  <c:v>-4.07</c:v>
                </c:pt>
                <c:pt idx="1152">
                  <c:v>-4.68</c:v>
                </c:pt>
                <c:pt idx="1153">
                  <c:v>-4.4000000000000004</c:v>
                </c:pt>
                <c:pt idx="1154">
                  <c:v>-3.4699999999999998</c:v>
                </c:pt>
                <c:pt idx="1155">
                  <c:v>-2.4499999999999997</c:v>
                </c:pt>
                <c:pt idx="1156">
                  <c:v>-2.04</c:v>
                </c:pt>
                <c:pt idx="1157">
                  <c:v>-2.0099999999999998</c:v>
                </c:pt>
                <c:pt idx="1158">
                  <c:v>-2.29</c:v>
                </c:pt>
                <c:pt idx="1159">
                  <c:v>-3.48</c:v>
                </c:pt>
                <c:pt idx="1160">
                  <c:v>-4.8499999999999996</c:v>
                </c:pt>
                <c:pt idx="1161">
                  <c:v>-5.81</c:v>
                </c:pt>
                <c:pt idx="1162">
                  <c:v>-5.81</c:v>
                </c:pt>
                <c:pt idx="1163">
                  <c:v>-6.05</c:v>
                </c:pt>
                <c:pt idx="1164">
                  <c:v>-6.03</c:v>
                </c:pt>
                <c:pt idx="1165">
                  <c:v>-5.76</c:v>
                </c:pt>
                <c:pt idx="1166">
                  <c:v>-4.6099999999999985</c:v>
                </c:pt>
                <c:pt idx="1167">
                  <c:v>-2.75</c:v>
                </c:pt>
                <c:pt idx="1168">
                  <c:v>-1.28</c:v>
                </c:pt>
                <c:pt idx="1169">
                  <c:v>-1.1399999999999979</c:v>
                </c:pt>
                <c:pt idx="1170">
                  <c:v>-1.9300000000000017</c:v>
                </c:pt>
                <c:pt idx="1171">
                  <c:v>-3</c:v>
                </c:pt>
                <c:pt idx="1172">
                  <c:v>-3.52</c:v>
                </c:pt>
                <c:pt idx="1173">
                  <c:v>-3.58</c:v>
                </c:pt>
                <c:pt idx="1174">
                  <c:v>-2.94</c:v>
                </c:pt>
                <c:pt idx="1175">
                  <c:v>-1.56</c:v>
                </c:pt>
                <c:pt idx="1176">
                  <c:v>0.17</c:v>
                </c:pt>
                <c:pt idx="1177">
                  <c:v>1.36</c:v>
                </c:pt>
                <c:pt idx="1178">
                  <c:v>1.8800000000000001</c:v>
                </c:pt>
                <c:pt idx="1179">
                  <c:v>2.86</c:v>
                </c:pt>
                <c:pt idx="1180">
                  <c:v>3.34</c:v>
                </c:pt>
                <c:pt idx="1181">
                  <c:v>3.09</c:v>
                </c:pt>
                <c:pt idx="1182">
                  <c:v>2.11</c:v>
                </c:pt>
                <c:pt idx="1183">
                  <c:v>0.37000000000000038</c:v>
                </c:pt>
                <c:pt idx="1184">
                  <c:v>-1.04</c:v>
                </c:pt>
                <c:pt idx="1185">
                  <c:v>-2.69</c:v>
                </c:pt>
                <c:pt idx="1186">
                  <c:v>-3.2600000000000002</c:v>
                </c:pt>
                <c:pt idx="1187">
                  <c:v>-3.46</c:v>
                </c:pt>
                <c:pt idx="1188">
                  <c:v>-3.36</c:v>
                </c:pt>
                <c:pt idx="1189">
                  <c:v>-2.84</c:v>
                </c:pt>
                <c:pt idx="1190">
                  <c:v>-1.9900000000000018</c:v>
                </c:pt>
                <c:pt idx="1191">
                  <c:v>-0.59</c:v>
                </c:pt>
                <c:pt idx="1192">
                  <c:v>0.62000000000000088</c:v>
                </c:pt>
                <c:pt idx="1193">
                  <c:v>1.48</c:v>
                </c:pt>
                <c:pt idx="1194">
                  <c:v>0.45</c:v>
                </c:pt>
                <c:pt idx="1195">
                  <c:v>0.22</c:v>
                </c:pt>
                <c:pt idx="1196">
                  <c:v>-0.52</c:v>
                </c:pt>
                <c:pt idx="1197">
                  <c:v>-0.3800000000000005</c:v>
                </c:pt>
                <c:pt idx="1198">
                  <c:v>-0.5</c:v>
                </c:pt>
                <c:pt idx="1199">
                  <c:v>-0.89</c:v>
                </c:pt>
                <c:pt idx="1200">
                  <c:v>-1.32</c:v>
                </c:pt>
                <c:pt idx="1201">
                  <c:v>-1.3</c:v>
                </c:pt>
                <c:pt idx="1202">
                  <c:v>-0.99</c:v>
                </c:pt>
                <c:pt idx="1203">
                  <c:v>-0.21000000000000021</c:v>
                </c:pt>
                <c:pt idx="1204">
                  <c:v>0.46</c:v>
                </c:pt>
                <c:pt idx="1205">
                  <c:v>0.70000000000000062</c:v>
                </c:pt>
                <c:pt idx="1206">
                  <c:v>0.51</c:v>
                </c:pt>
                <c:pt idx="1207">
                  <c:v>-0.24000000000000021</c:v>
                </c:pt>
                <c:pt idx="1208">
                  <c:v>-1.2</c:v>
                </c:pt>
                <c:pt idx="1209">
                  <c:v>-2.3199999999999967</c:v>
                </c:pt>
                <c:pt idx="1210">
                  <c:v>-3.07</c:v>
                </c:pt>
                <c:pt idx="1211">
                  <c:v>-3.84</c:v>
                </c:pt>
                <c:pt idx="1212">
                  <c:v>-1.8900000000000001</c:v>
                </c:pt>
                <c:pt idx="1213">
                  <c:v>-3.48</c:v>
                </c:pt>
                <c:pt idx="1214">
                  <c:v>-2.98</c:v>
                </c:pt>
                <c:pt idx="1215">
                  <c:v>-3</c:v>
                </c:pt>
                <c:pt idx="1216">
                  <c:v>-3.29</c:v>
                </c:pt>
                <c:pt idx="1217">
                  <c:v>-4.84</c:v>
                </c:pt>
                <c:pt idx="1218">
                  <c:v>-5.72</c:v>
                </c:pt>
                <c:pt idx="1219">
                  <c:v>-4.04</c:v>
                </c:pt>
                <c:pt idx="1220">
                  <c:v>-1.41</c:v>
                </c:pt>
                <c:pt idx="1221">
                  <c:v>1.71</c:v>
                </c:pt>
                <c:pt idx="1222">
                  <c:v>3.2</c:v>
                </c:pt>
                <c:pt idx="1223">
                  <c:v>5.35</c:v>
                </c:pt>
                <c:pt idx="1224">
                  <c:v>5.67</c:v>
                </c:pt>
                <c:pt idx="1225">
                  <c:v>4.34</c:v>
                </c:pt>
                <c:pt idx="1226">
                  <c:v>4.1199999999999966</c:v>
                </c:pt>
                <c:pt idx="1227">
                  <c:v>3.08</c:v>
                </c:pt>
                <c:pt idx="1228">
                  <c:v>3.59</c:v>
                </c:pt>
                <c:pt idx="1229">
                  <c:v>3.74</c:v>
                </c:pt>
                <c:pt idx="1230">
                  <c:v>4.22</c:v>
                </c:pt>
                <c:pt idx="1231">
                  <c:v>3.36</c:v>
                </c:pt>
                <c:pt idx="1232">
                  <c:v>1.1599999999999981</c:v>
                </c:pt>
                <c:pt idx="1233">
                  <c:v>-1.37</c:v>
                </c:pt>
                <c:pt idx="1234">
                  <c:v>-2.14</c:v>
                </c:pt>
                <c:pt idx="1235">
                  <c:v>-2.5499999999999998</c:v>
                </c:pt>
                <c:pt idx="1236">
                  <c:v>-2.16</c:v>
                </c:pt>
                <c:pt idx="1237">
                  <c:v>-1.3800000000000001</c:v>
                </c:pt>
                <c:pt idx="1238">
                  <c:v>-0.61000000000000065</c:v>
                </c:pt>
                <c:pt idx="1239">
                  <c:v>-8.0000000000000043E-2</c:v>
                </c:pt>
                <c:pt idx="1240">
                  <c:v>-0.23</c:v>
                </c:pt>
                <c:pt idx="1241">
                  <c:v>-0.58000000000000007</c:v>
                </c:pt>
                <c:pt idx="1242">
                  <c:v>-0.84000000000000064</c:v>
                </c:pt>
                <c:pt idx="1243">
                  <c:v>-0.31000000000000044</c:v>
                </c:pt>
                <c:pt idx="1244">
                  <c:v>0.62000000000000088</c:v>
                </c:pt>
                <c:pt idx="1245">
                  <c:v>1.6400000000000001</c:v>
                </c:pt>
                <c:pt idx="1246">
                  <c:v>1.3800000000000001</c:v>
                </c:pt>
                <c:pt idx="1247">
                  <c:v>1.1499999999999981</c:v>
                </c:pt>
                <c:pt idx="1248">
                  <c:v>0.86000000000000065</c:v>
                </c:pt>
                <c:pt idx="1249">
                  <c:v>1</c:v>
                </c:pt>
                <c:pt idx="1250">
                  <c:v>1.5</c:v>
                </c:pt>
                <c:pt idx="1251">
                  <c:v>1.84</c:v>
                </c:pt>
                <c:pt idx="1252">
                  <c:v>1.56</c:v>
                </c:pt>
                <c:pt idx="1253">
                  <c:v>0.49000000000000032</c:v>
                </c:pt>
                <c:pt idx="1254">
                  <c:v>-0.84000000000000064</c:v>
                </c:pt>
                <c:pt idx="1255">
                  <c:v>-2.7</c:v>
                </c:pt>
                <c:pt idx="1256">
                  <c:v>-5.59</c:v>
                </c:pt>
                <c:pt idx="1257">
                  <c:v>-7.9700000000000024</c:v>
                </c:pt>
                <c:pt idx="1258">
                  <c:v>-8.57</c:v>
                </c:pt>
                <c:pt idx="1259">
                  <c:v>-8.6300000000000008</c:v>
                </c:pt>
                <c:pt idx="1260">
                  <c:v>-8.09</c:v>
                </c:pt>
                <c:pt idx="1261">
                  <c:v>-7.29</c:v>
                </c:pt>
                <c:pt idx="1262">
                  <c:v>-5.99</c:v>
                </c:pt>
                <c:pt idx="1263">
                  <c:v>-5.6199999999999966</c:v>
                </c:pt>
                <c:pt idx="1264">
                  <c:v>-6.1</c:v>
                </c:pt>
                <c:pt idx="1265">
                  <c:v>-6.79</c:v>
                </c:pt>
                <c:pt idx="1266">
                  <c:v>-7.1</c:v>
                </c:pt>
                <c:pt idx="1267">
                  <c:v>-5.98</c:v>
                </c:pt>
                <c:pt idx="1268">
                  <c:v>-4.9000000000000004</c:v>
                </c:pt>
                <c:pt idx="1269">
                  <c:v>-3.82</c:v>
                </c:pt>
                <c:pt idx="1270">
                  <c:v>-4.42</c:v>
                </c:pt>
                <c:pt idx="1271">
                  <c:v>-3.94</c:v>
                </c:pt>
                <c:pt idx="1272">
                  <c:v>-2.9899999999999998</c:v>
                </c:pt>
                <c:pt idx="1273">
                  <c:v>-1.71</c:v>
                </c:pt>
                <c:pt idx="1274">
                  <c:v>-0.82000000000000062</c:v>
                </c:pt>
                <c:pt idx="1275">
                  <c:v>-0.74000000000000088</c:v>
                </c:pt>
                <c:pt idx="1276">
                  <c:v>-0.86000000000000065</c:v>
                </c:pt>
                <c:pt idx="1277">
                  <c:v>-1.1700000000000017</c:v>
                </c:pt>
                <c:pt idx="1278">
                  <c:v>-1.1399999999999979</c:v>
                </c:pt>
                <c:pt idx="1279">
                  <c:v>-2.54</c:v>
                </c:pt>
                <c:pt idx="1280">
                  <c:v>-4.28</c:v>
                </c:pt>
                <c:pt idx="1281">
                  <c:v>-7.73</c:v>
                </c:pt>
                <c:pt idx="1282">
                  <c:v>-9.77</c:v>
                </c:pt>
                <c:pt idx="1283">
                  <c:v>-10.99</c:v>
                </c:pt>
                <c:pt idx="1284">
                  <c:v>-10.72</c:v>
                </c:pt>
                <c:pt idx="1285">
                  <c:v>-9.77</c:v>
                </c:pt>
                <c:pt idx="1286">
                  <c:v>-8.65</c:v>
                </c:pt>
                <c:pt idx="1287">
                  <c:v>-8.17</c:v>
                </c:pt>
                <c:pt idx="1288">
                  <c:v>-7.51</c:v>
                </c:pt>
                <c:pt idx="1289">
                  <c:v>-6.22</c:v>
                </c:pt>
                <c:pt idx="1290">
                  <c:v>-5</c:v>
                </c:pt>
                <c:pt idx="1291">
                  <c:v>-4.01</c:v>
                </c:pt>
                <c:pt idx="1292">
                  <c:v>-3.17</c:v>
                </c:pt>
                <c:pt idx="1293">
                  <c:v>-1.9600000000000017</c:v>
                </c:pt>
                <c:pt idx="1294">
                  <c:v>-1.23</c:v>
                </c:pt>
                <c:pt idx="1295">
                  <c:v>-0.24000000000000021</c:v>
                </c:pt>
                <c:pt idx="1296">
                  <c:v>0</c:v>
                </c:pt>
                <c:pt idx="1297">
                  <c:v>0.44</c:v>
                </c:pt>
                <c:pt idx="1298">
                  <c:v>0.66000000000000114</c:v>
                </c:pt>
                <c:pt idx="1299">
                  <c:v>1.03</c:v>
                </c:pt>
                <c:pt idx="1300">
                  <c:v>1.34</c:v>
                </c:pt>
                <c:pt idx="1301">
                  <c:v>1.7</c:v>
                </c:pt>
                <c:pt idx="1302">
                  <c:v>1.48</c:v>
                </c:pt>
                <c:pt idx="1303">
                  <c:v>0.44</c:v>
                </c:pt>
                <c:pt idx="1304">
                  <c:v>-1.52</c:v>
                </c:pt>
                <c:pt idx="1305">
                  <c:v>-3.17</c:v>
                </c:pt>
                <c:pt idx="1306">
                  <c:v>-3.64</c:v>
                </c:pt>
                <c:pt idx="1307">
                  <c:v>-3.8099999999999987</c:v>
                </c:pt>
                <c:pt idx="1308">
                  <c:v>-3.71</c:v>
                </c:pt>
                <c:pt idx="1309">
                  <c:v>-3.24</c:v>
                </c:pt>
                <c:pt idx="1310">
                  <c:v>-2.2999999999999998</c:v>
                </c:pt>
                <c:pt idx="1311">
                  <c:v>-1.1499999999999981</c:v>
                </c:pt>
                <c:pt idx="1312">
                  <c:v>-1.04</c:v>
                </c:pt>
                <c:pt idx="1313">
                  <c:v>-0.81</c:v>
                </c:pt>
                <c:pt idx="1314">
                  <c:v>4.0000000000000022E-2</c:v>
                </c:pt>
                <c:pt idx="1315">
                  <c:v>1.03</c:v>
                </c:pt>
                <c:pt idx="1316">
                  <c:v>1.78</c:v>
                </c:pt>
                <c:pt idx="1317">
                  <c:v>2.72</c:v>
                </c:pt>
                <c:pt idx="1318">
                  <c:v>2.72</c:v>
                </c:pt>
                <c:pt idx="1319">
                  <c:v>3.23</c:v>
                </c:pt>
                <c:pt idx="1320">
                  <c:v>3.3899999999999997</c:v>
                </c:pt>
                <c:pt idx="1321">
                  <c:v>3.3</c:v>
                </c:pt>
                <c:pt idx="1322">
                  <c:v>2.9899999999999998</c:v>
                </c:pt>
                <c:pt idx="1323">
                  <c:v>2.66</c:v>
                </c:pt>
                <c:pt idx="1324">
                  <c:v>2.7800000000000002</c:v>
                </c:pt>
                <c:pt idx="1325">
                  <c:v>2.84</c:v>
                </c:pt>
                <c:pt idx="1326">
                  <c:v>3.25</c:v>
                </c:pt>
                <c:pt idx="1327">
                  <c:v>2.36</c:v>
                </c:pt>
                <c:pt idx="1328">
                  <c:v>0.44</c:v>
                </c:pt>
                <c:pt idx="1329">
                  <c:v>-1.75</c:v>
                </c:pt>
                <c:pt idx="1330">
                  <c:v>-2.71</c:v>
                </c:pt>
                <c:pt idx="1331">
                  <c:v>-3.32</c:v>
                </c:pt>
                <c:pt idx="1332">
                  <c:v>-3.3299999999999987</c:v>
                </c:pt>
                <c:pt idx="1333">
                  <c:v>-2.8899999999999997</c:v>
                </c:pt>
                <c:pt idx="1334">
                  <c:v>-2.2999999999999998</c:v>
                </c:pt>
                <c:pt idx="1335">
                  <c:v>-1.6400000000000001</c:v>
                </c:pt>
                <c:pt idx="1336">
                  <c:v>-1.55</c:v>
                </c:pt>
                <c:pt idx="1337">
                  <c:v>-1.54</c:v>
                </c:pt>
                <c:pt idx="1338">
                  <c:v>-0.5</c:v>
                </c:pt>
                <c:pt idx="1339">
                  <c:v>7.0000000000000021E-2</c:v>
                </c:pt>
                <c:pt idx="1340">
                  <c:v>0.59</c:v>
                </c:pt>
                <c:pt idx="1341">
                  <c:v>0.56999999999999995</c:v>
                </c:pt>
                <c:pt idx="1342">
                  <c:v>0.22</c:v>
                </c:pt>
                <c:pt idx="1343">
                  <c:v>0.59</c:v>
                </c:pt>
                <c:pt idx="1344">
                  <c:v>1.08</c:v>
                </c:pt>
                <c:pt idx="1345">
                  <c:v>1.6300000000000001</c:v>
                </c:pt>
                <c:pt idx="1346">
                  <c:v>1.76</c:v>
                </c:pt>
                <c:pt idx="1347">
                  <c:v>1.8900000000000001</c:v>
                </c:pt>
                <c:pt idx="1348">
                  <c:v>1.7</c:v>
                </c:pt>
                <c:pt idx="1349">
                  <c:v>2.21</c:v>
                </c:pt>
                <c:pt idx="1350">
                  <c:v>2.2000000000000002</c:v>
                </c:pt>
                <c:pt idx="1351">
                  <c:v>1.26</c:v>
                </c:pt>
                <c:pt idx="1352">
                  <c:v>-0.56000000000000005</c:v>
                </c:pt>
                <c:pt idx="1353">
                  <c:v>-3.2800000000000002</c:v>
                </c:pt>
                <c:pt idx="1354">
                  <c:v>-4.4400000000000004</c:v>
                </c:pt>
                <c:pt idx="1355">
                  <c:v>-5.59</c:v>
                </c:pt>
                <c:pt idx="1356">
                  <c:v>-5.33</c:v>
                </c:pt>
                <c:pt idx="1357">
                  <c:v>-5.25</c:v>
                </c:pt>
                <c:pt idx="1358">
                  <c:v>-2.69</c:v>
                </c:pt>
                <c:pt idx="1359">
                  <c:v>-1.2</c:v>
                </c:pt>
                <c:pt idx="1360">
                  <c:v>-0.86000000000000065</c:v>
                </c:pt>
                <c:pt idx="1361">
                  <c:v>-0.88</c:v>
                </c:pt>
                <c:pt idx="1362">
                  <c:v>-0.47000000000000008</c:v>
                </c:pt>
                <c:pt idx="1363">
                  <c:v>1.78</c:v>
                </c:pt>
                <c:pt idx="1364">
                  <c:v>3.1</c:v>
                </c:pt>
                <c:pt idx="1365">
                  <c:v>2.9</c:v>
                </c:pt>
                <c:pt idx="1366">
                  <c:v>1.6900000000000017</c:v>
                </c:pt>
                <c:pt idx="1367">
                  <c:v>1.6400000000000001</c:v>
                </c:pt>
                <c:pt idx="1368">
                  <c:v>1.78</c:v>
                </c:pt>
                <c:pt idx="1369">
                  <c:v>1.1800000000000017</c:v>
                </c:pt>
                <c:pt idx="1370">
                  <c:v>0.1</c:v>
                </c:pt>
                <c:pt idx="1371">
                  <c:v>-0.87000000000000088</c:v>
                </c:pt>
                <c:pt idx="1372">
                  <c:v>-0.26</c:v>
                </c:pt>
                <c:pt idx="1373">
                  <c:v>0.69000000000000061</c:v>
                </c:pt>
                <c:pt idx="1374">
                  <c:v>2.14</c:v>
                </c:pt>
                <c:pt idx="1375">
                  <c:v>1.62</c:v>
                </c:pt>
                <c:pt idx="1376">
                  <c:v>-0.76000000000000101</c:v>
                </c:pt>
                <c:pt idx="1377">
                  <c:v>-3.52</c:v>
                </c:pt>
                <c:pt idx="1378">
                  <c:v>-5.22</c:v>
                </c:pt>
                <c:pt idx="1379">
                  <c:v>-5.8599999999999985</c:v>
                </c:pt>
                <c:pt idx="1380">
                  <c:v>-5.94</c:v>
                </c:pt>
                <c:pt idx="1381">
                  <c:v>-5.87</c:v>
                </c:pt>
                <c:pt idx="1382">
                  <c:v>-5.23</c:v>
                </c:pt>
                <c:pt idx="1383">
                  <c:v>-4.33</c:v>
                </c:pt>
                <c:pt idx="1384">
                  <c:v>-3.72</c:v>
                </c:pt>
                <c:pt idx="1385">
                  <c:v>-3.3699999999999997</c:v>
                </c:pt>
                <c:pt idx="1386">
                  <c:v>-2.8099999999999987</c:v>
                </c:pt>
                <c:pt idx="1387">
                  <c:v>-1.6800000000000017</c:v>
                </c:pt>
                <c:pt idx="1388">
                  <c:v>-0.73000000000000065</c:v>
                </c:pt>
                <c:pt idx="1389">
                  <c:v>-0.53</c:v>
                </c:pt>
                <c:pt idx="1390">
                  <c:v>-0.70000000000000062</c:v>
                </c:pt>
                <c:pt idx="1391">
                  <c:v>-1.84</c:v>
                </c:pt>
                <c:pt idx="1392">
                  <c:v>-2.9499999999999997</c:v>
                </c:pt>
                <c:pt idx="1393">
                  <c:v>-3.77</c:v>
                </c:pt>
                <c:pt idx="1394">
                  <c:v>-3.2</c:v>
                </c:pt>
                <c:pt idx="1395">
                  <c:v>-2.5499999999999998</c:v>
                </c:pt>
                <c:pt idx="1396">
                  <c:v>-1.75</c:v>
                </c:pt>
                <c:pt idx="1397">
                  <c:v>-0.48000000000000032</c:v>
                </c:pt>
                <c:pt idx="1398">
                  <c:v>0.32000000000000051</c:v>
                </c:pt>
                <c:pt idx="1399">
                  <c:v>-0.56999999999999995</c:v>
                </c:pt>
                <c:pt idx="1400">
                  <c:v>-2.79</c:v>
                </c:pt>
                <c:pt idx="1401">
                  <c:v>-5.44</c:v>
                </c:pt>
                <c:pt idx="1402">
                  <c:v>-6.9300000000000024</c:v>
                </c:pt>
                <c:pt idx="1403">
                  <c:v>-7.2700000000000014</c:v>
                </c:pt>
                <c:pt idx="1404">
                  <c:v>-6.8</c:v>
                </c:pt>
                <c:pt idx="1405">
                  <c:v>-5.64</c:v>
                </c:pt>
                <c:pt idx="1406">
                  <c:v>-4.92</c:v>
                </c:pt>
                <c:pt idx="1407">
                  <c:v>-4.57</c:v>
                </c:pt>
                <c:pt idx="1408">
                  <c:v>-4.5999999999999996</c:v>
                </c:pt>
                <c:pt idx="1409">
                  <c:v>-4.58</c:v>
                </c:pt>
                <c:pt idx="1410">
                  <c:v>-3.71</c:v>
                </c:pt>
                <c:pt idx="1411">
                  <c:v>-2.34</c:v>
                </c:pt>
                <c:pt idx="1412">
                  <c:v>-0.76000000000000101</c:v>
                </c:pt>
                <c:pt idx="1413">
                  <c:v>-0.65000000000000113</c:v>
                </c:pt>
                <c:pt idx="1414">
                  <c:v>-0.15000000000000022</c:v>
                </c:pt>
                <c:pt idx="1415">
                  <c:v>-0.17</c:v>
                </c:pt>
                <c:pt idx="1416">
                  <c:v>0.73000000000000065</c:v>
                </c:pt>
                <c:pt idx="1417">
                  <c:v>1</c:v>
                </c:pt>
                <c:pt idx="1418">
                  <c:v>1.52</c:v>
                </c:pt>
                <c:pt idx="1419">
                  <c:v>1.59</c:v>
                </c:pt>
                <c:pt idx="1420">
                  <c:v>1.9800000000000018</c:v>
                </c:pt>
                <c:pt idx="1421">
                  <c:v>2.2200000000000002</c:v>
                </c:pt>
                <c:pt idx="1422">
                  <c:v>2.2000000000000002</c:v>
                </c:pt>
                <c:pt idx="1423">
                  <c:v>0.59</c:v>
                </c:pt>
                <c:pt idx="1424">
                  <c:v>-2.2200000000000002</c:v>
                </c:pt>
                <c:pt idx="1425">
                  <c:v>-4.0199999999999996</c:v>
                </c:pt>
                <c:pt idx="1426">
                  <c:v>-4.51</c:v>
                </c:pt>
                <c:pt idx="1427">
                  <c:v>-4.49</c:v>
                </c:pt>
                <c:pt idx="1428">
                  <c:v>-4.34</c:v>
                </c:pt>
                <c:pt idx="1429">
                  <c:v>-3.9</c:v>
                </c:pt>
                <c:pt idx="1430">
                  <c:v>-3.4299999999999997</c:v>
                </c:pt>
                <c:pt idx="1431">
                  <c:v>-3.4899999999999998</c:v>
                </c:pt>
                <c:pt idx="1432">
                  <c:v>-4.05</c:v>
                </c:pt>
                <c:pt idx="1433">
                  <c:v>-4.05</c:v>
                </c:pt>
                <c:pt idx="1434">
                  <c:v>-4.6199999999999966</c:v>
                </c:pt>
                <c:pt idx="1435">
                  <c:v>-3.42</c:v>
                </c:pt>
                <c:pt idx="1436">
                  <c:v>-1.46</c:v>
                </c:pt>
                <c:pt idx="1437">
                  <c:v>-9.0000000000000024E-2</c:v>
                </c:pt>
                <c:pt idx="1438">
                  <c:v>0.97000000000000064</c:v>
                </c:pt>
                <c:pt idx="1439">
                  <c:v>1.04</c:v>
                </c:pt>
                <c:pt idx="1440">
                  <c:v>1.36</c:v>
                </c:pt>
                <c:pt idx="1441">
                  <c:v>1.72</c:v>
                </c:pt>
                <c:pt idx="1442">
                  <c:v>2.3299999999999987</c:v>
                </c:pt>
                <c:pt idx="1443">
                  <c:v>2.27</c:v>
                </c:pt>
                <c:pt idx="1444">
                  <c:v>1.85</c:v>
                </c:pt>
                <c:pt idx="1445">
                  <c:v>2.0099999999999998</c:v>
                </c:pt>
                <c:pt idx="1446">
                  <c:v>2.46</c:v>
                </c:pt>
                <c:pt idx="1447">
                  <c:v>1.6600000000000001</c:v>
                </c:pt>
                <c:pt idx="1448">
                  <c:v>-0.66000000000000114</c:v>
                </c:pt>
                <c:pt idx="1449">
                  <c:v>-3.19</c:v>
                </c:pt>
                <c:pt idx="1450">
                  <c:v>-4.5999999999999996</c:v>
                </c:pt>
                <c:pt idx="1451">
                  <c:v>-5.3199999999999985</c:v>
                </c:pt>
                <c:pt idx="1452">
                  <c:v>-5.42</c:v>
                </c:pt>
                <c:pt idx="1453">
                  <c:v>-5.55</c:v>
                </c:pt>
                <c:pt idx="1454">
                  <c:v>-5.59</c:v>
                </c:pt>
                <c:pt idx="1455">
                  <c:v>-5.76</c:v>
                </c:pt>
                <c:pt idx="1456">
                  <c:v>-6.34</c:v>
                </c:pt>
                <c:pt idx="1457">
                  <c:v>-6.49</c:v>
                </c:pt>
                <c:pt idx="1458">
                  <c:v>-7.38</c:v>
                </c:pt>
                <c:pt idx="1459">
                  <c:v>-6.89</c:v>
                </c:pt>
                <c:pt idx="1460">
                  <c:v>-6</c:v>
                </c:pt>
                <c:pt idx="1461">
                  <c:v>-4.7</c:v>
                </c:pt>
                <c:pt idx="1462">
                  <c:v>-3.34</c:v>
                </c:pt>
                <c:pt idx="1463">
                  <c:v>-2.3299999999999987</c:v>
                </c:pt>
                <c:pt idx="1464">
                  <c:v>-1.8</c:v>
                </c:pt>
                <c:pt idx="1465">
                  <c:v>-2.42</c:v>
                </c:pt>
                <c:pt idx="1466">
                  <c:v>-2.9699999999999998</c:v>
                </c:pt>
                <c:pt idx="1467">
                  <c:v>-3.73</c:v>
                </c:pt>
                <c:pt idx="1468">
                  <c:v>-3.82</c:v>
                </c:pt>
                <c:pt idx="1469">
                  <c:v>-3.52</c:v>
                </c:pt>
                <c:pt idx="1470">
                  <c:v>-3.16</c:v>
                </c:pt>
                <c:pt idx="1471">
                  <c:v>-3.7</c:v>
                </c:pt>
                <c:pt idx="1472">
                  <c:v>-6.02</c:v>
                </c:pt>
                <c:pt idx="1473">
                  <c:v>-7.92</c:v>
                </c:pt>
                <c:pt idx="1474">
                  <c:v>-9</c:v>
                </c:pt>
                <c:pt idx="1475">
                  <c:v>-9.43</c:v>
                </c:pt>
                <c:pt idx="1476">
                  <c:v>-9.66</c:v>
                </c:pt>
                <c:pt idx="1477">
                  <c:v>-10.48</c:v>
                </c:pt>
                <c:pt idx="1478">
                  <c:v>-11.57</c:v>
                </c:pt>
                <c:pt idx="1479">
                  <c:v>-12.75</c:v>
                </c:pt>
                <c:pt idx="1480">
                  <c:v>-13.7</c:v>
                </c:pt>
                <c:pt idx="1481">
                  <c:v>-13.53</c:v>
                </c:pt>
                <c:pt idx="1482">
                  <c:v>-12.99</c:v>
                </c:pt>
                <c:pt idx="1483">
                  <c:v>-11.46</c:v>
                </c:pt>
                <c:pt idx="1484">
                  <c:v>-9.8700000000000028</c:v>
                </c:pt>
                <c:pt idx="1485">
                  <c:v>-8.3000000000000007</c:v>
                </c:pt>
                <c:pt idx="1486">
                  <c:v>-6.9700000000000024</c:v>
                </c:pt>
                <c:pt idx="1487">
                  <c:v>-6.1599999999999975</c:v>
                </c:pt>
                <c:pt idx="1488">
                  <c:v>-5.2700000000000014</c:v>
                </c:pt>
                <c:pt idx="1489">
                  <c:v>-4.9000000000000004</c:v>
                </c:pt>
                <c:pt idx="1490">
                  <c:v>-5.04</c:v>
                </c:pt>
                <c:pt idx="1491">
                  <c:v>-5.22</c:v>
                </c:pt>
                <c:pt idx="1492">
                  <c:v>-5.1899999999999995</c:v>
                </c:pt>
                <c:pt idx="1493">
                  <c:v>-3.9899999999999998</c:v>
                </c:pt>
                <c:pt idx="1494">
                  <c:v>-3.42</c:v>
                </c:pt>
                <c:pt idx="1495">
                  <c:v>-4.21</c:v>
                </c:pt>
                <c:pt idx="1496">
                  <c:v>-7</c:v>
                </c:pt>
                <c:pt idx="1497">
                  <c:v>-9.2200000000000024</c:v>
                </c:pt>
                <c:pt idx="1498">
                  <c:v>-10.26</c:v>
                </c:pt>
                <c:pt idx="1499">
                  <c:v>-10.51</c:v>
                </c:pt>
                <c:pt idx="1500">
                  <c:v>-10.27</c:v>
                </c:pt>
                <c:pt idx="1501">
                  <c:v>-10.3</c:v>
                </c:pt>
                <c:pt idx="1502">
                  <c:v>-10.39</c:v>
                </c:pt>
                <c:pt idx="1503">
                  <c:v>-10.6</c:v>
                </c:pt>
                <c:pt idx="1504">
                  <c:v>-11.17</c:v>
                </c:pt>
                <c:pt idx="1505">
                  <c:v>-11.07</c:v>
                </c:pt>
                <c:pt idx="1506">
                  <c:v>-10.92</c:v>
                </c:pt>
                <c:pt idx="1507">
                  <c:v>-9.34</c:v>
                </c:pt>
                <c:pt idx="1508">
                  <c:v>-7.7700000000000014</c:v>
                </c:pt>
                <c:pt idx="1509">
                  <c:v>-6.8</c:v>
                </c:pt>
                <c:pt idx="1510">
                  <c:v>-6.33</c:v>
                </c:pt>
                <c:pt idx="1511">
                  <c:v>-5.98</c:v>
                </c:pt>
                <c:pt idx="1512">
                  <c:v>-4.88</c:v>
                </c:pt>
                <c:pt idx="1513">
                  <c:v>-4.0599999999999996</c:v>
                </c:pt>
                <c:pt idx="1514">
                  <c:v>-4.24</c:v>
                </c:pt>
                <c:pt idx="1515">
                  <c:v>-5.24</c:v>
                </c:pt>
                <c:pt idx="1516">
                  <c:v>-5.6199999999999966</c:v>
                </c:pt>
                <c:pt idx="1517">
                  <c:v>-4.74</c:v>
                </c:pt>
                <c:pt idx="1518">
                  <c:v>-4</c:v>
                </c:pt>
                <c:pt idx="1519">
                  <c:v>-4.6099999999999985</c:v>
                </c:pt>
                <c:pt idx="1520">
                  <c:v>-6.73</c:v>
                </c:pt>
                <c:pt idx="1521">
                  <c:v>-8.43</c:v>
                </c:pt>
                <c:pt idx="1522">
                  <c:v>-9.2000000000000011</c:v>
                </c:pt>
                <c:pt idx="1523">
                  <c:v>-9.19</c:v>
                </c:pt>
                <c:pt idx="1524">
                  <c:v>-8.83</c:v>
                </c:pt>
                <c:pt idx="1525">
                  <c:v>-8.94</c:v>
                </c:pt>
                <c:pt idx="1526">
                  <c:v>-8.77</c:v>
                </c:pt>
                <c:pt idx="1527">
                  <c:v>-9.2200000000000024</c:v>
                </c:pt>
                <c:pt idx="1528">
                  <c:v>-9.57</c:v>
                </c:pt>
                <c:pt idx="1529">
                  <c:v>-9.32</c:v>
                </c:pt>
                <c:pt idx="1530">
                  <c:v>-8.94</c:v>
                </c:pt>
                <c:pt idx="1531">
                  <c:v>-7.38</c:v>
                </c:pt>
                <c:pt idx="1532">
                  <c:v>-6.05</c:v>
                </c:pt>
                <c:pt idx="1533">
                  <c:v>-4.46</c:v>
                </c:pt>
                <c:pt idx="1534">
                  <c:v>-4.18</c:v>
                </c:pt>
                <c:pt idx="1535">
                  <c:v>-4.78</c:v>
                </c:pt>
                <c:pt idx="1536">
                  <c:v>-5.72</c:v>
                </c:pt>
                <c:pt idx="1537">
                  <c:v>-7.17</c:v>
                </c:pt>
                <c:pt idx="1538">
                  <c:v>-8.75</c:v>
                </c:pt>
                <c:pt idx="1539">
                  <c:v>-9.9700000000000006</c:v>
                </c:pt>
                <c:pt idx="1540">
                  <c:v>-10.39</c:v>
                </c:pt>
                <c:pt idx="1541">
                  <c:v>-10.1</c:v>
                </c:pt>
                <c:pt idx="1542">
                  <c:v>-10.030000000000001</c:v>
                </c:pt>
                <c:pt idx="1543">
                  <c:v>-11.3</c:v>
                </c:pt>
                <c:pt idx="1544">
                  <c:v>-13.67</c:v>
                </c:pt>
                <c:pt idx="1545">
                  <c:v>-15.97</c:v>
                </c:pt>
                <c:pt idx="1546">
                  <c:v>-17.47</c:v>
                </c:pt>
                <c:pt idx="1547">
                  <c:v>-17.779999999999987</c:v>
                </c:pt>
                <c:pt idx="1548">
                  <c:v>-17.37</c:v>
                </c:pt>
                <c:pt idx="1549">
                  <c:v>-16.71</c:v>
                </c:pt>
                <c:pt idx="1550">
                  <c:v>-16.329999999999988</c:v>
                </c:pt>
                <c:pt idx="1551">
                  <c:v>-16.329999999999988</c:v>
                </c:pt>
                <c:pt idx="1552">
                  <c:v>-16.53</c:v>
                </c:pt>
                <c:pt idx="1553">
                  <c:v>-15.94</c:v>
                </c:pt>
                <c:pt idx="1554">
                  <c:v>-15.03</c:v>
                </c:pt>
                <c:pt idx="1555">
                  <c:v>-13.350000000000014</c:v>
                </c:pt>
                <c:pt idx="1556">
                  <c:v>-11.88</c:v>
                </c:pt>
                <c:pt idx="1557">
                  <c:v>-10.51</c:v>
                </c:pt>
                <c:pt idx="1558">
                  <c:v>-9.52</c:v>
                </c:pt>
                <c:pt idx="1559">
                  <c:v>-9.2100000000000009</c:v>
                </c:pt>
                <c:pt idx="1560">
                  <c:v>-8.6</c:v>
                </c:pt>
                <c:pt idx="1561">
                  <c:v>-8.17</c:v>
                </c:pt>
                <c:pt idx="1562">
                  <c:v>-7.74</c:v>
                </c:pt>
                <c:pt idx="1563">
                  <c:v>-9.3500000000000068</c:v>
                </c:pt>
                <c:pt idx="1564">
                  <c:v>-9.23</c:v>
                </c:pt>
                <c:pt idx="1565">
                  <c:v>-8.58</c:v>
                </c:pt>
                <c:pt idx="1566">
                  <c:v>-8.65</c:v>
                </c:pt>
                <c:pt idx="1567">
                  <c:v>-9.42</c:v>
                </c:pt>
                <c:pt idx="1568">
                  <c:v>-11.49</c:v>
                </c:pt>
                <c:pt idx="1569">
                  <c:v>-13.06</c:v>
                </c:pt>
                <c:pt idx="1570">
                  <c:v>-14.12</c:v>
                </c:pt>
                <c:pt idx="1571">
                  <c:v>-14.22</c:v>
                </c:pt>
                <c:pt idx="1572">
                  <c:v>-13.65</c:v>
                </c:pt>
                <c:pt idx="1573">
                  <c:v>-13.21</c:v>
                </c:pt>
                <c:pt idx="1574">
                  <c:v>-12.870000000000006</c:v>
                </c:pt>
                <c:pt idx="1575">
                  <c:v>-12.92</c:v>
                </c:pt>
                <c:pt idx="1576">
                  <c:v>-13.12</c:v>
                </c:pt>
                <c:pt idx="1577">
                  <c:v>-13.72</c:v>
                </c:pt>
                <c:pt idx="1578">
                  <c:v>-14.21</c:v>
                </c:pt>
                <c:pt idx="1579">
                  <c:v>-13.91</c:v>
                </c:pt>
                <c:pt idx="1580">
                  <c:v>-12.870000000000006</c:v>
                </c:pt>
                <c:pt idx="1581">
                  <c:v>-12.05</c:v>
                </c:pt>
                <c:pt idx="1582">
                  <c:v>-11.860000000000014</c:v>
                </c:pt>
                <c:pt idx="1583">
                  <c:v>-11.24</c:v>
                </c:pt>
                <c:pt idx="1584">
                  <c:v>-2.4899999999999998</c:v>
                </c:pt>
                <c:pt idx="1585">
                  <c:v>-5.1099999999999985</c:v>
                </c:pt>
                <c:pt idx="1586">
                  <c:v>-3.8</c:v>
                </c:pt>
                <c:pt idx="1587">
                  <c:v>-3.15</c:v>
                </c:pt>
                <c:pt idx="1588">
                  <c:v>-4.13</c:v>
                </c:pt>
                <c:pt idx="1589">
                  <c:v>-3.3099999999999987</c:v>
                </c:pt>
                <c:pt idx="1590">
                  <c:v>-4.22</c:v>
                </c:pt>
                <c:pt idx="1591">
                  <c:v>-4.01</c:v>
                </c:pt>
                <c:pt idx="1592">
                  <c:v>-3.58</c:v>
                </c:pt>
                <c:pt idx="1593">
                  <c:v>-4.1199999999999966</c:v>
                </c:pt>
                <c:pt idx="1594">
                  <c:v>-4.21</c:v>
                </c:pt>
                <c:pt idx="1595">
                  <c:v>-4.6599999999999975</c:v>
                </c:pt>
                <c:pt idx="1596">
                  <c:v>-6.1099999999999985</c:v>
                </c:pt>
                <c:pt idx="1597">
                  <c:v>-5</c:v>
                </c:pt>
                <c:pt idx="1598">
                  <c:v>-5.26</c:v>
                </c:pt>
                <c:pt idx="1599">
                  <c:v>-4.28</c:v>
                </c:pt>
                <c:pt idx="1600">
                  <c:v>-2.73</c:v>
                </c:pt>
                <c:pt idx="1601">
                  <c:v>-0.77000000000000102</c:v>
                </c:pt>
                <c:pt idx="1602">
                  <c:v>1.6400000000000001</c:v>
                </c:pt>
                <c:pt idx="1603">
                  <c:v>2.5099999999999998</c:v>
                </c:pt>
                <c:pt idx="1604">
                  <c:v>3.54</c:v>
                </c:pt>
                <c:pt idx="1605">
                  <c:v>4.1199999999999966</c:v>
                </c:pt>
                <c:pt idx="1606">
                  <c:v>3.61</c:v>
                </c:pt>
                <c:pt idx="1607">
                  <c:v>2.3699999999999997</c:v>
                </c:pt>
                <c:pt idx="1608">
                  <c:v>1.9900000000000018</c:v>
                </c:pt>
                <c:pt idx="1609">
                  <c:v>-0.32000000000000051</c:v>
                </c:pt>
                <c:pt idx="1610">
                  <c:v>-1.87</c:v>
                </c:pt>
                <c:pt idx="1611">
                  <c:v>-2.92</c:v>
                </c:pt>
                <c:pt idx="1612">
                  <c:v>-3.73</c:v>
                </c:pt>
                <c:pt idx="1613">
                  <c:v>-3.06</c:v>
                </c:pt>
                <c:pt idx="1614">
                  <c:v>-3.36</c:v>
                </c:pt>
                <c:pt idx="1615">
                  <c:v>-4.71</c:v>
                </c:pt>
                <c:pt idx="1616">
                  <c:v>-7.8</c:v>
                </c:pt>
                <c:pt idx="1617">
                  <c:v>-10.93</c:v>
                </c:pt>
                <c:pt idx="1618">
                  <c:v>-13.32</c:v>
                </c:pt>
                <c:pt idx="1619">
                  <c:v>-14.3</c:v>
                </c:pt>
                <c:pt idx="1620">
                  <c:v>-14.17</c:v>
                </c:pt>
                <c:pt idx="1621">
                  <c:v>-13.17</c:v>
                </c:pt>
                <c:pt idx="1622">
                  <c:v>-11.93</c:v>
                </c:pt>
                <c:pt idx="1623">
                  <c:v>-11.63</c:v>
                </c:pt>
                <c:pt idx="1624">
                  <c:v>-11.11</c:v>
                </c:pt>
                <c:pt idx="1625">
                  <c:v>-9.66</c:v>
                </c:pt>
                <c:pt idx="1626">
                  <c:v>-9.66</c:v>
                </c:pt>
                <c:pt idx="1627">
                  <c:v>-8.25</c:v>
                </c:pt>
                <c:pt idx="1628">
                  <c:v>-6.41</c:v>
                </c:pt>
                <c:pt idx="1629">
                  <c:v>-5.85</c:v>
                </c:pt>
                <c:pt idx="1630">
                  <c:v>-5.6899999999999995</c:v>
                </c:pt>
                <c:pt idx="1631">
                  <c:v>-6.72</c:v>
                </c:pt>
                <c:pt idx="1632">
                  <c:v>-6.73</c:v>
                </c:pt>
                <c:pt idx="1633">
                  <c:v>-9.27</c:v>
                </c:pt>
                <c:pt idx="1634">
                  <c:v>-10.210000000000001</c:v>
                </c:pt>
                <c:pt idx="1635">
                  <c:v>-10.82</c:v>
                </c:pt>
                <c:pt idx="1636">
                  <c:v>-10.15</c:v>
                </c:pt>
                <c:pt idx="1637">
                  <c:v>-9.64</c:v>
                </c:pt>
                <c:pt idx="1638">
                  <c:v>-9.2100000000000009</c:v>
                </c:pt>
                <c:pt idx="1639">
                  <c:v>-9.92</c:v>
                </c:pt>
                <c:pt idx="1640">
                  <c:v>-11.92</c:v>
                </c:pt>
                <c:pt idx="1641">
                  <c:v>-14.44</c:v>
                </c:pt>
                <c:pt idx="1642">
                  <c:v>-16.2</c:v>
                </c:pt>
                <c:pt idx="1643">
                  <c:v>-17.09</c:v>
                </c:pt>
                <c:pt idx="1644">
                  <c:v>-16.75</c:v>
                </c:pt>
                <c:pt idx="1645">
                  <c:v>-14.62</c:v>
                </c:pt>
                <c:pt idx="1646">
                  <c:v>-11.94</c:v>
                </c:pt>
                <c:pt idx="1647">
                  <c:v>-10.63</c:v>
                </c:pt>
                <c:pt idx="1648">
                  <c:v>-10.55</c:v>
                </c:pt>
                <c:pt idx="1649">
                  <c:v>-10.18</c:v>
                </c:pt>
                <c:pt idx="1650">
                  <c:v>-8.74</c:v>
                </c:pt>
                <c:pt idx="1651">
                  <c:v>-6.99</c:v>
                </c:pt>
                <c:pt idx="1652">
                  <c:v>-5.76</c:v>
                </c:pt>
                <c:pt idx="1653">
                  <c:v>-5.6099999999999985</c:v>
                </c:pt>
                <c:pt idx="1654">
                  <c:v>-5.51</c:v>
                </c:pt>
                <c:pt idx="1655">
                  <c:v>-5.8599999999999985</c:v>
                </c:pt>
                <c:pt idx="1656">
                  <c:v>-5.58</c:v>
                </c:pt>
                <c:pt idx="1657">
                  <c:v>-7.01</c:v>
                </c:pt>
                <c:pt idx="1658">
                  <c:v>-9.17</c:v>
                </c:pt>
                <c:pt idx="1659">
                  <c:v>-11.55</c:v>
                </c:pt>
                <c:pt idx="1660">
                  <c:v>-12.49</c:v>
                </c:pt>
                <c:pt idx="1661">
                  <c:v>-11.78</c:v>
                </c:pt>
                <c:pt idx="1662">
                  <c:v>-11.3</c:v>
                </c:pt>
                <c:pt idx="1663">
                  <c:v>-12.9</c:v>
                </c:pt>
                <c:pt idx="1664">
                  <c:v>-15.69</c:v>
                </c:pt>
                <c:pt idx="1665">
                  <c:v>-15.450000000000006</c:v>
                </c:pt>
                <c:pt idx="1666">
                  <c:v>-17.959999999999987</c:v>
                </c:pt>
                <c:pt idx="1667">
                  <c:v>-17.95</c:v>
                </c:pt>
                <c:pt idx="1668">
                  <c:v>-16.739999999999988</c:v>
                </c:pt>
                <c:pt idx="1669">
                  <c:v>-14.3</c:v>
                </c:pt>
                <c:pt idx="1670">
                  <c:v>-11.44</c:v>
                </c:pt>
                <c:pt idx="1671">
                  <c:v>-9.9700000000000006</c:v>
                </c:pt>
                <c:pt idx="1672">
                  <c:v>-8.8500000000000068</c:v>
                </c:pt>
                <c:pt idx="1673">
                  <c:v>-7.29</c:v>
                </c:pt>
                <c:pt idx="1674">
                  <c:v>-5.04</c:v>
                </c:pt>
                <c:pt idx="1675">
                  <c:v>-1.72</c:v>
                </c:pt>
                <c:pt idx="1676">
                  <c:v>-1.8</c:v>
                </c:pt>
                <c:pt idx="1677">
                  <c:v>-1.9800000000000018</c:v>
                </c:pt>
                <c:pt idx="1678">
                  <c:v>-3.68</c:v>
                </c:pt>
                <c:pt idx="1679">
                  <c:v>-4.5</c:v>
                </c:pt>
                <c:pt idx="1680">
                  <c:v>-1.46</c:v>
                </c:pt>
                <c:pt idx="1681">
                  <c:v>-2.06</c:v>
                </c:pt>
                <c:pt idx="1682">
                  <c:v>-3.3099999999999987</c:v>
                </c:pt>
                <c:pt idx="1683">
                  <c:v>-4.63</c:v>
                </c:pt>
                <c:pt idx="1684">
                  <c:v>-4.6599999999999975</c:v>
                </c:pt>
                <c:pt idx="1685">
                  <c:v>-4.58</c:v>
                </c:pt>
                <c:pt idx="1686">
                  <c:v>-5.41</c:v>
                </c:pt>
                <c:pt idx="1687">
                  <c:v>-7.94</c:v>
                </c:pt>
                <c:pt idx="1688">
                  <c:v>-11.5</c:v>
                </c:pt>
                <c:pt idx="1689">
                  <c:v>-14.850000000000014</c:v>
                </c:pt>
                <c:pt idx="1690">
                  <c:v>-17.149999999999999</c:v>
                </c:pt>
                <c:pt idx="1691">
                  <c:v>-17.93</c:v>
                </c:pt>
                <c:pt idx="1692">
                  <c:v>-17.260000000000002</c:v>
                </c:pt>
                <c:pt idx="1693">
                  <c:v>-16.29</c:v>
                </c:pt>
                <c:pt idx="1694">
                  <c:v>-15.43</c:v>
                </c:pt>
                <c:pt idx="1695">
                  <c:v>-15.65</c:v>
                </c:pt>
                <c:pt idx="1696">
                  <c:v>-15.43</c:v>
                </c:pt>
                <c:pt idx="1697">
                  <c:v>-14.08</c:v>
                </c:pt>
                <c:pt idx="1698">
                  <c:v>-11.96</c:v>
                </c:pt>
                <c:pt idx="1699">
                  <c:v>-10.370000000000006</c:v>
                </c:pt>
                <c:pt idx="1700">
                  <c:v>-10.02</c:v>
                </c:pt>
                <c:pt idx="1701">
                  <c:v>-9.2200000000000024</c:v>
                </c:pt>
                <c:pt idx="1702">
                  <c:v>-9.41</c:v>
                </c:pt>
                <c:pt idx="1703">
                  <c:v>-9.74</c:v>
                </c:pt>
                <c:pt idx="1704">
                  <c:v>-8.6300000000000008</c:v>
                </c:pt>
                <c:pt idx="1705">
                  <c:v>-9.73</c:v>
                </c:pt>
                <c:pt idx="1706">
                  <c:v>-10.11</c:v>
                </c:pt>
                <c:pt idx="1707">
                  <c:v>-11.48</c:v>
                </c:pt>
                <c:pt idx="1708">
                  <c:v>-11.92</c:v>
                </c:pt>
                <c:pt idx="1709">
                  <c:v>-12.23</c:v>
                </c:pt>
                <c:pt idx="1710">
                  <c:v>-13.14</c:v>
                </c:pt>
                <c:pt idx="1711">
                  <c:v>-15.370000000000006</c:v>
                </c:pt>
                <c:pt idx="1712">
                  <c:v>-14.38</c:v>
                </c:pt>
                <c:pt idx="1713">
                  <c:v>-17.010000000000005</c:v>
                </c:pt>
                <c:pt idx="1714">
                  <c:v>-18.52</c:v>
                </c:pt>
                <c:pt idx="1715">
                  <c:v>-15.06</c:v>
                </c:pt>
                <c:pt idx="1716">
                  <c:v>-14.38</c:v>
                </c:pt>
                <c:pt idx="1717">
                  <c:v>-13.850000000000014</c:v>
                </c:pt>
                <c:pt idx="1718">
                  <c:v>-13</c:v>
                </c:pt>
                <c:pt idx="1719">
                  <c:v>-13.360000000000014</c:v>
                </c:pt>
                <c:pt idx="1720">
                  <c:v>-13.74</c:v>
                </c:pt>
                <c:pt idx="1721">
                  <c:v>-13.53</c:v>
                </c:pt>
                <c:pt idx="1722">
                  <c:v>-13.98</c:v>
                </c:pt>
                <c:pt idx="1723">
                  <c:v>-11.02</c:v>
                </c:pt>
                <c:pt idx="1724">
                  <c:v>-7.91</c:v>
                </c:pt>
                <c:pt idx="1725">
                  <c:v>-6.8599999999999985</c:v>
                </c:pt>
                <c:pt idx="1726">
                  <c:v>-7.01</c:v>
                </c:pt>
                <c:pt idx="1727">
                  <c:v>-7.25</c:v>
                </c:pt>
                <c:pt idx="1728">
                  <c:v>-7.5</c:v>
                </c:pt>
                <c:pt idx="1729">
                  <c:v>-0.43000000000000038</c:v>
                </c:pt>
                <c:pt idx="1730">
                  <c:v>-9.16</c:v>
                </c:pt>
                <c:pt idx="1731">
                  <c:v>-8.52</c:v>
                </c:pt>
                <c:pt idx="1732">
                  <c:v>-5.81</c:v>
                </c:pt>
                <c:pt idx="1733">
                  <c:v>-2.66</c:v>
                </c:pt>
                <c:pt idx="1734">
                  <c:v>-7.22</c:v>
                </c:pt>
                <c:pt idx="1735">
                  <c:v>-1.42</c:v>
                </c:pt>
                <c:pt idx="1736">
                  <c:v>-4.3199999999999985</c:v>
                </c:pt>
                <c:pt idx="1737">
                  <c:v>-7.6</c:v>
                </c:pt>
                <c:pt idx="1738">
                  <c:v>-0.37000000000000038</c:v>
                </c:pt>
                <c:pt idx="1739">
                  <c:v>-9.7800000000000011</c:v>
                </c:pt>
                <c:pt idx="1740">
                  <c:v>-5</c:v>
                </c:pt>
                <c:pt idx="1741">
                  <c:v>-2.71</c:v>
                </c:pt>
                <c:pt idx="1742">
                  <c:v>-7.1099999999999985</c:v>
                </c:pt>
                <c:pt idx="1743">
                  <c:v>-9.91</c:v>
                </c:pt>
                <c:pt idx="1744">
                  <c:v>-5.78</c:v>
                </c:pt>
                <c:pt idx="1745">
                  <c:v>-2.9</c:v>
                </c:pt>
                <c:pt idx="1746">
                  <c:v>-9.98</c:v>
                </c:pt>
                <c:pt idx="1747">
                  <c:v>-4.24</c:v>
                </c:pt>
                <c:pt idx="1748">
                  <c:v>-3.38</c:v>
                </c:pt>
                <c:pt idx="1749">
                  <c:v>-0.48000000000000032</c:v>
                </c:pt>
                <c:pt idx="1750">
                  <c:v>-1.58</c:v>
                </c:pt>
                <c:pt idx="1751">
                  <c:v>-1.41</c:v>
                </c:pt>
                <c:pt idx="1752">
                  <c:v>-0.89</c:v>
                </c:pt>
                <c:pt idx="1753">
                  <c:v>0.28000000000000008</c:v>
                </c:pt>
                <c:pt idx="1754">
                  <c:v>0.19</c:v>
                </c:pt>
                <c:pt idx="1755">
                  <c:v>-1.1100000000000001</c:v>
                </c:pt>
                <c:pt idx="1756">
                  <c:v>-1.59</c:v>
                </c:pt>
                <c:pt idx="1757">
                  <c:v>-1.6600000000000001</c:v>
                </c:pt>
                <c:pt idx="1758">
                  <c:v>-1.76</c:v>
                </c:pt>
                <c:pt idx="1759">
                  <c:v>-3.01</c:v>
                </c:pt>
                <c:pt idx="1760">
                  <c:v>-5.05</c:v>
                </c:pt>
                <c:pt idx="1761">
                  <c:v>-6.2700000000000014</c:v>
                </c:pt>
                <c:pt idx="1762">
                  <c:v>-7.2</c:v>
                </c:pt>
                <c:pt idx="1763">
                  <c:v>-7.1599999999999975</c:v>
                </c:pt>
                <c:pt idx="1764">
                  <c:v>-6.3199999999999985</c:v>
                </c:pt>
                <c:pt idx="1765">
                  <c:v>-5.33</c:v>
                </c:pt>
                <c:pt idx="1766">
                  <c:v>-3.84</c:v>
                </c:pt>
                <c:pt idx="1767">
                  <c:v>-3.82</c:v>
                </c:pt>
                <c:pt idx="1768">
                  <c:v>-4.28</c:v>
                </c:pt>
                <c:pt idx="1769">
                  <c:v>-4.74</c:v>
                </c:pt>
                <c:pt idx="1770">
                  <c:v>-3.8099999999999987</c:v>
                </c:pt>
                <c:pt idx="1771">
                  <c:v>-1.9200000000000017</c:v>
                </c:pt>
                <c:pt idx="1772">
                  <c:v>-0.84000000000000064</c:v>
                </c:pt>
                <c:pt idx="1773">
                  <c:v>-0.26</c:v>
                </c:pt>
                <c:pt idx="1774">
                  <c:v>-0.54</c:v>
                </c:pt>
                <c:pt idx="1775">
                  <c:v>-0.56000000000000005</c:v>
                </c:pt>
                <c:pt idx="1776">
                  <c:v>-0.64000000000000101</c:v>
                </c:pt>
                <c:pt idx="1777">
                  <c:v>-0.47000000000000008</c:v>
                </c:pt>
                <c:pt idx="1778">
                  <c:v>-1.1100000000000001</c:v>
                </c:pt>
                <c:pt idx="1779">
                  <c:v>-1.9900000000000018</c:v>
                </c:pt>
                <c:pt idx="1780">
                  <c:v>-2.62</c:v>
                </c:pt>
                <c:pt idx="1781">
                  <c:v>-2.5</c:v>
                </c:pt>
                <c:pt idx="1782">
                  <c:v>-2.3099999999999987</c:v>
                </c:pt>
                <c:pt idx="1783">
                  <c:v>-3.34</c:v>
                </c:pt>
                <c:pt idx="1784">
                  <c:v>-4.55</c:v>
                </c:pt>
                <c:pt idx="1785">
                  <c:v>-5.59</c:v>
                </c:pt>
                <c:pt idx="1786">
                  <c:v>-6.14</c:v>
                </c:pt>
                <c:pt idx="1787">
                  <c:v>-6</c:v>
                </c:pt>
                <c:pt idx="1788">
                  <c:v>-5.88</c:v>
                </c:pt>
                <c:pt idx="1789">
                  <c:v>-5.37</c:v>
                </c:pt>
                <c:pt idx="1790">
                  <c:v>-5.07</c:v>
                </c:pt>
                <c:pt idx="1791">
                  <c:v>-6.29</c:v>
                </c:pt>
                <c:pt idx="1792">
                  <c:v>-6.9700000000000024</c:v>
                </c:pt>
                <c:pt idx="1793">
                  <c:v>-6.91</c:v>
                </c:pt>
                <c:pt idx="1794">
                  <c:v>-5.6199999999999966</c:v>
                </c:pt>
                <c:pt idx="1795">
                  <c:v>-4.17</c:v>
                </c:pt>
                <c:pt idx="1796">
                  <c:v>-3.08</c:v>
                </c:pt>
                <c:pt idx="1797">
                  <c:v>-2.19</c:v>
                </c:pt>
                <c:pt idx="1798">
                  <c:v>-1.9600000000000017</c:v>
                </c:pt>
                <c:pt idx="1799">
                  <c:v>-1.79</c:v>
                </c:pt>
                <c:pt idx="1800">
                  <c:v>-1.72</c:v>
                </c:pt>
                <c:pt idx="1801">
                  <c:v>-1.56</c:v>
                </c:pt>
                <c:pt idx="1802">
                  <c:v>-2.48</c:v>
                </c:pt>
                <c:pt idx="1803">
                  <c:v>-4.13</c:v>
                </c:pt>
                <c:pt idx="1804">
                  <c:v>-4.4400000000000004</c:v>
                </c:pt>
                <c:pt idx="1805">
                  <c:v>-2.48</c:v>
                </c:pt>
                <c:pt idx="1806">
                  <c:v>-1.76</c:v>
                </c:pt>
                <c:pt idx="1807">
                  <c:v>-1.53</c:v>
                </c:pt>
                <c:pt idx="1808">
                  <c:v>-2.71</c:v>
                </c:pt>
                <c:pt idx="1809">
                  <c:v>-4.24</c:v>
                </c:pt>
                <c:pt idx="1810">
                  <c:v>-5.8199999999999985</c:v>
                </c:pt>
                <c:pt idx="1811">
                  <c:v>-5.76</c:v>
                </c:pt>
                <c:pt idx="1812">
                  <c:v>-4.8099999999999996</c:v>
                </c:pt>
                <c:pt idx="1813">
                  <c:v>-3.16</c:v>
                </c:pt>
                <c:pt idx="1814">
                  <c:v>-2.13</c:v>
                </c:pt>
                <c:pt idx="1815">
                  <c:v>-2.15</c:v>
                </c:pt>
                <c:pt idx="1816">
                  <c:v>-2.2200000000000002</c:v>
                </c:pt>
                <c:pt idx="1817">
                  <c:v>-1.6600000000000001</c:v>
                </c:pt>
                <c:pt idx="1818">
                  <c:v>8.0000000000000043E-2</c:v>
                </c:pt>
                <c:pt idx="1819">
                  <c:v>1.8900000000000001</c:v>
                </c:pt>
                <c:pt idx="1820">
                  <c:v>2.67</c:v>
                </c:pt>
                <c:pt idx="1821">
                  <c:v>3.4299999999999997</c:v>
                </c:pt>
                <c:pt idx="1822">
                  <c:v>3.2600000000000002</c:v>
                </c:pt>
                <c:pt idx="1823">
                  <c:v>2.8099999999999987</c:v>
                </c:pt>
                <c:pt idx="1824">
                  <c:v>4.0999999999999996</c:v>
                </c:pt>
                <c:pt idx="1825">
                  <c:v>5.14</c:v>
                </c:pt>
                <c:pt idx="1826">
                  <c:v>3.9499999999999997</c:v>
                </c:pt>
                <c:pt idx="1827">
                  <c:v>2.12</c:v>
                </c:pt>
                <c:pt idx="1828">
                  <c:v>1.59</c:v>
                </c:pt>
                <c:pt idx="1829">
                  <c:v>2.19</c:v>
                </c:pt>
                <c:pt idx="1830">
                  <c:v>2.9699999999999998</c:v>
                </c:pt>
                <c:pt idx="1831">
                  <c:v>2.0099999999999998</c:v>
                </c:pt>
                <c:pt idx="1832">
                  <c:v>-4.0000000000000022E-2</c:v>
                </c:pt>
                <c:pt idx="1833">
                  <c:v>-2.25</c:v>
                </c:pt>
                <c:pt idx="1834">
                  <c:v>-3.72</c:v>
                </c:pt>
                <c:pt idx="1835">
                  <c:v>-3.71</c:v>
                </c:pt>
                <c:pt idx="1836">
                  <c:v>-2.61</c:v>
                </c:pt>
                <c:pt idx="1837">
                  <c:v>-1.42</c:v>
                </c:pt>
                <c:pt idx="1838">
                  <c:v>-1.59</c:v>
                </c:pt>
                <c:pt idx="1839">
                  <c:v>-2.8299999999999987</c:v>
                </c:pt>
                <c:pt idx="1840">
                  <c:v>-2.9299999999999997</c:v>
                </c:pt>
                <c:pt idx="1841">
                  <c:v>-1.9700000000000017</c:v>
                </c:pt>
                <c:pt idx="1842">
                  <c:v>0.48000000000000032</c:v>
                </c:pt>
                <c:pt idx="1843">
                  <c:v>2.63</c:v>
                </c:pt>
                <c:pt idx="1844">
                  <c:v>4.04</c:v>
                </c:pt>
                <c:pt idx="1845">
                  <c:v>5.09</c:v>
                </c:pt>
                <c:pt idx="1846">
                  <c:v>5.4300000000000024</c:v>
                </c:pt>
                <c:pt idx="1847">
                  <c:v>5.18</c:v>
                </c:pt>
                <c:pt idx="1848">
                  <c:v>5.04</c:v>
                </c:pt>
                <c:pt idx="1849">
                  <c:v>4.8499999999999996</c:v>
                </c:pt>
                <c:pt idx="1850">
                  <c:v>3.8</c:v>
                </c:pt>
                <c:pt idx="1851">
                  <c:v>2.96</c:v>
                </c:pt>
                <c:pt idx="1852">
                  <c:v>2.59</c:v>
                </c:pt>
                <c:pt idx="1853">
                  <c:v>3.15</c:v>
                </c:pt>
                <c:pt idx="1854">
                  <c:v>3.59</c:v>
                </c:pt>
                <c:pt idx="1855">
                  <c:v>2.66</c:v>
                </c:pt>
                <c:pt idx="1856">
                  <c:v>0.91</c:v>
                </c:pt>
                <c:pt idx="1857">
                  <c:v>-2.94</c:v>
                </c:pt>
                <c:pt idx="1858">
                  <c:v>-6.03</c:v>
                </c:pt>
                <c:pt idx="1859">
                  <c:v>-7.6499999999999995</c:v>
                </c:pt>
                <c:pt idx="1860">
                  <c:v>-6.99</c:v>
                </c:pt>
                <c:pt idx="1861">
                  <c:v>-5.09</c:v>
                </c:pt>
                <c:pt idx="1862">
                  <c:v>-3.92</c:v>
                </c:pt>
                <c:pt idx="1863">
                  <c:v>-4.4800000000000004</c:v>
                </c:pt>
                <c:pt idx="1864">
                  <c:v>-5.85</c:v>
                </c:pt>
                <c:pt idx="1865">
                  <c:v>-5.91</c:v>
                </c:pt>
                <c:pt idx="1866">
                  <c:v>-5.25</c:v>
                </c:pt>
                <c:pt idx="1867">
                  <c:v>-3.52</c:v>
                </c:pt>
                <c:pt idx="1868">
                  <c:v>-2.74</c:v>
                </c:pt>
                <c:pt idx="1869">
                  <c:v>-1.6700000000000017</c:v>
                </c:pt>
                <c:pt idx="1870">
                  <c:v>-2.8</c:v>
                </c:pt>
                <c:pt idx="1871">
                  <c:v>-2.98</c:v>
                </c:pt>
                <c:pt idx="1872">
                  <c:v>-3.01</c:v>
                </c:pt>
                <c:pt idx="1873">
                  <c:v>-2.7600000000000002</c:v>
                </c:pt>
                <c:pt idx="1874">
                  <c:v>-4.57</c:v>
                </c:pt>
                <c:pt idx="1875">
                  <c:v>-6.94</c:v>
                </c:pt>
                <c:pt idx="1876">
                  <c:v>-8.66</c:v>
                </c:pt>
                <c:pt idx="1877">
                  <c:v>-8.2200000000000024</c:v>
                </c:pt>
                <c:pt idx="1878">
                  <c:v>-8.0400000000000009</c:v>
                </c:pt>
                <c:pt idx="1879">
                  <c:v>-9.01</c:v>
                </c:pt>
                <c:pt idx="1880">
                  <c:v>-10.78</c:v>
                </c:pt>
                <c:pt idx="1881">
                  <c:v>-12.49</c:v>
                </c:pt>
                <c:pt idx="1882">
                  <c:v>-13.68</c:v>
                </c:pt>
                <c:pt idx="1883">
                  <c:v>-13.57</c:v>
                </c:pt>
                <c:pt idx="1884">
                  <c:v>-12.13</c:v>
                </c:pt>
                <c:pt idx="1885">
                  <c:v>-10.66</c:v>
                </c:pt>
                <c:pt idx="1886">
                  <c:v>-10.59</c:v>
                </c:pt>
                <c:pt idx="1887">
                  <c:v>-12.23</c:v>
                </c:pt>
                <c:pt idx="1888">
                  <c:v>-9.8500000000000068</c:v>
                </c:pt>
                <c:pt idx="1889">
                  <c:v>-11.92</c:v>
                </c:pt>
                <c:pt idx="1890">
                  <c:v>-9.42</c:v>
                </c:pt>
                <c:pt idx="1891">
                  <c:v>-6.6599999999999975</c:v>
                </c:pt>
                <c:pt idx="1892">
                  <c:v>-4.17</c:v>
                </c:pt>
                <c:pt idx="1893">
                  <c:v>-2.3699999999999997</c:v>
                </c:pt>
                <c:pt idx="1894">
                  <c:v>-1.3900000000000001</c:v>
                </c:pt>
                <c:pt idx="1895">
                  <c:v>-0.36000000000000032</c:v>
                </c:pt>
                <c:pt idx="1896">
                  <c:v>-0.49000000000000032</c:v>
                </c:pt>
                <c:pt idx="1897">
                  <c:v>-1.1900000000000017</c:v>
                </c:pt>
                <c:pt idx="1898">
                  <c:v>-3.11</c:v>
                </c:pt>
                <c:pt idx="1899">
                  <c:v>-4.21</c:v>
                </c:pt>
                <c:pt idx="1900">
                  <c:v>-3.9699999999999998</c:v>
                </c:pt>
                <c:pt idx="1901">
                  <c:v>-1.62</c:v>
                </c:pt>
                <c:pt idx="1902">
                  <c:v>-0.22</c:v>
                </c:pt>
                <c:pt idx="1903">
                  <c:v>-1.1100000000000001</c:v>
                </c:pt>
                <c:pt idx="1904">
                  <c:v>-3.25</c:v>
                </c:pt>
                <c:pt idx="1905">
                  <c:v>-5.37</c:v>
                </c:pt>
                <c:pt idx="1906">
                  <c:v>-6.6199999999999966</c:v>
                </c:pt>
                <c:pt idx="1907">
                  <c:v>-6.28</c:v>
                </c:pt>
                <c:pt idx="1908">
                  <c:v>-5.37</c:v>
                </c:pt>
                <c:pt idx="1909">
                  <c:v>-4.3099999999999996</c:v>
                </c:pt>
                <c:pt idx="1910">
                  <c:v>-4.4800000000000004</c:v>
                </c:pt>
                <c:pt idx="1911">
                  <c:v>-6.4</c:v>
                </c:pt>
                <c:pt idx="1912">
                  <c:v>-5.7700000000000014</c:v>
                </c:pt>
                <c:pt idx="1913">
                  <c:v>-5.3599999999999985</c:v>
                </c:pt>
                <c:pt idx="1914">
                  <c:v>-3.66</c:v>
                </c:pt>
                <c:pt idx="1915">
                  <c:v>-1.71</c:v>
                </c:pt>
                <c:pt idx="1916">
                  <c:v>-0.21000000000000021</c:v>
                </c:pt>
                <c:pt idx="1917">
                  <c:v>1.6800000000000017</c:v>
                </c:pt>
                <c:pt idx="1918">
                  <c:v>3.01</c:v>
                </c:pt>
                <c:pt idx="1919">
                  <c:v>4.4000000000000004</c:v>
                </c:pt>
                <c:pt idx="1920">
                  <c:v>4.6499999999999995</c:v>
                </c:pt>
                <c:pt idx="1921">
                  <c:v>3.3499999999999988</c:v>
                </c:pt>
                <c:pt idx="1922">
                  <c:v>0.92</c:v>
                </c:pt>
                <c:pt idx="1923">
                  <c:v>-0.92</c:v>
                </c:pt>
                <c:pt idx="1924">
                  <c:v>-1.74</c:v>
                </c:pt>
                <c:pt idx="1925">
                  <c:v>-1.32</c:v>
                </c:pt>
                <c:pt idx="1926">
                  <c:v>-1.05</c:v>
                </c:pt>
                <c:pt idx="1927">
                  <c:v>-1.32</c:v>
                </c:pt>
                <c:pt idx="1928">
                  <c:v>-2.8</c:v>
                </c:pt>
                <c:pt idx="1929">
                  <c:v>-4.8599999999999985</c:v>
                </c:pt>
                <c:pt idx="1930">
                  <c:v>-6.89</c:v>
                </c:pt>
                <c:pt idx="1931">
                  <c:v>-7.71</c:v>
                </c:pt>
                <c:pt idx="1932">
                  <c:v>-7.1099999999999985</c:v>
                </c:pt>
                <c:pt idx="1933">
                  <c:v>-5.91</c:v>
                </c:pt>
                <c:pt idx="1934">
                  <c:v>-5.63</c:v>
                </c:pt>
                <c:pt idx="1935">
                  <c:v>-6.22</c:v>
                </c:pt>
                <c:pt idx="1936">
                  <c:v>-7.01</c:v>
                </c:pt>
                <c:pt idx="1937">
                  <c:v>-6.4</c:v>
                </c:pt>
                <c:pt idx="1938">
                  <c:v>-5.22</c:v>
                </c:pt>
                <c:pt idx="1939">
                  <c:v>-3.86</c:v>
                </c:pt>
                <c:pt idx="1940">
                  <c:v>-3.01</c:v>
                </c:pt>
                <c:pt idx="1941">
                  <c:v>-2.29</c:v>
                </c:pt>
                <c:pt idx="1942">
                  <c:v>-1.3900000000000001</c:v>
                </c:pt>
                <c:pt idx="1943">
                  <c:v>-0.19</c:v>
                </c:pt>
                <c:pt idx="1944">
                  <c:v>0.77000000000000102</c:v>
                </c:pt>
                <c:pt idx="1945">
                  <c:v>1.0900000000000001</c:v>
                </c:pt>
                <c:pt idx="1946">
                  <c:v>0.750000000000001</c:v>
                </c:pt>
                <c:pt idx="1947">
                  <c:v>-7.0000000000000021E-2</c:v>
                </c:pt>
                <c:pt idx="1948">
                  <c:v>-0.72000000000000064</c:v>
                </c:pt>
                <c:pt idx="1949">
                  <c:v>-0.43000000000000038</c:v>
                </c:pt>
                <c:pt idx="1950">
                  <c:v>-0.16</c:v>
                </c:pt>
                <c:pt idx="1951">
                  <c:v>-0.71000000000000063</c:v>
                </c:pt>
                <c:pt idx="1952">
                  <c:v>-2.27</c:v>
                </c:pt>
                <c:pt idx="1953">
                  <c:v>-4.1199999999999966</c:v>
                </c:pt>
                <c:pt idx="1954">
                  <c:v>-5.46</c:v>
                </c:pt>
                <c:pt idx="1955">
                  <c:v>-5.72</c:v>
                </c:pt>
                <c:pt idx="1956">
                  <c:v>-5.29</c:v>
                </c:pt>
                <c:pt idx="1957">
                  <c:v>-3.8099999999999987</c:v>
                </c:pt>
                <c:pt idx="1958">
                  <c:v>-3.01</c:v>
                </c:pt>
                <c:pt idx="1959">
                  <c:v>-2.79</c:v>
                </c:pt>
                <c:pt idx="1960">
                  <c:v>-2.8899999999999997</c:v>
                </c:pt>
                <c:pt idx="1961">
                  <c:v>-1.9000000000000001</c:v>
                </c:pt>
                <c:pt idx="1962">
                  <c:v>0.53</c:v>
                </c:pt>
                <c:pt idx="1963">
                  <c:v>2.9299999999999997</c:v>
                </c:pt>
                <c:pt idx="1964">
                  <c:v>4.8499999999999996</c:v>
                </c:pt>
                <c:pt idx="1965">
                  <c:v>6.6</c:v>
                </c:pt>
                <c:pt idx="1966">
                  <c:v>7.84</c:v>
                </c:pt>
                <c:pt idx="1967">
                  <c:v>8.39</c:v>
                </c:pt>
                <c:pt idx="1968">
                  <c:v>7.91</c:v>
                </c:pt>
                <c:pt idx="1969">
                  <c:v>6.34</c:v>
                </c:pt>
                <c:pt idx="1970">
                  <c:v>4.1399999999999997</c:v>
                </c:pt>
                <c:pt idx="1971">
                  <c:v>2.59</c:v>
                </c:pt>
                <c:pt idx="1972">
                  <c:v>1.8800000000000001</c:v>
                </c:pt>
                <c:pt idx="1973">
                  <c:v>2.0099999999999998</c:v>
                </c:pt>
                <c:pt idx="1974">
                  <c:v>1.32</c:v>
                </c:pt>
                <c:pt idx="1975">
                  <c:v>-0.24000000000000021</c:v>
                </c:pt>
                <c:pt idx="1976">
                  <c:v>-1.9700000000000017</c:v>
                </c:pt>
                <c:pt idx="1977">
                  <c:v>-3.75</c:v>
                </c:pt>
                <c:pt idx="1978">
                  <c:v>-4.1599999999999975</c:v>
                </c:pt>
                <c:pt idx="1979">
                  <c:v>-3.64</c:v>
                </c:pt>
                <c:pt idx="1980">
                  <c:v>-2.16</c:v>
                </c:pt>
                <c:pt idx="1981">
                  <c:v>-0.24000000000000021</c:v>
                </c:pt>
                <c:pt idx="1982">
                  <c:v>0.44</c:v>
                </c:pt>
                <c:pt idx="1983">
                  <c:v>1.02</c:v>
                </c:pt>
                <c:pt idx="1984">
                  <c:v>3.01</c:v>
                </c:pt>
                <c:pt idx="1985">
                  <c:v>16.239999999999988</c:v>
                </c:pt>
                <c:pt idx="1986">
                  <c:v>17.110000000000028</c:v>
                </c:pt>
                <c:pt idx="1987">
                  <c:v>5.2</c:v>
                </c:pt>
                <c:pt idx="1988">
                  <c:v>7.41</c:v>
                </c:pt>
                <c:pt idx="1989">
                  <c:v>8.4600000000000026</c:v>
                </c:pt>
                <c:pt idx="1990">
                  <c:v>8.26</c:v>
                </c:pt>
                <c:pt idx="1991">
                  <c:v>7.98</c:v>
                </c:pt>
                <c:pt idx="1992">
                  <c:v>7.98</c:v>
                </c:pt>
                <c:pt idx="1993">
                  <c:v>8.1</c:v>
                </c:pt>
                <c:pt idx="1994">
                  <c:v>7.88</c:v>
                </c:pt>
                <c:pt idx="1995">
                  <c:v>7.05</c:v>
                </c:pt>
                <c:pt idx="1996">
                  <c:v>6.38</c:v>
                </c:pt>
                <c:pt idx="1997">
                  <c:v>6.2</c:v>
                </c:pt>
                <c:pt idx="1998">
                  <c:v>5.87</c:v>
                </c:pt>
                <c:pt idx="1999">
                  <c:v>4.26</c:v>
                </c:pt>
                <c:pt idx="2000">
                  <c:v>2.21</c:v>
                </c:pt>
                <c:pt idx="2001">
                  <c:v>0.13</c:v>
                </c:pt>
                <c:pt idx="2002">
                  <c:v>-1.72</c:v>
                </c:pt>
                <c:pt idx="2003">
                  <c:v>-2.19</c:v>
                </c:pt>
                <c:pt idx="2004">
                  <c:v>-2.02</c:v>
                </c:pt>
                <c:pt idx="2005">
                  <c:v>7.17</c:v>
                </c:pt>
                <c:pt idx="2006">
                  <c:v>0.36000000000000032</c:v>
                </c:pt>
                <c:pt idx="2007">
                  <c:v>0.93</c:v>
                </c:pt>
                <c:pt idx="2008">
                  <c:v>0.60000000000000064</c:v>
                </c:pt>
                <c:pt idx="2009">
                  <c:v>1.6</c:v>
                </c:pt>
                <c:pt idx="2010">
                  <c:v>3.01</c:v>
                </c:pt>
                <c:pt idx="2011">
                  <c:v>4.8199999999999985</c:v>
                </c:pt>
                <c:pt idx="2012">
                  <c:v>6.78</c:v>
                </c:pt>
                <c:pt idx="2013">
                  <c:v>8.77</c:v>
                </c:pt>
                <c:pt idx="2014">
                  <c:v>9.67</c:v>
                </c:pt>
                <c:pt idx="2015">
                  <c:v>9.99</c:v>
                </c:pt>
                <c:pt idx="2016">
                  <c:v>9.0300000000000011</c:v>
                </c:pt>
                <c:pt idx="2017">
                  <c:v>7.96</c:v>
                </c:pt>
                <c:pt idx="2018">
                  <c:v>6.49</c:v>
                </c:pt>
                <c:pt idx="2019">
                  <c:v>5.89</c:v>
                </c:pt>
                <c:pt idx="2020">
                  <c:v>6.33</c:v>
                </c:pt>
                <c:pt idx="2021">
                  <c:v>6.85</c:v>
                </c:pt>
                <c:pt idx="2022">
                  <c:v>6.64</c:v>
                </c:pt>
                <c:pt idx="2023">
                  <c:v>5.1199999999999966</c:v>
                </c:pt>
                <c:pt idx="2024">
                  <c:v>2.98</c:v>
                </c:pt>
                <c:pt idx="2025">
                  <c:v>0.41000000000000031</c:v>
                </c:pt>
                <c:pt idx="2026">
                  <c:v>-1.54</c:v>
                </c:pt>
                <c:pt idx="2027">
                  <c:v>-1.78</c:v>
                </c:pt>
                <c:pt idx="2028">
                  <c:v>-0.99</c:v>
                </c:pt>
                <c:pt idx="2029">
                  <c:v>0.58000000000000007</c:v>
                </c:pt>
                <c:pt idx="2030">
                  <c:v>0.58000000000000007</c:v>
                </c:pt>
                <c:pt idx="2031">
                  <c:v>-0.47000000000000008</c:v>
                </c:pt>
                <c:pt idx="2032">
                  <c:v>-1.25</c:v>
                </c:pt>
                <c:pt idx="2033">
                  <c:v>-1.79</c:v>
                </c:pt>
                <c:pt idx="2034">
                  <c:v>-9.0000000000000024E-2</c:v>
                </c:pt>
                <c:pt idx="2035">
                  <c:v>1.87</c:v>
                </c:pt>
                <c:pt idx="2036">
                  <c:v>4.22</c:v>
                </c:pt>
                <c:pt idx="2037">
                  <c:v>5.4300000000000024</c:v>
                </c:pt>
                <c:pt idx="2038">
                  <c:v>6.25</c:v>
                </c:pt>
                <c:pt idx="2039">
                  <c:v>6.1099999999999985</c:v>
                </c:pt>
                <c:pt idx="2040">
                  <c:v>5.75</c:v>
                </c:pt>
                <c:pt idx="2041">
                  <c:v>4.9800000000000004</c:v>
                </c:pt>
                <c:pt idx="2042">
                  <c:v>3.3299999999999987</c:v>
                </c:pt>
                <c:pt idx="2043">
                  <c:v>2.7600000000000002</c:v>
                </c:pt>
                <c:pt idx="2044">
                  <c:v>1.41</c:v>
                </c:pt>
                <c:pt idx="2045">
                  <c:v>0.34</c:v>
                </c:pt>
                <c:pt idx="2046">
                  <c:v>-0.42000000000000032</c:v>
                </c:pt>
                <c:pt idx="2047">
                  <c:v>-1.76</c:v>
                </c:pt>
                <c:pt idx="2048">
                  <c:v>-3.2600000000000002</c:v>
                </c:pt>
                <c:pt idx="2049">
                  <c:v>-5.21</c:v>
                </c:pt>
                <c:pt idx="2050">
                  <c:v>-6.8599999999999985</c:v>
                </c:pt>
                <c:pt idx="2051">
                  <c:v>-7.29</c:v>
                </c:pt>
                <c:pt idx="2052">
                  <c:v>-6.8599999999999985</c:v>
                </c:pt>
                <c:pt idx="2053">
                  <c:v>-5.7700000000000014</c:v>
                </c:pt>
                <c:pt idx="2054">
                  <c:v>-6.4300000000000024</c:v>
                </c:pt>
                <c:pt idx="2055">
                  <c:v>-7.59</c:v>
                </c:pt>
                <c:pt idx="2056">
                  <c:v>-9.93</c:v>
                </c:pt>
                <c:pt idx="2057">
                  <c:v>-10.66</c:v>
                </c:pt>
                <c:pt idx="2058">
                  <c:v>-10.14</c:v>
                </c:pt>
                <c:pt idx="2059">
                  <c:v>-8.26</c:v>
                </c:pt>
                <c:pt idx="2060">
                  <c:v>-6.35</c:v>
                </c:pt>
                <c:pt idx="2061">
                  <c:v>-6.59</c:v>
                </c:pt>
                <c:pt idx="2062">
                  <c:v>-4.72</c:v>
                </c:pt>
                <c:pt idx="2063">
                  <c:v>-4.28</c:v>
                </c:pt>
                <c:pt idx="2064">
                  <c:v>-3.77</c:v>
                </c:pt>
                <c:pt idx="2065">
                  <c:v>-3.7800000000000002</c:v>
                </c:pt>
                <c:pt idx="2066">
                  <c:v>-4.4400000000000004</c:v>
                </c:pt>
                <c:pt idx="2067">
                  <c:v>-5.51</c:v>
                </c:pt>
                <c:pt idx="2068">
                  <c:v>-5.8199999999999985</c:v>
                </c:pt>
                <c:pt idx="2069">
                  <c:v>-5.13</c:v>
                </c:pt>
                <c:pt idx="2070">
                  <c:v>-5.08</c:v>
                </c:pt>
                <c:pt idx="2071">
                  <c:v>-5.9300000000000024</c:v>
                </c:pt>
                <c:pt idx="2072">
                  <c:v>-8.01</c:v>
                </c:pt>
                <c:pt idx="2073">
                  <c:v>-10.24</c:v>
                </c:pt>
                <c:pt idx="2074">
                  <c:v>-11.34</c:v>
                </c:pt>
                <c:pt idx="2075">
                  <c:v>-10.48</c:v>
                </c:pt>
                <c:pt idx="2076">
                  <c:v>-8.5</c:v>
                </c:pt>
                <c:pt idx="2077">
                  <c:v>-6.2</c:v>
                </c:pt>
                <c:pt idx="2078">
                  <c:v>-5.37</c:v>
                </c:pt>
                <c:pt idx="2079">
                  <c:v>-4.8899999999999997</c:v>
                </c:pt>
                <c:pt idx="2080">
                  <c:v>-5.1599999999999975</c:v>
                </c:pt>
                <c:pt idx="2081">
                  <c:v>-5.35</c:v>
                </c:pt>
                <c:pt idx="2082">
                  <c:v>-3.71</c:v>
                </c:pt>
                <c:pt idx="2083">
                  <c:v>-2.62</c:v>
                </c:pt>
                <c:pt idx="2084">
                  <c:v>-0.99</c:v>
                </c:pt>
                <c:pt idx="2085">
                  <c:v>-0.99</c:v>
                </c:pt>
                <c:pt idx="2086">
                  <c:v>-0.82000000000000062</c:v>
                </c:pt>
                <c:pt idx="2087">
                  <c:v>-2.3699999999999997</c:v>
                </c:pt>
                <c:pt idx="2088">
                  <c:v>-4.54</c:v>
                </c:pt>
                <c:pt idx="2089">
                  <c:v>-7.05</c:v>
                </c:pt>
                <c:pt idx="2090">
                  <c:v>-8.4700000000000006</c:v>
                </c:pt>
                <c:pt idx="2091">
                  <c:v>-9.5</c:v>
                </c:pt>
                <c:pt idx="2092">
                  <c:v>-9.9700000000000006</c:v>
                </c:pt>
                <c:pt idx="2093">
                  <c:v>-9.7000000000000011</c:v>
                </c:pt>
                <c:pt idx="2094">
                  <c:v>-10.08</c:v>
                </c:pt>
                <c:pt idx="2095">
                  <c:v>-9.98</c:v>
                </c:pt>
                <c:pt idx="2096">
                  <c:v>-10.050000000000002</c:v>
                </c:pt>
                <c:pt idx="2097">
                  <c:v>-10.18</c:v>
                </c:pt>
                <c:pt idx="2098">
                  <c:v>-10.44</c:v>
                </c:pt>
                <c:pt idx="2099">
                  <c:v>-10.74</c:v>
                </c:pt>
                <c:pt idx="2100">
                  <c:v>-10.18</c:v>
                </c:pt>
                <c:pt idx="2101">
                  <c:v>-9.43</c:v>
                </c:pt>
                <c:pt idx="2102">
                  <c:v>-9.15</c:v>
                </c:pt>
                <c:pt idx="2103">
                  <c:v>-9.27</c:v>
                </c:pt>
                <c:pt idx="2104">
                  <c:v>-9.73</c:v>
                </c:pt>
                <c:pt idx="2105">
                  <c:v>-9.4500000000000028</c:v>
                </c:pt>
                <c:pt idx="2106">
                  <c:v>-8.58</c:v>
                </c:pt>
                <c:pt idx="2107">
                  <c:v>-7.2</c:v>
                </c:pt>
                <c:pt idx="2108">
                  <c:v>-5.84</c:v>
                </c:pt>
                <c:pt idx="2109">
                  <c:v>-4.79</c:v>
                </c:pt>
                <c:pt idx="2110">
                  <c:v>-3.1</c:v>
                </c:pt>
                <c:pt idx="2111">
                  <c:v>-0.94000000000000061</c:v>
                </c:pt>
                <c:pt idx="2112">
                  <c:v>1.1399999999999979</c:v>
                </c:pt>
                <c:pt idx="2113">
                  <c:v>1.32</c:v>
                </c:pt>
                <c:pt idx="2114">
                  <c:v>-0.56999999999999995</c:v>
                </c:pt>
                <c:pt idx="2115">
                  <c:v>-2.8699999999999997</c:v>
                </c:pt>
                <c:pt idx="2116">
                  <c:v>-4.87</c:v>
                </c:pt>
                <c:pt idx="2117">
                  <c:v>-4.9400000000000004</c:v>
                </c:pt>
                <c:pt idx="2118">
                  <c:v>-4.96</c:v>
                </c:pt>
                <c:pt idx="2119">
                  <c:v>-4.5999999999999996</c:v>
                </c:pt>
                <c:pt idx="2120">
                  <c:v>-4.46</c:v>
                </c:pt>
                <c:pt idx="2121">
                  <c:v>-4.4700000000000024</c:v>
                </c:pt>
                <c:pt idx="2122">
                  <c:v>-4.25</c:v>
                </c:pt>
                <c:pt idx="2123">
                  <c:v>-4.07</c:v>
                </c:pt>
                <c:pt idx="2124">
                  <c:v>-2.9699999999999998</c:v>
                </c:pt>
                <c:pt idx="2125">
                  <c:v>-1.24</c:v>
                </c:pt>
                <c:pt idx="2126">
                  <c:v>-0.87000000000000088</c:v>
                </c:pt>
                <c:pt idx="2127">
                  <c:v>-1.44</c:v>
                </c:pt>
                <c:pt idx="2128">
                  <c:v>-2.94</c:v>
                </c:pt>
                <c:pt idx="2129">
                  <c:v>-2.7</c:v>
                </c:pt>
                <c:pt idx="2130">
                  <c:v>-1.48</c:v>
                </c:pt>
                <c:pt idx="2131">
                  <c:v>-0.25</c:v>
                </c:pt>
                <c:pt idx="2132">
                  <c:v>1.22</c:v>
                </c:pt>
                <c:pt idx="2133">
                  <c:v>2.58</c:v>
                </c:pt>
                <c:pt idx="2134">
                  <c:v>4.2300000000000004</c:v>
                </c:pt>
                <c:pt idx="2135">
                  <c:v>5.1499999999999995</c:v>
                </c:pt>
                <c:pt idx="2136">
                  <c:v>5.92</c:v>
                </c:pt>
                <c:pt idx="2137">
                  <c:v>6.2</c:v>
                </c:pt>
                <c:pt idx="2138">
                  <c:v>5.17</c:v>
                </c:pt>
                <c:pt idx="2139">
                  <c:v>3.58</c:v>
                </c:pt>
                <c:pt idx="2140">
                  <c:v>1.9300000000000017</c:v>
                </c:pt>
                <c:pt idx="2141">
                  <c:v>1.76</c:v>
                </c:pt>
                <c:pt idx="2142">
                  <c:v>1.37</c:v>
                </c:pt>
                <c:pt idx="2143">
                  <c:v>1.27</c:v>
                </c:pt>
                <c:pt idx="2144">
                  <c:v>0.59</c:v>
                </c:pt>
                <c:pt idx="2145">
                  <c:v>0.05</c:v>
                </c:pt>
                <c:pt idx="2146">
                  <c:v>-0.27</c:v>
                </c:pt>
                <c:pt idx="2147">
                  <c:v>-0.3800000000000005</c:v>
                </c:pt>
                <c:pt idx="2148">
                  <c:v>0.39000000000000051</c:v>
                </c:pt>
                <c:pt idx="2149">
                  <c:v>1.9200000000000017</c:v>
                </c:pt>
                <c:pt idx="2150">
                  <c:v>2.7</c:v>
                </c:pt>
                <c:pt idx="2151">
                  <c:v>2.5</c:v>
                </c:pt>
                <c:pt idx="2152">
                  <c:v>1.3</c:v>
                </c:pt>
                <c:pt idx="2153">
                  <c:v>0.46</c:v>
                </c:pt>
                <c:pt idx="2154">
                  <c:v>0.49000000000000032</c:v>
                </c:pt>
                <c:pt idx="2155">
                  <c:v>1.2</c:v>
                </c:pt>
                <c:pt idx="2156">
                  <c:v>2.98</c:v>
                </c:pt>
                <c:pt idx="2157">
                  <c:v>3.9099999999999997</c:v>
                </c:pt>
                <c:pt idx="2158">
                  <c:v>4.5999999999999996</c:v>
                </c:pt>
                <c:pt idx="2159">
                  <c:v>4.8199999999999985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986432"/>
        <c:axId val="181976448"/>
      </c:scatterChart>
      <c:valAx>
        <c:axId val="18197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2000">
                    <a:solidFill>
                      <a:srgbClr val="FF0000"/>
                    </a:solidFill>
                  </a:defRPr>
                </a:pPr>
                <a:r>
                  <a:rPr lang="es-MX" sz="2000">
                    <a:solidFill>
                      <a:srgbClr val="FF0000"/>
                    </a:solidFill>
                  </a:rPr>
                  <a:t>MJD</a:t>
                </a:r>
              </a:p>
            </c:rich>
          </c:tx>
          <c:layout>
            <c:manualLayout>
              <c:xMode val="edge"/>
              <c:yMode val="edge"/>
              <c:x val="0.45249747641113264"/>
              <c:y val="0.90443226479907157"/>
            </c:manualLayout>
          </c:layout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en-US"/>
          </a:p>
        </c:txPr>
        <c:crossAx val="181974528"/>
        <c:crossesAt val="-35"/>
        <c:crossBetween val="midCat"/>
      </c:valAx>
      <c:valAx>
        <c:axId val="181974528"/>
        <c:scaling>
          <c:orientation val="minMax"/>
          <c:max val="40"/>
          <c:min val="-3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s-MX" sz="2000" dirty="0">
                    <a:solidFill>
                      <a:srgbClr val="FF0000"/>
                    </a:solidFill>
                  </a:rPr>
                  <a:t>SIMT - SIMT(NIST) / </a:t>
                </a:r>
                <a:r>
                  <a:rPr lang="es-MX" sz="2000" dirty="0" err="1">
                    <a:solidFill>
                      <a:srgbClr val="FF0000"/>
                    </a:solidFill>
                  </a:rPr>
                  <a:t>ns</a:t>
                </a:r>
                <a:endParaRPr lang="es-MX" sz="2000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1993861266278791E-2"/>
              <c:y val="0.31425884548466743"/>
            </c:manualLayout>
          </c:layout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en-US"/>
          </a:p>
        </c:txPr>
        <c:crossAx val="181972352"/>
        <c:crosses val="autoZero"/>
        <c:crossBetween val="midCat"/>
      </c:valAx>
      <c:valAx>
        <c:axId val="181976448"/>
        <c:scaling>
          <c:orientation val="minMax"/>
        </c:scaling>
        <c:delete val="0"/>
        <c:axPos val="r"/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181986432"/>
        <c:crosses val="max"/>
        <c:crossBetween val="midCat"/>
      </c:valAx>
      <c:valAx>
        <c:axId val="181986432"/>
        <c:scaling>
          <c:orientation val="minMax"/>
        </c:scaling>
        <c:delete val="0"/>
        <c:axPos val="t"/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181976448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5632511944372165"/>
          <c:y val="0.25460697443339125"/>
          <c:w val="0.25898203869072334"/>
          <c:h val="7.298665996717318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74989250526508"/>
          <c:y val="0.13356368404133326"/>
          <c:w val="0.66464641152122328"/>
          <c:h val="0.61459272370802354"/>
        </c:manualLayout>
      </c:layout>
      <c:scatterChart>
        <c:scatterStyle val="smoothMarker"/>
        <c:varyColors val="0"/>
        <c:ser>
          <c:idx val="0"/>
          <c:order val="0"/>
          <c:tx>
            <c:v>Feb - May 2012</c:v>
          </c:tx>
          <c:spPr>
            <a:ln w="50800"/>
          </c:spPr>
          <c:xVal>
            <c:numRef>
              <c:f>Data!$AD$2:$AD$12</c:f>
              <c:numCache>
                <c:formatCode>General</c:formatCode>
                <c:ptCount val="11"/>
                <c:pt idx="0">
                  <c:v>3600</c:v>
                </c:pt>
                <c:pt idx="1">
                  <c:v>7200</c:v>
                </c:pt>
                <c:pt idx="2">
                  <c:v>14400</c:v>
                </c:pt>
                <c:pt idx="3">
                  <c:v>28800</c:v>
                </c:pt>
                <c:pt idx="4">
                  <c:v>57600</c:v>
                </c:pt>
                <c:pt idx="5">
                  <c:v>115200</c:v>
                </c:pt>
                <c:pt idx="6">
                  <c:v>230400</c:v>
                </c:pt>
                <c:pt idx="7">
                  <c:v>460800</c:v>
                </c:pt>
                <c:pt idx="8">
                  <c:v>921600</c:v>
                </c:pt>
                <c:pt idx="9">
                  <c:v>1843200</c:v>
                </c:pt>
                <c:pt idx="10">
                  <c:v>3686400</c:v>
                </c:pt>
              </c:numCache>
            </c:numRef>
          </c:xVal>
          <c:yVal>
            <c:numRef>
              <c:f>Data!$AE$2:$AE$12</c:f>
              <c:numCache>
                <c:formatCode>0.00E+00</c:formatCode>
                <c:ptCount val="11"/>
                <c:pt idx="0">
                  <c:v>2.7115749182010442E-13</c:v>
                </c:pt>
                <c:pt idx="1">
                  <c:v>2.1106302987489621E-13</c:v>
                </c:pt>
                <c:pt idx="2">
                  <c:v>1.8694381215585501E-13</c:v>
                </c:pt>
                <c:pt idx="3">
                  <c:v>1.4723681697977482E-13</c:v>
                </c:pt>
                <c:pt idx="4">
                  <c:v>7.9502039452188962E-14</c:v>
                </c:pt>
                <c:pt idx="5">
                  <c:v>4.5139791378008833E-14</c:v>
                </c:pt>
                <c:pt idx="6">
                  <c:v>2.695815557064861E-14</c:v>
                </c:pt>
                <c:pt idx="7">
                  <c:v>1.4271428171220654E-14</c:v>
                </c:pt>
                <c:pt idx="8">
                  <c:v>8.3869796138661684E-15</c:v>
                </c:pt>
                <c:pt idx="9">
                  <c:v>4.7506002138081876E-15</c:v>
                </c:pt>
                <c:pt idx="10">
                  <c:v>1.7736783434067094E-15</c:v>
                </c:pt>
              </c:numCache>
            </c:numRef>
          </c:yVal>
          <c:smooth val="1"/>
        </c:ser>
        <c:ser>
          <c:idx val="1"/>
          <c:order val="1"/>
          <c:tx>
            <c:v>Feb - May 2011</c:v>
          </c:tx>
          <c:xVal>
            <c:numRef>
              <c:f>Data!$AD$2:$AD$12</c:f>
              <c:numCache>
                <c:formatCode>General</c:formatCode>
                <c:ptCount val="11"/>
                <c:pt idx="0">
                  <c:v>3600</c:v>
                </c:pt>
                <c:pt idx="1">
                  <c:v>7200</c:v>
                </c:pt>
                <c:pt idx="2">
                  <c:v>14400</c:v>
                </c:pt>
                <c:pt idx="3">
                  <c:v>28800</c:v>
                </c:pt>
                <c:pt idx="4">
                  <c:v>57600</c:v>
                </c:pt>
                <c:pt idx="5">
                  <c:v>115200</c:v>
                </c:pt>
                <c:pt idx="6">
                  <c:v>230400</c:v>
                </c:pt>
                <c:pt idx="7">
                  <c:v>460800</c:v>
                </c:pt>
                <c:pt idx="8">
                  <c:v>921600</c:v>
                </c:pt>
                <c:pt idx="9">
                  <c:v>1843200</c:v>
                </c:pt>
                <c:pt idx="10">
                  <c:v>3686400</c:v>
                </c:pt>
              </c:numCache>
            </c:numRef>
          </c:xVal>
          <c:yVal>
            <c:numRef>
              <c:f>Data!$AF$2:$AF$12</c:f>
              <c:numCache>
                <c:formatCode>0.00E+00</c:formatCode>
                <c:ptCount val="11"/>
                <c:pt idx="0">
                  <c:v>3.2444304110662356E-13</c:v>
                </c:pt>
                <c:pt idx="1">
                  <c:v>2.8076386677638419E-13</c:v>
                </c:pt>
                <c:pt idx="2">
                  <c:v>2.5523089205787657E-13</c:v>
                </c:pt>
                <c:pt idx="3">
                  <c:v>2.2561607072651026E-13</c:v>
                </c:pt>
                <c:pt idx="4">
                  <c:v>1.1926533271369361E-13</c:v>
                </c:pt>
                <c:pt idx="5">
                  <c:v>6.7982429773197134E-14</c:v>
                </c:pt>
                <c:pt idx="6">
                  <c:v>3.644741394726758E-14</c:v>
                </c:pt>
                <c:pt idx="7">
                  <c:v>2.2736045627312449E-14</c:v>
                </c:pt>
                <c:pt idx="8">
                  <c:v>1.2172620141524939E-14</c:v>
                </c:pt>
                <c:pt idx="9">
                  <c:v>1.0351044342992245E-14</c:v>
                </c:pt>
                <c:pt idx="10">
                  <c:v>5.1099763659962115E-15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038912"/>
        <c:axId val="182040832"/>
      </c:scatterChart>
      <c:valAx>
        <c:axId val="182038912"/>
        <c:scaling>
          <c:logBase val="10"/>
          <c:orientation val="minMax"/>
          <c:min val="1000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s-MX" sz="2400" dirty="0" err="1"/>
                  <a:t>Averaging</a:t>
                </a:r>
                <a:r>
                  <a:rPr lang="es-MX" sz="2400" dirty="0"/>
                  <a:t> </a:t>
                </a:r>
                <a:r>
                  <a:rPr lang="es-MX" sz="2400" dirty="0" smtClean="0"/>
                  <a:t>time / s</a:t>
                </a:r>
                <a:endParaRPr lang="es-MX" sz="2400" dirty="0"/>
              </a:p>
            </c:rich>
          </c:tx>
          <c:layout>
            <c:manualLayout>
              <c:xMode val="edge"/>
              <c:yMode val="edge"/>
              <c:x val="0.38154393520545726"/>
              <c:y val="0.86649244244911261"/>
            </c:manualLayout>
          </c:layout>
          <c:overlay val="0"/>
        </c:title>
        <c:numFmt formatCode="0.E+00" sourceLinked="0"/>
        <c:majorTickMark val="in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2040832"/>
        <c:crossesAt val="1.0000000000000135E-16"/>
        <c:crossBetween val="midCat"/>
      </c:valAx>
      <c:valAx>
        <c:axId val="182040832"/>
        <c:scaling>
          <c:logBase val="10"/>
          <c:orientation val="minMax"/>
          <c:max val="1.0000000000000119E-12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s-MX" sz="2400" dirty="0"/>
                  <a:t>AVAR</a:t>
                </a:r>
              </a:p>
            </c:rich>
          </c:tx>
          <c:layout/>
          <c:overlay val="0"/>
        </c:title>
        <c:numFmt formatCode="0.E+00" sourceLinked="0"/>
        <c:majorTickMark val="in"/>
        <c:minorTickMark val="out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82038912"/>
        <c:crossesAt val="1.0000000000000147E-15"/>
        <c:crossBetween val="midCat"/>
      </c:valAx>
    </c:plotArea>
    <c:legend>
      <c:legendPos val="r"/>
      <c:layout>
        <c:manualLayout>
          <c:xMode val="edge"/>
          <c:yMode val="edge"/>
          <c:x val="0.61064449322460546"/>
          <c:y val="0.19204552731735972"/>
          <c:w val="0.18867944331567291"/>
          <c:h val="0.101240216729252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9279333145112"/>
          <c:y val="8.9846310503410728E-2"/>
          <c:w val="0.8436126201377504"/>
          <c:h val="0.74375708424565468"/>
        </c:manualLayout>
      </c:layout>
      <c:scatterChart>
        <c:scatterStyle val="smoothMarker"/>
        <c:varyColors val="0"/>
        <c:ser>
          <c:idx val="2"/>
          <c:order val="0"/>
          <c:tx>
            <c:v>SIMT - SIMT(NIST)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Hoja1!$D$2:$D$164</c:f>
              <c:numCache>
                <c:formatCode>General</c:formatCode>
                <c:ptCount val="163"/>
                <c:pt idx="0">
                  <c:v>55969</c:v>
                </c:pt>
                <c:pt idx="1">
                  <c:v>55970</c:v>
                </c:pt>
                <c:pt idx="2">
                  <c:v>55971</c:v>
                </c:pt>
                <c:pt idx="3">
                  <c:v>55972</c:v>
                </c:pt>
                <c:pt idx="4">
                  <c:v>55973</c:v>
                </c:pt>
                <c:pt idx="5">
                  <c:v>55974</c:v>
                </c:pt>
                <c:pt idx="6">
                  <c:v>55975</c:v>
                </c:pt>
                <c:pt idx="7">
                  <c:v>55976</c:v>
                </c:pt>
                <c:pt idx="8">
                  <c:v>55977</c:v>
                </c:pt>
                <c:pt idx="9">
                  <c:v>55978</c:v>
                </c:pt>
                <c:pt idx="10">
                  <c:v>55979</c:v>
                </c:pt>
                <c:pt idx="11">
                  <c:v>55980</c:v>
                </c:pt>
                <c:pt idx="12">
                  <c:v>55981</c:v>
                </c:pt>
                <c:pt idx="13">
                  <c:v>55982</c:v>
                </c:pt>
                <c:pt idx="14">
                  <c:v>55983</c:v>
                </c:pt>
                <c:pt idx="15">
                  <c:v>55984</c:v>
                </c:pt>
                <c:pt idx="16">
                  <c:v>55985</c:v>
                </c:pt>
                <c:pt idx="17">
                  <c:v>55986</c:v>
                </c:pt>
                <c:pt idx="18">
                  <c:v>55987</c:v>
                </c:pt>
                <c:pt idx="19">
                  <c:v>55988</c:v>
                </c:pt>
                <c:pt idx="20">
                  <c:v>55989</c:v>
                </c:pt>
                <c:pt idx="21">
                  <c:v>55990</c:v>
                </c:pt>
                <c:pt idx="22">
                  <c:v>55991</c:v>
                </c:pt>
                <c:pt idx="23">
                  <c:v>55992</c:v>
                </c:pt>
                <c:pt idx="24">
                  <c:v>55993</c:v>
                </c:pt>
                <c:pt idx="25">
                  <c:v>55994</c:v>
                </c:pt>
                <c:pt idx="26">
                  <c:v>55995</c:v>
                </c:pt>
                <c:pt idx="27">
                  <c:v>55996</c:v>
                </c:pt>
                <c:pt idx="28">
                  <c:v>55997</c:v>
                </c:pt>
                <c:pt idx="29">
                  <c:v>55998</c:v>
                </c:pt>
                <c:pt idx="30">
                  <c:v>55999</c:v>
                </c:pt>
                <c:pt idx="31">
                  <c:v>56000</c:v>
                </c:pt>
                <c:pt idx="32">
                  <c:v>56001</c:v>
                </c:pt>
                <c:pt idx="33">
                  <c:v>56002</c:v>
                </c:pt>
                <c:pt idx="34">
                  <c:v>56003</c:v>
                </c:pt>
                <c:pt idx="35">
                  <c:v>56004</c:v>
                </c:pt>
                <c:pt idx="36">
                  <c:v>56005</c:v>
                </c:pt>
                <c:pt idx="37">
                  <c:v>56006</c:v>
                </c:pt>
                <c:pt idx="38">
                  <c:v>56007</c:v>
                </c:pt>
                <c:pt idx="39">
                  <c:v>56008</c:v>
                </c:pt>
                <c:pt idx="40">
                  <c:v>56009</c:v>
                </c:pt>
                <c:pt idx="41">
                  <c:v>56010</c:v>
                </c:pt>
                <c:pt idx="42">
                  <c:v>56011</c:v>
                </c:pt>
                <c:pt idx="43">
                  <c:v>56012</c:v>
                </c:pt>
                <c:pt idx="44">
                  <c:v>56013</c:v>
                </c:pt>
                <c:pt idx="45">
                  <c:v>56014</c:v>
                </c:pt>
                <c:pt idx="46">
                  <c:v>56015</c:v>
                </c:pt>
                <c:pt idx="47">
                  <c:v>56016</c:v>
                </c:pt>
                <c:pt idx="48">
                  <c:v>56017</c:v>
                </c:pt>
                <c:pt idx="49">
                  <c:v>56018</c:v>
                </c:pt>
                <c:pt idx="50">
                  <c:v>56019</c:v>
                </c:pt>
                <c:pt idx="51">
                  <c:v>56020</c:v>
                </c:pt>
                <c:pt idx="52">
                  <c:v>56021</c:v>
                </c:pt>
                <c:pt idx="53">
                  <c:v>56022</c:v>
                </c:pt>
                <c:pt idx="54">
                  <c:v>56023</c:v>
                </c:pt>
                <c:pt idx="55">
                  <c:v>56024</c:v>
                </c:pt>
                <c:pt idx="56">
                  <c:v>56025</c:v>
                </c:pt>
                <c:pt idx="57">
                  <c:v>56026</c:v>
                </c:pt>
                <c:pt idx="58">
                  <c:v>56027</c:v>
                </c:pt>
                <c:pt idx="59">
                  <c:v>56028</c:v>
                </c:pt>
                <c:pt idx="60">
                  <c:v>56029</c:v>
                </c:pt>
                <c:pt idx="61">
                  <c:v>56030</c:v>
                </c:pt>
                <c:pt idx="62">
                  <c:v>56031</c:v>
                </c:pt>
                <c:pt idx="63">
                  <c:v>56032</c:v>
                </c:pt>
                <c:pt idx="64">
                  <c:v>56033</c:v>
                </c:pt>
                <c:pt idx="65">
                  <c:v>56034</c:v>
                </c:pt>
                <c:pt idx="66">
                  <c:v>56035</c:v>
                </c:pt>
                <c:pt idx="67">
                  <c:v>56036</c:v>
                </c:pt>
                <c:pt idx="68">
                  <c:v>56037</c:v>
                </c:pt>
                <c:pt idx="69">
                  <c:v>56038</c:v>
                </c:pt>
                <c:pt idx="70">
                  <c:v>56039</c:v>
                </c:pt>
                <c:pt idx="71">
                  <c:v>56040</c:v>
                </c:pt>
                <c:pt idx="72">
                  <c:v>56041</c:v>
                </c:pt>
                <c:pt idx="73">
                  <c:v>56042</c:v>
                </c:pt>
                <c:pt idx="74">
                  <c:v>56043</c:v>
                </c:pt>
                <c:pt idx="75">
                  <c:v>56044</c:v>
                </c:pt>
                <c:pt idx="76">
                  <c:v>56045</c:v>
                </c:pt>
                <c:pt idx="77">
                  <c:v>56046</c:v>
                </c:pt>
                <c:pt idx="78">
                  <c:v>56047</c:v>
                </c:pt>
                <c:pt idx="79">
                  <c:v>56048</c:v>
                </c:pt>
                <c:pt idx="80">
                  <c:v>56049</c:v>
                </c:pt>
                <c:pt idx="81">
                  <c:v>56050</c:v>
                </c:pt>
                <c:pt idx="82">
                  <c:v>56051</c:v>
                </c:pt>
                <c:pt idx="83">
                  <c:v>56052</c:v>
                </c:pt>
                <c:pt idx="84">
                  <c:v>56053</c:v>
                </c:pt>
                <c:pt idx="85">
                  <c:v>56054</c:v>
                </c:pt>
                <c:pt idx="86">
                  <c:v>56055</c:v>
                </c:pt>
                <c:pt idx="87">
                  <c:v>56056</c:v>
                </c:pt>
                <c:pt idx="88">
                  <c:v>56057</c:v>
                </c:pt>
                <c:pt idx="89">
                  <c:v>56058</c:v>
                </c:pt>
                <c:pt idx="90">
                  <c:v>56059</c:v>
                </c:pt>
                <c:pt idx="91">
                  <c:v>56060</c:v>
                </c:pt>
                <c:pt idx="92">
                  <c:v>56061</c:v>
                </c:pt>
                <c:pt idx="93">
                  <c:v>56062</c:v>
                </c:pt>
                <c:pt idx="94">
                  <c:v>56063</c:v>
                </c:pt>
                <c:pt idx="95">
                  <c:v>56064</c:v>
                </c:pt>
                <c:pt idx="96">
                  <c:v>56065</c:v>
                </c:pt>
                <c:pt idx="97">
                  <c:v>56066</c:v>
                </c:pt>
                <c:pt idx="98">
                  <c:v>56067</c:v>
                </c:pt>
                <c:pt idx="99">
                  <c:v>56068</c:v>
                </c:pt>
                <c:pt idx="100">
                  <c:v>56069</c:v>
                </c:pt>
                <c:pt idx="101">
                  <c:v>56070</c:v>
                </c:pt>
                <c:pt idx="102">
                  <c:v>56071</c:v>
                </c:pt>
                <c:pt idx="103">
                  <c:v>56072</c:v>
                </c:pt>
                <c:pt idx="104">
                  <c:v>56073</c:v>
                </c:pt>
                <c:pt idx="105">
                  <c:v>56074</c:v>
                </c:pt>
                <c:pt idx="106">
                  <c:v>56075</c:v>
                </c:pt>
                <c:pt idx="107">
                  <c:v>56076</c:v>
                </c:pt>
                <c:pt idx="108">
                  <c:v>56077</c:v>
                </c:pt>
                <c:pt idx="109">
                  <c:v>56078</c:v>
                </c:pt>
                <c:pt idx="110">
                  <c:v>56079</c:v>
                </c:pt>
                <c:pt idx="111">
                  <c:v>56080</c:v>
                </c:pt>
                <c:pt idx="112">
                  <c:v>56081</c:v>
                </c:pt>
                <c:pt idx="113">
                  <c:v>56082</c:v>
                </c:pt>
                <c:pt idx="114">
                  <c:v>56083</c:v>
                </c:pt>
                <c:pt idx="115">
                  <c:v>56084</c:v>
                </c:pt>
                <c:pt idx="116">
                  <c:v>56085</c:v>
                </c:pt>
                <c:pt idx="117">
                  <c:v>56086</c:v>
                </c:pt>
                <c:pt idx="118">
                  <c:v>56087</c:v>
                </c:pt>
                <c:pt idx="119">
                  <c:v>56088</c:v>
                </c:pt>
                <c:pt idx="120">
                  <c:v>56089</c:v>
                </c:pt>
                <c:pt idx="121">
                  <c:v>56090</c:v>
                </c:pt>
                <c:pt idx="122">
                  <c:v>56091</c:v>
                </c:pt>
                <c:pt idx="123">
                  <c:v>56092</c:v>
                </c:pt>
                <c:pt idx="124">
                  <c:v>56093</c:v>
                </c:pt>
                <c:pt idx="125">
                  <c:v>56094</c:v>
                </c:pt>
                <c:pt idx="126">
                  <c:v>56095</c:v>
                </c:pt>
                <c:pt idx="127">
                  <c:v>56096</c:v>
                </c:pt>
                <c:pt idx="128">
                  <c:v>56097</c:v>
                </c:pt>
                <c:pt idx="129">
                  <c:v>56098</c:v>
                </c:pt>
                <c:pt idx="130">
                  <c:v>56099</c:v>
                </c:pt>
                <c:pt idx="131">
                  <c:v>56100</c:v>
                </c:pt>
                <c:pt idx="132">
                  <c:v>56101</c:v>
                </c:pt>
                <c:pt idx="133">
                  <c:v>56102</c:v>
                </c:pt>
                <c:pt idx="134">
                  <c:v>56103</c:v>
                </c:pt>
                <c:pt idx="135">
                  <c:v>56104</c:v>
                </c:pt>
                <c:pt idx="136">
                  <c:v>56105</c:v>
                </c:pt>
                <c:pt idx="137">
                  <c:v>56106</c:v>
                </c:pt>
                <c:pt idx="138">
                  <c:v>56107</c:v>
                </c:pt>
                <c:pt idx="139">
                  <c:v>56108</c:v>
                </c:pt>
                <c:pt idx="140">
                  <c:v>56109</c:v>
                </c:pt>
                <c:pt idx="141">
                  <c:v>56110</c:v>
                </c:pt>
                <c:pt idx="142">
                  <c:v>56111</c:v>
                </c:pt>
                <c:pt idx="143">
                  <c:v>56112</c:v>
                </c:pt>
                <c:pt idx="144">
                  <c:v>56113</c:v>
                </c:pt>
                <c:pt idx="145">
                  <c:v>56114</c:v>
                </c:pt>
                <c:pt idx="146">
                  <c:v>56115</c:v>
                </c:pt>
                <c:pt idx="147">
                  <c:v>56116</c:v>
                </c:pt>
                <c:pt idx="148">
                  <c:v>56117</c:v>
                </c:pt>
                <c:pt idx="149">
                  <c:v>56118</c:v>
                </c:pt>
                <c:pt idx="150">
                  <c:v>56119</c:v>
                </c:pt>
                <c:pt idx="151">
                  <c:v>56120</c:v>
                </c:pt>
                <c:pt idx="152">
                  <c:v>56121</c:v>
                </c:pt>
                <c:pt idx="153">
                  <c:v>56122</c:v>
                </c:pt>
                <c:pt idx="154">
                  <c:v>56123</c:v>
                </c:pt>
                <c:pt idx="155">
                  <c:v>56124</c:v>
                </c:pt>
                <c:pt idx="156">
                  <c:v>56125</c:v>
                </c:pt>
                <c:pt idx="157">
                  <c:v>56126</c:v>
                </c:pt>
                <c:pt idx="158">
                  <c:v>56127</c:v>
                </c:pt>
                <c:pt idx="159">
                  <c:v>56128</c:v>
                </c:pt>
                <c:pt idx="160">
                  <c:v>56129</c:v>
                </c:pt>
                <c:pt idx="161">
                  <c:v>56130</c:v>
                </c:pt>
                <c:pt idx="162">
                  <c:v>56131</c:v>
                </c:pt>
              </c:numCache>
            </c:numRef>
          </c:xVal>
          <c:yVal>
            <c:numRef>
              <c:f>Hoja1!$H$2:$H$164</c:f>
              <c:numCache>
                <c:formatCode>General</c:formatCode>
                <c:ptCount val="163"/>
                <c:pt idx="0">
                  <c:v>6.1775000000000002</c:v>
                </c:pt>
                <c:pt idx="1">
                  <c:v>4.2454166666666699</c:v>
                </c:pt>
                <c:pt idx="2">
                  <c:v>5.5729166666666696</c:v>
                </c:pt>
                <c:pt idx="3">
                  <c:v>3.4437500000000001</c:v>
                </c:pt>
                <c:pt idx="4">
                  <c:v>4.4091666666666702</c:v>
                </c:pt>
                <c:pt idx="5">
                  <c:v>5.6675000000000004</c:v>
                </c:pt>
                <c:pt idx="6">
                  <c:v>3.3525</c:v>
                </c:pt>
                <c:pt idx="7">
                  <c:v>2.1800000000000002</c:v>
                </c:pt>
                <c:pt idx="8">
                  <c:v>1.8116666666666701</c:v>
                </c:pt>
                <c:pt idx="9">
                  <c:v>-0.70708333333333295</c:v>
                </c:pt>
                <c:pt idx="10">
                  <c:v>2.1249999999999901E-2</c:v>
                </c:pt>
                <c:pt idx="11">
                  <c:v>4.0804166666666699</c:v>
                </c:pt>
                <c:pt idx="12">
                  <c:v>3.95041666666667</c:v>
                </c:pt>
                <c:pt idx="13">
                  <c:v>5.10666666666667</c:v>
                </c:pt>
                <c:pt idx="14">
                  <c:v>4.66916666666667</c:v>
                </c:pt>
                <c:pt idx="15">
                  <c:v>5.0958333333333297</c:v>
                </c:pt>
                <c:pt idx="16">
                  <c:v>5.3929166666666699</c:v>
                </c:pt>
                <c:pt idx="17">
                  <c:v>6.4962499999999999</c:v>
                </c:pt>
                <c:pt idx="18">
                  <c:v>4.0383333333333304</c:v>
                </c:pt>
                <c:pt idx="19">
                  <c:v>1.39916666666667</c:v>
                </c:pt>
                <c:pt idx="20">
                  <c:v>2.0345833333333299</c:v>
                </c:pt>
                <c:pt idx="21">
                  <c:v>1.1658333333333299</c:v>
                </c:pt>
                <c:pt idx="22">
                  <c:v>1.9612499999999999</c:v>
                </c:pt>
                <c:pt idx="23">
                  <c:v>0.76166666666666605</c:v>
                </c:pt>
                <c:pt idx="24">
                  <c:v>1.6554166666666701</c:v>
                </c:pt>
                <c:pt idx="25">
                  <c:v>1.9229166666666699</c:v>
                </c:pt>
                <c:pt idx="26">
                  <c:v>2.3758333333333299</c:v>
                </c:pt>
                <c:pt idx="27">
                  <c:v>3.9762499999999998</c:v>
                </c:pt>
                <c:pt idx="28">
                  <c:v>2.8325</c:v>
                </c:pt>
                <c:pt idx="29">
                  <c:v>3.6724999999999999</c:v>
                </c:pt>
                <c:pt idx="30">
                  <c:v>1.99291666666667</c:v>
                </c:pt>
                <c:pt idx="31">
                  <c:v>0.54541666666666699</c:v>
                </c:pt>
                <c:pt idx="32">
                  <c:v>0.5675</c:v>
                </c:pt>
                <c:pt idx="33">
                  <c:v>0.70374999999999999</c:v>
                </c:pt>
                <c:pt idx="34">
                  <c:v>-0.353333333333333</c:v>
                </c:pt>
                <c:pt idx="35">
                  <c:v>0.98499999999999999</c:v>
                </c:pt>
                <c:pt idx="36">
                  <c:v>-1.38625</c:v>
                </c:pt>
                <c:pt idx="37">
                  <c:v>-0.80458333333333398</c:v>
                </c:pt>
                <c:pt idx="38">
                  <c:v>0.60375000000000001</c:v>
                </c:pt>
                <c:pt idx="39">
                  <c:v>2.0116666666666698</c:v>
                </c:pt>
                <c:pt idx="40">
                  <c:v>0.96708333333333296</c:v>
                </c:pt>
                <c:pt idx="41">
                  <c:v>4.5887500000000001</c:v>
                </c:pt>
                <c:pt idx="42">
                  <c:v>7.3941666666666697</c:v>
                </c:pt>
                <c:pt idx="43">
                  <c:v>7.4937500000000004</c:v>
                </c:pt>
                <c:pt idx="44">
                  <c:v>2.6979166666666701</c:v>
                </c:pt>
                <c:pt idx="45">
                  <c:v>4.1879166666666698</c:v>
                </c:pt>
                <c:pt idx="46">
                  <c:v>6.6454166666666703</c:v>
                </c:pt>
                <c:pt idx="47">
                  <c:v>4.4791666666666696</c:v>
                </c:pt>
                <c:pt idx="48">
                  <c:v>5.9175000000000004</c:v>
                </c:pt>
                <c:pt idx="49">
                  <c:v>10.3829166666667</c:v>
                </c:pt>
                <c:pt idx="50">
                  <c:v>10.5620833333333</c:v>
                </c:pt>
                <c:pt idx="51">
                  <c:v>11.2070833333333</c:v>
                </c:pt>
                <c:pt idx="52">
                  <c:v>11.04</c:v>
                </c:pt>
                <c:pt idx="53">
                  <c:v>10.5004166666667</c:v>
                </c:pt>
                <c:pt idx="54">
                  <c:v>2.7108333333333299</c:v>
                </c:pt>
                <c:pt idx="55">
                  <c:v>-2.53125</c:v>
                </c:pt>
                <c:pt idx="56">
                  <c:v>3.9950000000000001</c:v>
                </c:pt>
                <c:pt idx="57">
                  <c:v>5.9112499999999999</c:v>
                </c:pt>
                <c:pt idx="58">
                  <c:v>6.8412499999999996</c:v>
                </c:pt>
                <c:pt idx="59">
                  <c:v>7.2379166666666697</c:v>
                </c:pt>
                <c:pt idx="60">
                  <c:v>-1.0175000000000001</c:v>
                </c:pt>
                <c:pt idx="61">
                  <c:v>-1.72416666666667</c:v>
                </c:pt>
                <c:pt idx="62">
                  <c:v>-0.60791666666666699</c:v>
                </c:pt>
                <c:pt idx="63">
                  <c:v>0.63375000000000004</c:v>
                </c:pt>
                <c:pt idx="64">
                  <c:v>-2.0833333333332999E-3</c:v>
                </c:pt>
                <c:pt idx="65">
                  <c:v>-3.2708333333333299</c:v>
                </c:pt>
                <c:pt idx="66">
                  <c:v>-4.1399999999999997</c:v>
                </c:pt>
                <c:pt idx="67">
                  <c:v>-3.0029166666666698</c:v>
                </c:pt>
                <c:pt idx="68">
                  <c:v>-5.0433333333333303</c:v>
                </c:pt>
                <c:pt idx="69">
                  <c:v>-4.6095833333333296</c:v>
                </c:pt>
                <c:pt idx="70">
                  <c:v>-5.1329166666666701</c:v>
                </c:pt>
                <c:pt idx="71">
                  <c:v>-3.6866666666666701</c:v>
                </c:pt>
                <c:pt idx="72">
                  <c:v>2.78</c:v>
                </c:pt>
                <c:pt idx="73">
                  <c:v>3.6875</c:v>
                </c:pt>
                <c:pt idx="74">
                  <c:v>3.1012499999999998</c:v>
                </c:pt>
                <c:pt idx="75">
                  <c:v>2.5612499999999998</c:v>
                </c:pt>
                <c:pt idx="76">
                  <c:v>1.5562499999999999</c:v>
                </c:pt>
                <c:pt idx="77">
                  <c:v>1.4612499999999999</c:v>
                </c:pt>
                <c:pt idx="78">
                  <c:v>1.5645833333333301</c:v>
                </c:pt>
                <c:pt idx="79">
                  <c:v>0.56208333333333305</c:v>
                </c:pt>
                <c:pt idx="80">
                  <c:v>0.74541666666666695</c:v>
                </c:pt>
                <c:pt idx="81">
                  <c:v>1.8216666666666701</c:v>
                </c:pt>
                <c:pt idx="82">
                  <c:v>-0.68791666666666695</c:v>
                </c:pt>
                <c:pt idx="83">
                  <c:v>-1.17458333333333</c:v>
                </c:pt>
                <c:pt idx="84">
                  <c:v>0.55083333333333295</c:v>
                </c:pt>
                <c:pt idx="85">
                  <c:v>1.355</c:v>
                </c:pt>
                <c:pt idx="86">
                  <c:v>3.1245833333333302</c:v>
                </c:pt>
                <c:pt idx="87">
                  <c:v>5.4308333333333296</c:v>
                </c:pt>
                <c:pt idx="88">
                  <c:v>7.3208333333333302</c:v>
                </c:pt>
                <c:pt idx="89">
                  <c:v>5.4216666666666704</c:v>
                </c:pt>
                <c:pt idx="90">
                  <c:v>1.4350000000000001</c:v>
                </c:pt>
                <c:pt idx="91">
                  <c:v>2.4612500000000002</c:v>
                </c:pt>
                <c:pt idx="92">
                  <c:v>2.8412500000000001</c:v>
                </c:pt>
                <c:pt idx="93">
                  <c:v>3.3562500000000002</c:v>
                </c:pt>
                <c:pt idx="94">
                  <c:v>2.9033333333333302</c:v>
                </c:pt>
                <c:pt idx="95">
                  <c:v>3.1504166666666702</c:v>
                </c:pt>
                <c:pt idx="96">
                  <c:v>2.9879166666666701</c:v>
                </c:pt>
                <c:pt idx="97">
                  <c:v>3.85916666666667</c:v>
                </c:pt>
                <c:pt idx="98">
                  <c:v>4.1804166666666696</c:v>
                </c:pt>
                <c:pt idx="99">
                  <c:v>2.73708333333333</c:v>
                </c:pt>
                <c:pt idx="100">
                  <c:v>1.4975000000000001</c:v>
                </c:pt>
                <c:pt idx="101">
                  <c:v>3.1729166666666702</c:v>
                </c:pt>
                <c:pt idx="102">
                  <c:v>1.2820833333333299</c:v>
                </c:pt>
                <c:pt idx="103">
                  <c:v>1.7537499999999999</c:v>
                </c:pt>
                <c:pt idx="104">
                  <c:v>4.0233333333333299</c:v>
                </c:pt>
                <c:pt idx="105">
                  <c:v>4.94166666666667</c:v>
                </c:pt>
                <c:pt idx="106">
                  <c:v>4.5508333333333297</c:v>
                </c:pt>
                <c:pt idx="107">
                  <c:v>4.6941666666666704</c:v>
                </c:pt>
                <c:pt idx="108">
                  <c:v>5.8541666666666696</c:v>
                </c:pt>
                <c:pt idx="109">
                  <c:v>7.1295833333333398</c:v>
                </c:pt>
                <c:pt idx="110">
                  <c:v>6.1033333333333299</c:v>
                </c:pt>
                <c:pt idx="111">
                  <c:v>4.8049999999999997</c:v>
                </c:pt>
                <c:pt idx="112">
                  <c:v>6.0033333333333303</c:v>
                </c:pt>
                <c:pt idx="113">
                  <c:v>6.7795833333333304</c:v>
                </c:pt>
                <c:pt idx="114">
                  <c:v>7.52708333333333</c:v>
                </c:pt>
                <c:pt idx="115">
                  <c:v>7.4033333333333298</c:v>
                </c:pt>
                <c:pt idx="116">
                  <c:v>6.3195833333333304</c:v>
                </c:pt>
                <c:pt idx="117">
                  <c:v>7.5245833333333296</c:v>
                </c:pt>
                <c:pt idx="118">
                  <c:v>7.7791666666666703</c:v>
                </c:pt>
                <c:pt idx="119">
                  <c:v>7.59375</c:v>
                </c:pt>
                <c:pt idx="120">
                  <c:v>8.0466666666666704</c:v>
                </c:pt>
                <c:pt idx="121">
                  <c:v>5.5408333333333299</c:v>
                </c:pt>
                <c:pt idx="122">
                  <c:v>-2.7729166666666698</c:v>
                </c:pt>
                <c:pt idx="123">
                  <c:v>-1.9762500000000001</c:v>
                </c:pt>
                <c:pt idx="124">
                  <c:v>-2.3191666666666699</c:v>
                </c:pt>
                <c:pt idx="125">
                  <c:v>-2.2200000000000002</c:v>
                </c:pt>
                <c:pt idx="126">
                  <c:v>-2.6395833333333298</c:v>
                </c:pt>
                <c:pt idx="127">
                  <c:v>-1.7150000000000001</c:v>
                </c:pt>
                <c:pt idx="128">
                  <c:v>-1.0008333333333299</c:v>
                </c:pt>
                <c:pt idx="129">
                  <c:v>-0.89</c:v>
                </c:pt>
                <c:pt idx="130">
                  <c:v>-2.1737500000000001</c:v>
                </c:pt>
                <c:pt idx="131">
                  <c:v>-3.28541666666667</c:v>
                </c:pt>
                <c:pt idx="132">
                  <c:v>-4.2750000000000004</c:v>
                </c:pt>
                <c:pt idx="133">
                  <c:v>-6.5966666666666702</c:v>
                </c:pt>
                <c:pt idx="134">
                  <c:v>-5.4629166666666702</c:v>
                </c:pt>
                <c:pt idx="135">
                  <c:v>-7.0366666666666697</c:v>
                </c:pt>
                <c:pt idx="136">
                  <c:v>-6.5458333333333298</c:v>
                </c:pt>
                <c:pt idx="137">
                  <c:v>-4.6816666666666702</c:v>
                </c:pt>
                <c:pt idx="138">
                  <c:v>-5.2499999999999998E-2</c:v>
                </c:pt>
                <c:pt idx="139">
                  <c:v>1.1612499999999999</c:v>
                </c:pt>
                <c:pt idx="140">
                  <c:v>4.22291666666667</c:v>
                </c:pt>
                <c:pt idx="141">
                  <c:v>2.89916666666667</c:v>
                </c:pt>
                <c:pt idx="142">
                  <c:v>3.3737499999999998</c:v>
                </c:pt>
                <c:pt idx="143">
                  <c:v>3.0750000000000002</c:v>
                </c:pt>
                <c:pt idx="144">
                  <c:v>4.0766666666666698</c:v>
                </c:pt>
                <c:pt idx="145">
                  <c:v>2.19</c:v>
                </c:pt>
                <c:pt idx="146">
                  <c:v>1.7608333333333299</c:v>
                </c:pt>
                <c:pt idx="147">
                  <c:v>1.9087499999999999</c:v>
                </c:pt>
                <c:pt idx="148">
                  <c:v>2.5516666666666699</c:v>
                </c:pt>
                <c:pt idx="149">
                  <c:v>2.9033333333333302</c:v>
                </c:pt>
                <c:pt idx="150">
                  <c:v>2.34541666666667</c:v>
                </c:pt>
                <c:pt idx="151">
                  <c:v>2.8079166666666699</c:v>
                </c:pt>
                <c:pt idx="152">
                  <c:v>3.3358333333333299</c:v>
                </c:pt>
                <c:pt idx="153">
                  <c:v>3.8725000000000001</c:v>
                </c:pt>
                <c:pt idx="154">
                  <c:v>4.4633333333333303</c:v>
                </c:pt>
                <c:pt idx="155">
                  <c:v>6.0941666666666698</c:v>
                </c:pt>
                <c:pt idx="156">
                  <c:v>5.1020833333333302</c:v>
                </c:pt>
                <c:pt idx="157">
                  <c:v>6.1358333333333297</c:v>
                </c:pt>
                <c:pt idx="158">
                  <c:v>5.0304166666666701</c:v>
                </c:pt>
                <c:pt idx="159">
                  <c:v>4.9595833333333301</c:v>
                </c:pt>
                <c:pt idx="160">
                  <c:v>4.9516666666666698</c:v>
                </c:pt>
                <c:pt idx="161">
                  <c:v>3.8233333333333301</c:v>
                </c:pt>
                <c:pt idx="162">
                  <c:v>3.1995833333333299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086272"/>
        <c:axId val="182092928"/>
      </c:scatterChart>
      <c:valAx>
        <c:axId val="18208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s-MX" sz="1800"/>
                  <a:t>MJD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092928"/>
        <c:crossesAt val="-20"/>
        <c:crossBetween val="midCat"/>
      </c:valAx>
      <c:valAx>
        <c:axId val="182092928"/>
        <c:scaling>
          <c:orientation val="minMax"/>
          <c:max val="25"/>
          <c:min val="-2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s-MX" sz="1800"/>
                  <a:t>Time difference / ns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086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449379439422803"/>
          <c:y val="0.6719916068387759"/>
          <c:w val="0.21474694124157714"/>
          <c:h val="4.910398246436169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2096215712039"/>
          <c:y val="9.8489741499117281E-2"/>
          <c:w val="0.81977352097502931"/>
          <c:h val="0.73511367178514109"/>
        </c:manualLayout>
      </c:layout>
      <c:scatterChart>
        <c:scatterStyle val="smoothMarker"/>
        <c:varyColors val="0"/>
        <c:ser>
          <c:idx val="0"/>
          <c:order val="0"/>
          <c:tx>
            <c:v>UTC - UTC(NIST)</c:v>
          </c:tx>
          <c:xVal>
            <c:numRef>
              <c:f>Hoja1!$D$2:$D$164</c:f>
              <c:numCache>
                <c:formatCode>General</c:formatCode>
                <c:ptCount val="163"/>
                <c:pt idx="0">
                  <c:v>55969</c:v>
                </c:pt>
                <c:pt idx="1">
                  <c:v>55970</c:v>
                </c:pt>
                <c:pt idx="2">
                  <c:v>55971</c:v>
                </c:pt>
                <c:pt idx="3">
                  <c:v>55972</c:v>
                </c:pt>
                <c:pt idx="4">
                  <c:v>55973</c:v>
                </c:pt>
                <c:pt idx="5">
                  <c:v>55974</c:v>
                </c:pt>
                <c:pt idx="6">
                  <c:v>55975</c:v>
                </c:pt>
                <c:pt idx="7">
                  <c:v>55976</c:v>
                </c:pt>
                <c:pt idx="8">
                  <c:v>55977</c:v>
                </c:pt>
                <c:pt idx="9">
                  <c:v>55978</c:v>
                </c:pt>
                <c:pt idx="10">
                  <c:v>55979</c:v>
                </c:pt>
                <c:pt idx="11">
                  <c:v>55980</c:v>
                </c:pt>
                <c:pt idx="12">
                  <c:v>55981</c:v>
                </c:pt>
                <c:pt idx="13">
                  <c:v>55982</c:v>
                </c:pt>
                <c:pt idx="14">
                  <c:v>55983</c:v>
                </c:pt>
                <c:pt idx="15">
                  <c:v>55984</c:v>
                </c:pt>
                <c:pt idx="16">
                  <c:v>55985</c:v>
                </c:pt>
                <c:pt idx="17">
                  <c:v>55986</c:v>
                </c:pt>
                <c:pt idx="18">
                  <c:v>55987</c:v>
                </c:pt>
                <c:pt idx="19">
                  <c:v>55988</c:v>
                </c:pt>
                <c:pt idx="20">
                  <c:v>55989</c:v>
                </c:pt>
                <c:pt idx="21">
                  <c:v>55990</c:v>
                </c:pt>
                <c:pt idx="22">
                  <c:v>55991</c:v>
                </c:pt>
                <c:pt idx="23">
                  <c:v>55992</c:v>
                </c:pt>
                <c:pt idx="24">
                  <c:v>55993</c:v>
                </c:pt>
                <c:pt idx="25">
                  <c:v>55994</c:v>
                </c:pt>
                <c:pt idx="26">
                  <c:v>55995</c:v>
                </c:pt>
                <c:pt idx="27">
                  <c:v>55996</c:v>
                </c:pt>
                <c:pt idx="28">
                  <c:v>55997</c:v>
                </c:pt>
                <c:pt idx="29">
                  <c:v>55998</c:v>
                </c:pt>
                <c:pt idx="30">
                  <c:v>55999</c:v>
                </c:pt>
                <c:pt idx="31">
                  <c:v>56000</c:v>
                </c:pt>
                <c:pt idx="32">
                  <c:v>56001</c:v>
                </c:pt>
                <c:pt idx="33">
                  <c:v>56002</c:v>
                </c:pt>
                <c:pt idx="34">
                  <c:v>56003</c:v>
                </c:pt>
                <c:pt idx="35">
                  <c:v>56004</c:v>
                </c:pt>
                <c:pt idx="36">
                  <c:v>56005</c:v>
                </c:pt>
                <c:pt idx="37">
                  <c:v>56006</c:v>
                </c:pt>
                <c:pt idx="38">
                  <c:v>56007</c:v>
                </c:pt>
                <c:pt idx="39">
                  <c:v>56008</c:v>
                </c:pt>
                <c:pt idx="40">
                  <c:v>56009</c:v>
                </c:pt>
                <c:pt idx="41">
                  <c:v>56010</c:v>
                </c:pt>
                <c:pt idx="42">
                  <c:v>56011</c:v>
                </c:pt>
                <c:pt idx="43">
                  <c:v>56012</c:v>
                </c:pt>
                <c:pt idx="44">
                  <c:v>56013</c:v>
                </c:pt>
                <c:pt idx="45">
                  <c:v>56014</c:v>
                </c:pt>
                <c:pt idx="46">
                  <c:v>56015</c:v>
                </c:pt>
                <c:pt idx="47">
                  <c:v>56016</c:v>
                </c:pt>
                <c:pt idx="48">
                  <c:v>56017</c:v>
                </c:pt>
                <c:pt idx="49">
                  <c:v>56018</c:v>
                </c:pt>
                <c:pt idx="50">
                  <c:v>56019</c:v>
                </c:pt>
                <c:pt idx="51">
                  <c:v>56020</c:v>
                </c:pt>
                <c:pt idx="52">
                  <c:v>56021</c:v>
                </c:pt>
                <c:pt idx="53">
                  <c:v>56022</c:v>
                </c:pt>
                <c:pt idx="54">
                  <c:v>56023</c:v>
                </c:pt>
                <c:pt idx="55">
                  <c:v>56024</c:v>
                </c:pt>
                <c:pt idx="56">
                  <c:v>56025</c:v>
                </c:pt>
                <c:pt idx="57">
                  <c:v>56026</c:v>
                </c:pt>
                <c:pt idx="58">
                  <c:v>56027</c:v>
                </c:pt>
                <c:pt idx="59">
                  <c:v>56028</c:v>
                </c:pt>
                <c:pt idx="60">
                  <c:v>56029</c:v>
                </c:pt>
                <c:pt idx="61">
                  <c:v>56030</c:v>
                </c:pt>
                <c:pt idx="62">
                  <c:v>56031</c:v>
                </c:pt>
                <c:pt idx="63">
                  <c:v>56032</c:v>
                </c:pt>
                <c:pt idx="64">
                  <c:v>56033</c:v>
                </c:pt>
                <c:pt idx="65">
                  <c:v>56034</c:v>
                </c:pt>
                <c:pt idx="66">
                  <c:v>56035</c:v>
                </c:pt>
                <c:pt idx="67">
                  <c:v>56036</c:v>
                </c:pt>
                <c:pt idx="68">
                  <c:v>56037</c:v>
                </c:pt>
                <c:pt idx="69">
                  <c:v>56038</c:v>
                </c:pt>
                <c:pt idx="70">
                  <c:v>56039</c:v>
                </c:pt>
                <c:pt idx="71">
                  <c:v>56040</c:v>
                </c:pt>
                <c:pt idx="72">
                  <c:v>56041</c:v>
                </c:pt>
                <c:pt idx="73">
                  <c:v>56042</c:v>
                </c:pt>
                <c:pt idx="74">
                  <c:v>56043</c:v>
                </c:pt>
                <c:pt idx="75">
                  <c:v>56044</c:v>
                </c:pt>
                <c:pt idx="76">
                  <c:v>56045</c:v>
                </c:pt>
                <c:pt idx="77">
                  <c:v>56046</c:v>
                </c:pt>
                <c:pt idx="78">
                  <c:v>56047</c:v>
                </c:pt>
                <c:pt idx="79">
                  <c:v>56048</c:v>
                </c:pt>
                <c:pt idx="80">
                  <c:v>56049</c:v>
                </c:pt>
                <c:pt idx="81">
                  <c:v>56050</c:v>
                </c:pt>
                <c:pt idx="82">
                  <c:v>56051</c:v>
                </c:pt>
                <c:pt idx="83">
                  <c:v>56052</c:v>
                </c:pt>
                <c:pt idx="84">
                  <c:v>56053</c:v>
                </c:pt>
                <c:pt idx="85">
                  <c:v>56054</c:v>
                </c:pt>
                <c:pt idx="86">
                  <c:v>56055</c:v>
                </c:pt>
                <c:pt idx="87">
                  <c:v>56056</c:v>
                </c:pt>
                <c:pt idx="88">
                  <c:v>56057</c:v>
                </c:pt>
                <c:pt idx="89">
                  <c:v>56058</c:v>
                </c:pt>
                <c:pt idx="90">
                  <c:v>56059</c:v>
                </c:pt>
                <c:pt idx="91">
                  <c:v>56060</c:v>
                </c:pt>
                <c:pt idx="92">
                  <c:v>56061</c:v>
                </c:pt>
                <c:pt idx="93">
                  <c:v>56062</c:v>
                </c:pt>
                <c:pt idx="94">
                  <c:v>56063</c:v>
                </c:pt>
                <c:pt idx="95">
                  <c:v>56064</c:v>
                </c:pt>
                <c:pt idx="96">
                  <c:v>56065</c:v>
                </c:pt>
                <c:pt idx="97">
                  <c:v>56066</c:v>
                </c:pt>
                <c:pt idx="98">
                  <c:v>56067</c:v>
                </c:pt>
                <c:pt idx="99">
                  <c:v>56068</c:v>
                </c:pt>
                <c:pt idx="100">
                  <c:v>56069</c:v>
                </c:pt>
                <c:pt idx="101">
                  <c:v>56070</c:v>
                </c:pt>
                <c:pt idx="102">
                  <c:v>56071</c:v>
                </c:pt>
                <c:pt idx="103">
                  <c:v>56072</c:v>
                </c:pt>
                <c:pt idx="104">
                  <c:v>56073</c:v>
                </c:pt>
                <c:pt idx="105">
                  <c:v>56074</c:v>
                </c:pt>
                <c:pt idx="106">
                  <c:v>56075</c:v>
                </c:pt>
                <c:pt idx="107">
                  <c:v>56076</c:v>
                </c:pt>
                <c:pt idx="108">
                  <c:v>56077</c:v>
                </c:pt>
                <c:pt idx="109">
                  <c:v>56078</c:v>
                </c:pt>
                <c:pt idx="110">
                  <c:v>56079</c:v>
                </c:pt>
                <c:pt idx="111">
                  <c:v>56080</c:v>
                </c:pt>
                <c:pt idx="112">
                  <c:v>56081</c:v>
                </c:pt>
                <c:pt idx="113">
                  <c:v>56082</c:v>
                </c:pt>
                <c:pt idx="114">
                  <c:v>56083</c:v>
                </c:pt>
                <c:pt idx="115">
                  <c:v>56084</c:v>
                </c:pt>
                <c:pt idx="116">
                  <c:v>56085</c:v>
                </c:pt>
                <c:pt idx="117">
                  <c:v>56086</c:v>
                </c:pt>
                <c:pt idx="118">
                  <c:v>56087</c:v>
                </c:pt>
                <c:pt idx="119">
                  <c:v>56088</c:v>
                </c:pt>
                <c:pt idx="120">
                  <c:v>56089</c:v>
                </c:pt>
                <c:pt idx="121">
                  <c:v>56090</c:v>
                </c:pt>
                <c:pt idx="122">
                  <c:v>56091</c:v>
                </c:pt>
                <c:pt idx="123">
                  <c:v>56092</c:v>
                </c:pt>
                <c:pt idx="124">
                  <c:v>56093</c:v>
                </c:pt>
                <c:pt idx="125">
                  <c:v>56094</c:v>
                </c:pt>
                <c:pt idx="126">
                  <c:v>56095</c:v>
                </c:pt>
                <c:pt idx="127">
                  <c:v>56096</c:v>
                </c:pt>
                <c:pt idx="128">
                  <c:v>56097</c:v>
                </c:pt>
                <c:pt idx="129">
                  <c:v>56098</c:v>
                </c:pt>
                <c:pt idx="130">
                  <c:v>56099</c:v>
                </c:pt>
                <c:pt idx="131">
                  <c:v>56100</c:v>
                </c:pt>
                <c:pt idx="132">
                  <c:v>56101</c:v>
                </c:pt>
                <c:pt idx="133">
                  <c:v>56102</c:v>
                </c:pt>
                <c:pt idx="134">
                  <c:v>56103</c:v>
                </c:pt>
                <c:pt idx="135">
                  <c:v>56104</c:v>
                </c:pt>
                <c:pt idx="136">
                  <c:v>56105</c:v>
                </c:pt>
                <c:pt idx="137">
                  <c:v>56106</c:v>
                </c:pt>
                <c:pt idx="138">
                  <c:v>56107</c:v>
                </c:pt>
                <c:pt idx="139">
                  <c:v>56108</c:v>
                </c:pt>
                <c:pt idx="140">
                  <c:v>56109</c:v>
                </c:pt>
                <c:pt idx="141">
                  <c:v>56110</c:v>
                </c:pt>
                <c:pt idx="142">
                  <c:v>56111</c:v>
                </c:pt>
                <c:pt idx="143">
                  <c:v>56112</c:v>
                </c:pt>
                <c:pt idx="144">
                  <c:v>56113</c:v>
                </c:pt>
                <c:pt idx="145">
                  <c:v>56114</c:v>
                </c:pt>
                <c:pt idx="146">
                  <c:v>56115</c:v>
                </c:pt>
                <c:pt idx="147">
                  <c:v>56116</c:v>
                </c:pt>
                <c:pt idx="148">
                  <c:v>56117</c:v>
                </c:pt>
                <c:pt idx="149">
                  <c:v>56118</c:v>
                </c:pt>
                <c:pt idx="150">
                  <c:v>56119</c:v>
                </c:pt>
                <c:pt idx="151">
                  <c:v>56120</c:v>
                </c:pt>
                <c:pt idx="152">
                  <c:v>56121</c:v>
                </c:pt>
                <c:pt idx="153">
                  <c:v>56122</c:v>
                </c:pt>
                <c:pt idx="154">
                  <c:v>56123</c:v>
                </c:pt>
                <c:pt idx="155">
                  <c:v>56124</c:v>
                </c:pt>
                <c:pt idx="156">
                  <c:v>56125</c:v>
                </c:pt>
                <c:pt idx="157">
                  <c:v>56126</c:v>
                </c:pt>
                <c:pt idx="158">
                  <c:v>56127</c:v>
                </c:pt>
                <c:pt idx="159">
                  <c:v>56128</c:v>
                </c:pt>
                <c:pt idx="160">
                  <c:v>56129</c:v>
                </c:pt>
                <c:pt idx="161">
                  <c:v>56130</c:v>
                </c:pt>
                <c:pt idx="162">
                  <c:v>56131</c:v>
                </c:pt>
              </c:numCache>
            </c:numRef>
          </c:xVal>
          <c:yVal>
            <c:numRef>
              <c:f>Hoja1!$E$2:$E$164</c:f>
              <c:numCache>
                <c:formatCode>General</c:formatCode>
                <c:ptCount val="163"/>
                <c:pt idx="0">
                  <c:v>-3.3</c:v>
                </c:pt>
                <c:pt idx="1">
                  <c:v>-4.4000000000000004</c:v>
                </c:pt>
                <c:pt idx="2">
                  <c:v>-4.46</c:v>
                </c:pt>
                <c:pt idx="3">
                  <c:v>-6.8</c:v>
                </c:pt>
                <c:pt idx="4">
                  <c:v>-2.95</c:v>
                </c:pt>
                <c:pt idx="5">
                  <c:v>-4.4400000000000004</c:v>
                </c:pt>
                <c:pt idx="6">
                  <c:v>-4.4800000000000004</c:v>
                </c:pt>
                <c:pt idx="7">
                  <c:v>-6.11</c:v>
                </c:pt>
                <c:pt idx="8">
                  <c:v>-3.76</c:v>
                </c:pt>
                <c:pt idx="9">
                  <c:v>-4.08</c:v>
                </c:pt>
                <c:pt idx="10">
                  <c:v>-4.54</c:v>
                </c:pt>
                <c:pt idx="11">
                  <c:v>-3.16</c:v>
                </c:pt>
                <c:pt idx="12">
                  <c:v>-3.09</c:v>
                </c:pt>
                <c:pt idx="13">
                  <c:v>-3.19</c:v>
                </c:pt>
                <c:pt idx="14">
                  <c:v>-5.82</c:v>
                </c:pt>
                <c:pt idx="15">
                  <c:v>-7.84</c:v>
                </c:pt>
                <c:pt idx="16">
                  <c:v>-4</c:v>
                </c:pt>
                <c:pt idx="17">
                  <c:v>-4.91</c:v>
                </c:pt>
                <c:pt idx="18">
                  <c:v>-5.45</c:v>
                </c:pt>
                <c:pt idx="19">
                  <c:v>-4.38</c:v>
                </c:pt>
                <c:pt idx="20">
                  <c:v>-5.56</c:v>
                </c:pt>
                <c:pt idx="21">
                  <c:v>-2.09</c:v>
                </c:pt>
                <c:pt idx="22">
                  <c:v>-0.25</c:v>
                </c:pt>
                <c:pt idx="23">
                  <c:v>-0.45</c:v>
                </c:pt>
                <c:pt idx="24">
                  <c:v>5.15</c:v>
                </c:pt>
                <c:pt idx="25">
                  <c:v>4.8499999999999996</c:v>
                </c:pt>
                <c:pt idx="26">
                  <c:v>7.11</c:v>
                </c:pt>
                <c:pt idx="27">
                  <c:v>7.42</c:v>
                </c:pt>
                <c:pt idx="28">
                  <c:v>8</c:v>
                </c:pt>
                <c:pt idx="29">
                  <c:v>9.08</c:v>
                </c:pt>
                <c:pt idx="30">
                  <c:v>4.63</c:v>
                </c:pt>
                <c:pt idx="31">
                  <c:v>1.29</c:v>
                </c:pt>
                <c:pt idx="32">
                  <c:v>1.73</c:v>
                </c:pt>
                <c:pt idx="33">
                  <c:v>1.21</c:v>
                </c:pt>
                <c:pt idx="34">
                  <c:v>0.82</c:v>
                </c:pt>
                <c:pt idx="35">
                  <c:v>2.08</c:v>
                </c:pt>
                <c:pt idx="36">
                  <c:v>-2.0099999999999998</c:v>
                </c:pt>
                <c:pt idx="37">
                  <c:v>-1.3</c:v>
                </c:pt>
                <c:pt idx="38">
                  <c:v>-2.84</c:v>
                </c:pt>
                <c:pt idx="39">
                  <c:v>-3.44</c:v>
                </c:pt>
                <c:pt idx="40">
                  <c:v>-5.85</c:v>
                </c:pt>
                <c:pt idx="41">
                  <c:v>-3.96</c:v>
                </c:pt>
                <c:pt idx="42">
                  <c:v>-0.05</c:v>
                </c:pt>
                <c:pt idx="43">
                  <c:v>0.17</c:v>
                </c:pt>
                <c:pt idx="44">
                  <c:v>-2.0499999999999998</c:v>
                </c:pt>
                <c:pt idx="45">
                  <c:v>-2.94</c:v>
                </c:pt>
                <c:pt idx="46">
                  <c:v>-0.7</c:v>
                </c:pt>
                <c:pt idx="47">
                  <c:v>-2.83</c:v>
                </c:pt>
                <c:pt idx="48">
                  <c:v>0.85</c:v>
                </c:pt>
                <c:pt idx="49">
                  <c:v>3.68</c:v>
                </c:pt>
                <c:pt idx="50">
                  <c:v>1.25</c:v>
                </c:pt>
                <c:pt idx="51">
                  <c:v>1.23</c:v>
                </c:pt>
                <c:pt idx="52">
                  <c:v>0.38</c:v>
                </c:pt>
                <c:pt idx="53">
                  <c:v>3.44</c:v>
                </c:pt>
                <c:pt idx="54">
                  <c:v>3.78</c:v>
                </c:pt>
                <c:pt idx="55">
                  <c:v>2.11</c:v>
                </c:pt>
                <c:pt idx="56">
                  <c:v>2.1800000000000002</c:v>
                </c:pt>
                <c:pt idx="57">
                  <c:v>2.33</c:v>
                </c:pt>
                <c:pt idx="58">
                  <c:v>4.3499999999999996</c:v>
                </c:pt>
                <c:pt idx="59">
                  <c:v>0.69</c:v>
                </c:pt>
                <c:pt idx="60">
                  <c:v>-1.86</c:v>
                </c:pt>
                <c:pt idx="61">
                  <c:v>0.71</c:v>
                </c:pt>
                <c:pt idx="62">
                  <c:v>3.72</c:v>
                </c:pt>
                <c:pt idx="63">
                  <c:v>3.23</c:v>
                </c:pt>
                <c:pt idx="64">
                  <c:v>3.57</c:v>
                </c:pt>
                <c:pt idx="65">
                  <c:v>1.76</c:v>
                </c:pt>
                <c:pt idx="66">
                  <c:v>3.03</c:v>
                </c:pt>
                <c:pt idx="67">
                  <c:v>8.41</c:v>
                </c:pt>
                <c:pt idx="68">
                  <c:v>8.26</c:v>
                </c:pt>
                <c:pt idx="69">
                  <c:v>9.6999999999999993</c:v>
                </c:pt>
                <c:pt idx="70">
                  <c:v>10.52</c:v>
                </c:pt>
                <c:pt idx="71">
                  <c:v>9.5</c:v>
                </c:pt>
                <c:pt idx="72">
                  <c:v>16.010000000000002</c:v>
                </c:pt>
                <c:pt idx="73">
                  <c:v>14.53</c:v>
                </c:pt>
                <c:pt idx="74">
                  <c:v>12.71</c:v>
                </c:pt>
                <c:pt idx="75">
                  <c:v>8.11</c:v>
                </c:pt>
                <c:pt idx="76">
                  <c:v>6.11</c:v>
                </c:pt>
                <c:pt idx="77">
                  <c:v>6.46</c:v>
                </c:pt>
                <c:pt idx="78">
                  <c:v>7.8</c:v>
                </c:pt>
                <c:pt idx="79">
                  <c:v>7.83</c:v>
                </c:pt>
                <c:pt idx="80">
                  <c:v>9.6300000000000008</c:v>
                </c:pt>
                <c:pt idx="81">
                  <c:v>10.55</c:v>
                </c:pt>
                <c:pt idx="82">
                  <c:v>9.99</c:v>
                </c:pt>
                <c:pt idx="83">
                  <c:v>5.82</c:v>
                </c:pt>
                <c:pt idx="84">
                  <c:v>6.92</c:v>
                </c:pt>
                <c:pt idx="85">
                  <c:v>8.68</c:v>
                </c:pt>
                <c:pt idx="86">
                  <c:v>7.21</c:v>
                </c:pt>
                <c:pt idx="87">
                  <c:v>7.03</c:v>
                </c:pt>
                <c:pt idx="88">
                  <c:v>9.82</c:v>
                </c:pt>
                <c:pt idx="89">
                  <c:v>7.95</c:v>
                </c:pt>
                <c:pt idx="90">
                  <c:v>9.76</c:v>
                </c:pt>
                <c:pt idx="91">
                  <c:v>9.84</c:v>
                </c:pt>
                <c:pt idx="92">
                  <c:v>10.44</c:v>
                </c:pt>
                <c:pt idx="93">
                  <c:v>10.65</c:v>
                </c:pt>
                <c:pt idx="94">
                  <c:v>5.04</c:v>
                </c:pt>
                <c:pt idx="95">
                  <c:v>8.49</c:v>
                </c:pt>
                <c:pt idx="96">
                  <c:v>10.41</c:v>
                </c:pt>
                <c:pt idx="97">
                  <c:v>8.67</c:v>
                </c:pt>
                <c:pt idx="98">
                  <c:v>7.63</c:v>
                </c:pt>
                <c:pt idx="99">
                  <c:v>8.57</c:v>
                </c:pt>
                <c:pt idx="100">
                  <c:v>8.06</c:v>
                </c:pt>
                <c:pt idx="101">
                  <c:v>13.44</c:v>
                </c:pt>
                <c:pt idx="102">
                  <c:v>12.82</c:v>
                </c:pt>
                <c:pt idx="103">
                  <c:v>9.75</c:v>
                </c:pt>
                <c:pt idx="104">
                  <c:v>8.33</c:v>
                </c:pt>
                <c:pt idx="105">
                  <c:v>9.77</c:v>
                </c:pt>
                <c:pt idx="106">
                  <c:v>6.32</c:v>
                </c:pt>
                <c:pt idx="107">
                  <c:v>8.01</c:v>
                </c:pt>
                <c:pt idx="108">
                  <c:v>7.56</c:v>
                </c:pt>
                <c:pt idx="109">
                  <c:v>9.6999999999999993</c:v>
                </c:pt>
                <c:pt idx="110">
                  <c:v>9.7899999999999991</c:v>
                </c:pt>
                <c:pt idx="111">
                  <c:v>5.96</c:v>
                </c:pt>
                <c:pt idx="112">
                  <c:v>10.77</c:v>
                </c:pt>
                <c:pt idx="113">
                  <c:v>10.64</c:v>
                </c:pt>
                <c:pt idx="114">
                  <c:v>10.29</c:v>
                </c:pt>
                <c:pt idx="115">
                  <c:v>8.1999999999999993</c:v>
                </c:pt>
                <c:pt idx="116">
                  <c:v>7.76</c:v>
                </c:pt>
                <c:pt idx="117">
                  <c:v>9.39</c:v>
                </c:pt>
                <c:pt idx="118">
                  <c:v>7.86</c:v>
                </c:pt>
                <c:pt idx="119">
                  <c:v>5.42</c:v>
                </c:pt>
                <c:pt idx="120">
                  <c:v>5.48</c:v>
                </c:pt>
                <c:pt idx="121">
                  <c:v>7.33</c:v>
                </c:pt>
                <c:pt idx="122">
                  <c:v>6.55</c:v>
                </c:pt>
                <c:pt idx="123">
                  <c:v>4.09</c:v>
                </c:pt>
                <c:pt idx="124">
                  <c:v>2.48</c:v>
                </c:pt>
                <c:pt idx="125">
                  <c:v>3.74</c:v>
                </c:pt>
                <c:pt idx="126">
                  <c:v>5.48</c:v>
                </c:pt>
                <c:pt idx="127">
                  <c:v>8.81</c:v>
                </c:pt>
                <c:pt idx="128">
                  <c:v>8.8800000000000008</c:v>
                </c:pt>
                <c:pt idx="129">
                  <c:v>7.84</c:v>
                </c:pt>
                <c:pt idx="130">
                  <c:v>4.76</c:v>
                </c:pt>
                <c:pt idx="131">
                  <c:v>3.5</c:v>
                </c:pt>
                <c:pt idx="132">
                  <c:v>4.59</c:v>
                </c:pt>
                <c:pt idx="133">
                  <c:v>2.8</c:v>
                </c:pt>
                <c:pt idx="134">
                  <c:v>-2.4500000000000002</c:v>
                </c:pt>
                <c:pt idx="135">
                  <c:v>0.67</c:v>
                </c:pt>
                <c:pt idx="136">
                  <c:v>1.98</c:v>
                </c:pt>
                <c:pt idx="137">
                  <c:v>1.79</c:v>
                </c:pt>
                <c:pt idx="138">
                  <c:v>0.24</c:v>
                </c:pt>
                <c:pt idx="139">
                  <c:v>1.75</c:v>
                </c:pt>
                <c:pt idx="140">
                  <c:v>4.47</c:v>
                </c:pt>
                <c:pt idx="141">
                  <c:v>2.91</c:v>
                </c:pt>
                <c:pt idx="142">
                  <c:v>4.43</c:v>
                </c:pt>
                <c:pt idx="143">
                  <c:v>4.1900000000000004</c:v>
                </c:pt>
                <c:pt idx="144">
                  <c:v>5.27</c:v>
                </c:pt>
                <c:pt idx="145">
                  <c:v>1.66</c:v>
                </c:pt>
                <c:pt idx="146">
                  <c:v>3.95</c:v>
                </c:pt>
                <c:pt idx="147">
                  <c:v>3.14</c:v>
                </c:pt>
                <c:pt idx="148">
                  <c:v>3.9</c:v>
                </c:pt>
                <c:pt idx="149">
                  <c:v>11.86</c:v>
                </c:pt>
                <c:pt idx="150">
                  <c:v>9.44</c:v>
                </c:pt>
                <c:pt idx="151">
                  <c:v>8.18</c:v>
                </c:pt>
                <c:pt idx="152">
                  <c:v>7.02</c:v>
                </c:pt>
                <c:pt idx="153">
                  <c:v>4.0999999999999996</c:v>
                </c:pt>
                <c:pt idx="154">
                  <c:v>4.83</c:v>
                </c:pt>
                <c:pt idx="155">
                  <c:v>10.58</c:v>
                </c:pt>
                <c:pt idx="156">
                  <c:v>7.74</c:v>
                </c:pt>
                <c:pt idx="157">
                  <c:v>5.0599999999999996</c:v>
                </c:pt>
                <c:pt idx="158">
                  <c:v>2.97</c:v>
                </c:pt>
                <c:pt idx="159">
                  <c:v>-0.72</c:v>
                </c:pt>
                <c:pt idx="160">
                  <c:v>-0.39</c:v>
                </c:pt>
                <c:pt idx="161">
                  <c:v>-0.64</c:v>
                </c:pt>
                <c:pt idx="162">
                  <c:v>-3.54</c:v>
                </c:pt>
              </c:numCache>
            </c:numRef>
          </c:yVal>
          <c:smooth val="1"/>
        </c:ser>
        <c:ser>
          <c:idx val="2"/>
          <c:order val="1"/>
          <c:tx>
            <c:v>SIMT - SIMT(NIST)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Hoja1!$D$2:$D$164</c:f>
              <c:numCache>
                <c:formatCode>General</c:formatCode>
                <c:ptCount val="163"/>
                <c:pt idx="0">
                  <c:v>55969</c:v>
                </c:pt>
                <c:pt idx="1">
                  <c:v>55970</c:v>
                </c:pt>
                <c:pt idx="2">
                  <c:v>55971</c:v>
                </c:pt>
                <c:pt idx="3">
                  <c:v>55972</c:v>
                </c:pt>
                <c:pt idx="4">
                  <c:v>55973</c:v>
                </c:pt>
                <c:pt idx="5">
                  <c:v>55974</c:v>
                </c:pt>
                <c:pt idx="6">
                  <c:v>55975</c:v>
                </c:pt>
                <c:pt idx="7">
                  <c:v>55976</c:v>
                </c:pt>
                <c:pt idx="8">
                  <c:v>55977</c:v>
                </c:pt>
                <c:pt idx="9">
                  <c:v>55978</c:v>
                </c:pt>
                <c:pt idx="10">
                  <c:v>55979</c:v>
                </c:pt>
                <c:pt idx="11">
                  <c:v>55980</c:v>
                </c:pt>
                <c:pt idx="12">
                  <c:v>55981</c:v>
                </c:pt>
                <c:pt idx="13">
                  <c:v>55982</c:v>
                </c:pt>
                <c:pt idx="14">
                  <c:v>55983</c:v>
                </c:pt>
                <c:pt idx="15">
                  <c:v>55984</c:v>
                </c:pt>
                <c:pt idx="16">
                  <c:v>55985</c:v>
                </c:pt>
                <c:pt idx="17">
                  <c:v>55986</c:v>
                </c:pt>
                <c:pt idx="18">
                  <c:v>55987</c:v>
                </c:pt>
                <c:pt idx="19">
                  <c:v>55988</c:v>
                </c:pt>
                <c:pt idx="20">
                  <c:v>55989</c:v>
                </c:pt>
                <c:pt idx="21">
                  <c:v>55990</c:v>
                </c:pt>
                <c:pt idx="22">
                  <c:v>55991</c:v>
                </c:pt>
                <c:pt idx="23">
                  <c:v>55992</c:v>
                </c:pt>
                <c:pt idx="24">
                  <c:v>55993</c:v>
                </c:pt>
                <c:pt idx="25">
                  <c:v>55994</c:v>
                </c:pt>
                <c:pt idx="26">
                  <c:v>55995</c:v>
                </c:pt>
                <c:pt idx="27">
                  <c:v>55996</c:v>
                </c:pt>
                <c:pt idx="28">
                  <c:v>55997</c:v>
                </c:pt>
                <c:pt idx="29">
                  <c:v>55998</c:v>
                </c:pt>
                <c:pt idx="30">
                  <c:v>55999</c:v>
                </c:pt>
                <c:pt idx="31">
                  <c:v>56000</c:v>
                </c:pt>
                <c:pt idx="32">
                  <c:v>56001</c:v>
                </c:pt>
                <c:pt idx="33">
                  <c:v>56002</c:v>
                </c:pt>
                <c:pt idx="34">
                  <c:v>56003</c:v>
                </c:pt>
                <c:pt idx="35">
                  <c:v>56004</c:v>
                </c:pt>
                <c:pt idx="36">
                  <c:v>56005</c:v>
                </c:pt>
                <c:pt idx="37">
                  <c:v>56006</c:v>
                </c:pt>
                <c:pt idx="38">
                  <c:v>56007</c:v>
                </c:pt>
                <c:pt idx="39">
                  <c:v>56008</c:v>
                </c:pt>
                <c:pt idx="40">
                  <c:v>56009</c:v>
                </c:pt>
                <c:pt idx="41">
                  <c:v>56010</c:v>
                </c:pt>
                <c:pt idx="42">
                  <c:v>56011</c:v>
                </c:pt>
                <c:pt idx="43">
                  <c:v>56012</c:v>
                </c:pt>
                <c:pt idx="44">
                  <c:v>56013</c:v>
                </c:pt>
                <c:pt idx="45">
                  <c:v>56014</c:v>
                </c:pt>
                <c:pt idx="46">
                  <c:v>56015</c:v>
                </c:pt>
                <c:pt idx="47">
                  <c:v>56016</c:v>
                </c:pt>
                <c:pt idx="48">
                  <c:v>56017</c:v>
                </c:pt>
                <c:pt idx="49">
                  <c:v>56018</c:v>
                </c:pt>
                <c:pt idx="50">
                  <c:v>56019</c:v>
                </c:pt>
                <c:pt idx="51">
                  <c:v>56020</c:v>
                </c:pt>
                <c:pt idx="52">
                  <c:v>56021</c:v>
                </c:pt>
                <c:pt idx="53">
                  <c:v>56022</c:v>
                </c:pt>
                <c:pt idx="54">
                  <c:v>56023</c:v>
                </c:pt>
                <c:pt idx="55">
                  <c:v>56024</c:v>
                </c:pt>
                <c:pt idx="56">
                  <c:v>56025</c:v>
                </c:pt>
                <c:pt idx="57">
                  <c:v>56026</c:v>
                </c:pt>
                <c:pt idx="58">
                  <c:v>56027</c:v>
                </c:pt>
                <c:pt idx="59">
                  <c:v>56028</c:v>
                </c:pt>
                <c:pt idx="60">
                  <c:v>56029</c:v>
                </c:pt>
                <c:pt idx="61">
                  <c:v>56030</c:v>
                </c:pt>
                <c:pt idx="62">
                  <c:v>56031</c:v>
                </c:pt>
                <c:pt idx="63">
                  <c:v>56032</c:v>
                </c:pt>
                <c:pt idx="64">
                  <c:v>56033</c:v>
                </c:pt>
                <c:pt idx="65">
                  <c:v>56034</c:v>
                </c:pt>
                <c:pt idx="66">
                  <c:v>56035</c:v>
                </c:pt>
                <c:pt idx="67">
                  <c:v>56036</c:v>
                </c:pt>
                <c:pt idx="68">
                  <c:v>56037</c:v>
                </c:pt>
                <c:pt idx="69">
                  <c:v>56038</c:v>
                </c:pt>
                <c:pt idx="70">
                  <c:v>56039</c:v>
                </c:pt>
                <c:pt idx="71">
                  <c:v>56040</c:v>
                </c:pt>
                <c:pt idx="72">
                  <c:v>56041</c:v>
                </c:pt>
                <c:pt idx="73">
                  <c:v>56042</c:v>
                </c:pt>
                <c:pt idx="74">
                  <c:v>56043</c:v>
                </c:pt>
                <c:pt idx="75">
                  <c:v>56044</c:v>
                </c:pt>
                <c:pt idx="76">
                  <c:v>56045</c:v>
                </c:pt>
                <c:pt idx="77">
                  <c:v>56046</c:v>
                </c:pt>
                <c:pt idx="78">
                  <c:v>56047</c:v>
                </c:pt>
                <c:pt idx="79">
                  <c:v>56048</c:v>
                </c:pt>
                <c:pt idx="80">
                  <c:v>56049</c:v>
                </c:pt>
                <c:pt idx="81">
                  <c:v>56050</c:v>
                </c:pt>
                <c:pt idx="82">
                  <c:v>56051</c:v>
                </c:pt>
                <c:pt idx="83">
                  <c:v>56052</c:v>
                </c:pt>
                <c:pt idx="84">
                  <c:v>56053</c:v>
                </c:pt>
                <c:pt idx="85">
                  <c:v>56054</c:v>
                </c:pt>
                <c:pt idx="86">
                  <c:v>56055</c:v>
                </c:pt>
                <c:pt idx="87">
                  <c:v>56056</c:v>
                </c:pt>
                <c:pt idx="88">
                  <c:v>56057</c:v>
                </c:pt>
                <c:pt idx="89">
                  <c:v>56058</c:v>
                </c:pt>
                <c:pt idx="90">
                  <c:v>56059</c:v>
                </c:pt>
                <c:pt idx="91">
                  <c:v>56060</c:v>
                </c:pt>
                <c:pt idx="92">
                  <c:v>56061</c:v>
                </c:pt>
                <c:pt idx="93">
                  <c:v>56062</c:v>
                </c:pt>
                <c:pt idx="94">
                  <c:v>56063</c:v>
                </c:pt>
                <c:pt idx="95">
                  <c:v>56064</c:v>
                </c:pt>
                <c:pt idx="96">
                  <c:v>56065</c:v>
                </c:pt>
                <c:pt idx="97">
                  <c:v>56066</c:v>
                </c:pt>
                <c:pt idx="98">
                  <c:v>56067</c:v>
                </c:pt>
                <c:pt idx="99">
                  <c:v>56068</c:v>
                </c:pt>
                <c:pt idx="100">
                  <c:v>56069</c:v>
                </c:pt>
                <c:pt idx="101">
                  <c:v>56070</c:v>
                </c:pt>
                <c:pt idx="102">
                  <c:v>56071</c:v>
                </c:pt>
                <c:pt idx="103">
                  <c:v>56072</c:v>
                </c:pt>
                <c:pt idx="104">
                  <c:v>56073</c:v>
                </c:pt>
                <c:pt idx="105">
                  <c:v>56074</c:v>
                </c:pt>
                <c:pt idx="106">
                  <c:v>56075</c:v>
                </c:pt>
                <c:pt idx="107">
                  <c:v>56076</c:v>
                </c:pt>
                <c:pt idx="108">
                  <c:v>56077</c:v>
                </c:pt>
                <c:pt idx="109">
                  <c:v>56078</c:v>
                </c:pt>
                <c:pt idx="110">
                  <c:v>56079</c:v>
                </c:pt>
                <c:pt idx="111">
                  <c:v>56080</c:v>
                </c:pt>
                <c:pt idx="112">
                  <c:v>56081</c:v>
                </c:pt>
                <c:pt idx="113">
                  <c:v>56082</c:v>
                </c:pt>
                <c:pt idx="114">
                  <c:v>56083</c:v>
                </c:pt>
                <c:pt idx="115">
                  <c:v>56084</c:v>
                </c:pt>
                <c:pt idx="116">
                  <c:v>56085</c:v>
                </c:pt>
                <c:pt idx="117">
                  <c:v>56086</c:v>
                </c:pt>
                <c:pt idx="118">
                  <c:v>56087</c:v>
                </c:pt>
                <c:pt idx="119">
                  <c:v>56088</c:v>
                </c:pt>
                <c:pt idx="120">
                  <c:v>56089</c:v>
                </c:pt>
                <c:pt idx="121">
                  <c:v>56090</c:v>
                </c:pt>
                <c:pt idx="122">
                  <c:v>56091</c:v>
                </c:pt>
                <c:pt idx="123">
                  <c:v>56092</c:v>
                </c:pt>
                <c:pt idx="124">
                  <c:v>56093</c:v>
                </c:pt>
                <c:pt idx="125">
                  <c:v>56094</c:v>
                </c:pt>
                <c:pt idx="126">
                  <c:v>56095</c:v>
                </c:pt>
                <c:pt idx="127">
                  <c:v>56096</c:v>
                </c:pt>
                <c:pt idx="128">
                  <c:v>56097</c:v>
                </c:pt>
                <c:pt idx="129">
                  <c:v>56098</c:v>
                </c:pt>
                <c:pt idx="130">
                  <c:v>56099</c:v>
                </c:pt>
                <c:pt idx="131">
                  <c:v>56100</c:v>
                </c:pt>
                <c:pt idx="132">
                  <c:v>56101</c:v>
                </c:pt>
                <c:pt idx="133">
                  <c:v>56102</c:v>
                </c:pt>
                <c:pt idx="134">
                  <c:v>56103</c:v>
                </c:pt>
                <c:pt idx="135">
                  <c:v>56104</c:v>
                </c:pt>
                <c:pt idx="136">
                  <c:v>56105</c:v>
                </c:pt>
                <c:pt idx="137">
                  <c:v>56106</c:v>
                </c:pt>
                <c:pt idx="138">
                  <c:v>56107</c:v>
                </c:pt>
                <c:pt idx="139">
                  <c:v>56108</c:v>
                </c:pt>
                <c:pt idx="140">
                  <c:v>56109</c:v>
                </c:pt>
                <c:pt idx="141">
                  <c:v>56110</c:v>
                </c:pt>
                <c:pt idx="142">
                  <c:v>56111</c:v>
                </c:pt>
                <c:pt idx="143">
                  <c:v>56112</c:v>
                </c:pt>
                <c:pt idx="144">
                  <c:v>56113</c:v>
                </c:pt>
                <c:pt idx="145">
                  <c:v>56114</c:v>
                </c:pt>
                <c:pt idx="146">
                  <c:v>56115</c:v>
                </c:pt>
                <c:pt idx="147">
                  <c:v>56116</c:v>
                </c:pt>
                <c:pt idx="148">
                  <c:v>56117</c:v>
                </c:pt>
                <c:pt idx="149">
                  <c:v>56118</c:v>
                </c:pt>
                <c:pt idx="150">
                  <c:v>56119</c:v>
                </c:pt>
                <c:pt idx="151">
                  <c:v>56120</c:v>
                </c:pt>
                <c:pt idx="152">
                  <c:v>56121</c:v>
                </c:pt>
                <c:pt idx="153">
                  <c:v>56122</c:v>
                </c:pt>
                <c:pt idx="154">
                  <c:v>56123</c:v>
                </c:pt>
                <c:pt idx="155">
                  <c:v>56124</c:v>
                </c:pt>
                <c:pt idx="156">
                  <c:v>56125</c:v>
                </c:pt>
                <c:pt idx="157">
                  <c:v>56126</c:v>
                </c:pt>
                <c:pt idx="158">
                  <c:v>56127</c:v>
                </c:pt>
                <c:pt idx="159">
                  <c:v>56128</c:v>
                </c:pt>
                <c:pt idx="160">
                  <c:v>56129</c:v>
                </c:pt>
                <c:pt idx="161">
                  <c:v>56130</c:v>
                </c:pt>
                <c:pt idx="162">
                  <c:v>56131</c:v>
                </c:pt>
              </c:numCache>
            </c:numRef>
          </c:xVal>
          <c:yVal>
            <c:numRef>
              <c:f>Hoja1!$H$2:$H$164</c:f>
              <c:numCache>
                <c:formatCode>General</c:formatCode>
                <c:ptCount val="163"/>
                <c:pt idx="0">
                  <c:v>6.1775000000000002</c:v>
                </c:pt>
                <c:pt idx="1">
                  <c:v>4.2454166666666699</c:v>
                </c:pt>
                <c:pt idx="2">
                  <c:v>5.5729166666666696</c:v>
                </c:pt>
                <c:pt idx="3">
                  <c:v>3.4437500000000001</c:v>
                </c:pt>
                <c:pt idx="4">
                  <c:v>4.4091666666666702</c:v>
                </c:pt>
                <c:pt idx="5">
                  <c:v>5.6675000000000004</c:v>
                </c:pt>
                <c:pt idx="6">
                  <c:v>3.3525</c:v>
                </c:pt>
                <c:pt idx="7">
                  <c:v>2.1800000000000002</c:v>
                </c:pt>
                <c:pt idx="8">
                  <c:v>1.8116666666666701</c:v>
                </c:pt>
                <c:pt idx="9">
                  <c:v>-0.70708333333333295</c:v>
                </c:pt>
                <c:pt idx="10">
                  <c:v>2.1249999999999901E-2</c:v>
                </c:pt>
                <c:pt idx="11">
                  <c:v>4.0804166666666699</c:v>
                </c:pt>
                <c:pt idx="12">
                  <c:v>3.95041666666667</c:v>
                </c:pt>
                <c:pt idx="13">
                  <c:v>5.10666666666667</c:v>
                </c:pt>
                <c:pt idx="14">
                  <c:v>4.66916666666667</c:v>
                </c:pt>
                <c:pt idx="15">
                  <c:v>5.0958333333333297</c:v>
                </c:pt>
                <c:pt idx="16">
                  <c:v>5.3929166666666699</c:v>
                </c:pt>
                <c:pt idx="17">
                  <c:v>6.4962499999999999</c:v>
                </c:pt>
                <c:pt idx="18">
                  <c:v>4.0383333333333304</c:v>
                </c:pt>
                <c:pt idx="19">
                  <c:v>1.39916666666667</c:v>
                </c:pt>
                <c:pt idx="20">
                  <c:v>2.0345833333333299</c:v>
                </c:pt>
                <c:pt idx="21">
                  <c:v>1.1658333333333299</c:v>
                </c:pt>
                <c:pt idx="22">
                  <c:v>1.9612499999999999</c:v>
                </c:pt>
                <c:pt idx="23">
                  <c:v>0.76166666666666605</c:v>
                </c:pt>
                <c:pt idx="24">
                  <c:v>1.6554166666666701</c:v>
                </c:pt>
                <c:pt idx="25">
                  <c:v>1.9229166666666699</c:v>
                </c:pt>
                <c:pt idx="26">
                  <c:v>2.3758333333333299</c:v>
                </c:pt>
                <c:pt idx="27">
                  <c:v>3.9762499999999998</c:v>
                </c:pt>
                <c:pt idx="28">
                  <c:v>2.8325</c:v>
                </c:pt>
                <c:pt idx="29">
                  <c:v>3.6724999999999999</c:v>
                </c:pt>
                <c:pt idx="30">
                  <c:v>1.99291666666667</c:v>
                </c:pt>
                <c:pt idx="31">
                  <c:v>0.54541666666666699</c:v>
                </c:pt>
                <c:pt idx="32">
                  <c:v>0.5675</c:v>
                </c:pt>
                <c:pt idx="33">
                  <c:v>0.70374999999999999</c:v>
                </c:pt>
                <c:pt idx="34">
                  <c:v>-0.353333333333333</c:v>
                </c:pt>
                <c:pt idx="35">
                  <c:v>0.98499999999999999</c:v>
                </c:pt>
                <c:pt idx="36">
                  <c:v>-1.38625</c:v>
                </c:pt>
                <c:pt idx="37">
                  <c:v>-0.80458333333333398</c:v>
                </c:pt>
                <c:pt idx="38">
                  <c:v>0.60375000000000001</c:v>
                </c:pt>
                <c:pt idx="39">
                  <c:v>2.0116666666666698</c:v>
                </c:pt>
                <c:pt idx="40">
                  <c:v>0.96708333333333296</c:v>
                </c:pt>
                <c:pt idx="41">
                  <c:v>4.5887500000000001</c:v>
                </c:pt>
                <c:pt idx="42">
                  <c:v>7.3941666666666697</c:v>
                </c:pt>
                <c:pt idx="43">
                  <c:v>7.4937500000000004</c:v>
                </c:pt>
                <c:pt idx="44">
                  <c:v>2.6979166666666701</c:v>
                </c:pt>
                <c:pt idx="45">
                  <c:v>4.1879166666666698</c:v>
                </c:pt>
                <c:pt idx="46">
                  <c:v>6.6454166666666703</c:v>
                </c:pt>
                <c:pt idx="47">
                  <c:v>4.4791666666666696</c:v>
                </c:pt>
                <c:pt idx="48">
                  <c:v>5.9175000000000004</c:v>
                </c:pt>
                <c:pt idx="49">
                  <c:v>10.3829166666667</c:v>
                </c:pt>
                <c:pt idx="50">
                  <c:v>10.5620833333333</c:v>
                </c:pt>
                <c:pt idx="51">
                  <c:v>11.2070833333333</c:v>
                </c:pt>
                <c:pt idx="52">
                  <c:v>11.04</c:v>
                </c:pt>
                <c:pt idx="53">
                  <c:v>10.5004166666667</c:v>
                </c:pt>
                <c:pt idx="54">
                  <c:v>2.7108333333333299</c:v>
                </c:pt>
                <c:pt idx="55">
                  <c:v>-2.53125</c:v>
                </c:pt>
                <c:pt idx="56">
                  <c:v>3.9950000000000001</c:v>
                </c:pt>
                <c:pt idx="57">
                  <c:v>5.9112499999999999</c:v>
                </c:pt>
                <c:pt idx="58">
                  <c:v>6.8412499999999996</c:v>
                </c:pt>
                <c:pt idx="59">
                  <c:v>7.2379166666666697</c:v>
                </c:pt>
                <c:pt idx="60">
                  <c:v>-1.0175000000000001</c:v>
                </c:pt>
                <c:pt idx="61">
                  <c:v>-1.72416666666667</c:v>
                </c:pt>
                <c:pt idx="62">
                  <c:v>-0.60791666666666699</c:v>
                </c:pt>
                <c:pt idx="63">
                  <c:v>0.63375000000000004</c:v>
                </c:pt>
                <c:pt idx="64">
                  <c:v>-2.0833333333332999E-3</c:v>
                </c:pt>
                <c:pt idx="65">
                  <c:v>-3.2708333333333299</c:v>
                </c:pt>
                <c:pt idx="66">
                  <c:v>-4.1399999999999997</c:v>
                </c:pt>
                <c:pt idx="67">
                  <c:v>-3.0029166666666698</c:v>
                </c:pt>
                <c:pt idx="68">
                  <c:v>-5.0433333333333303</c:v>
                </c:pt>
                <c:pt idx="69">
                  <c:v>-4.6095833333333296</c:v>
                </c:pt>
                <c:pt idx="70">
                  <c:v>-5.1329166666666701</c:v>
                </c:pt>
                <c:pt idx="71">
                  <c:v>-3.6866666666666701</c:v>
                </c:pt>
                <c:pt idx="72">
                  <c:v>2.78</c:v>
                </c:pt>
                <c:pt idx="73">
                  <c:v>3.6875</c:v>
                </c:pt>
                <c:pt idx="74">
                  <c:v>3.1012499999999998</c:v>
                </c:pt>
                <c:pt idx="75">
                  <c:v>2.5612499999999998</c:v>
                </c:pt>
                <c:pt idx="76">
                  <c:v>1.5562499999999999</c:v>
                </c:pt>
                <c:pt idx="77">
                  <c:v>1.4612499999999999</c:v>
                </c:pt>
                <c:pt idx="78">
                  <c:v>1.5645833333333301</c:v>
                </c:pt>
                <c:pt idx="79">
                  <c:v>0.56208333333333305</c:v>
                </c:pt>
                <c:pt idx="80">
                  <c:v>0.74541666666666695</c:v>
                </c:pt>
                <c:pt idx="81">
                  <c:v>1.8216666666666701</c:v>
                </c:pt>
                <c:pt idx="82">
                  <c:v>-0.68791666666666695</c:v>
                </c:pt>
                <c:pt idx="83">
                  <c:v>-1.17458333333333</c:v>
                </c:pt>
                <c:pt idx="84">
                  <c:v>0.55083333333333295</c:v>
                </c:pt>
                <c:pt idx="85">
                  <c:v>1.355</c:v>
                </c:pt>
                <c:pt idx="86">
                  <c:v>3.1245833333333302</c:v>
                </c:pt>
                <c:pt idx="87">
                  <c:v>5.4308333333333296</c:v>
                </c:pt>
                <c:pt idx="88">
                  <c:v>7.3208333333333302</c:v>
                </c:pt>
                <c:pt idx="89">
                  <c:v>5.4216666666666704</c:v>
                </c:pt>
                <c:pt idx="90">
                  <c:v>1.4350000000000001</c:v>
                </c:pt>
                <c:pt idx="91">
                  <c:v>2.4612500000000002</c:v>
                </c:pt>
                <c:pt idx="92">
                  <c:v>2.8412500000000001</c:v>
                </c:pt>
                <c:pt idx="93">
                  <c:v>3.3562500000000002</c:v>
                </c:pt>
                <c:pt idx="94">
                  <c:v>2.9033333333333302</c:v>
                </c:pt>
                <c:pt idx="95">
                  <c:v>3.1504166666666702</c:v>
                </c:pt>
                <c:pt idx="96">
                  <c:v>2.9879166666666701</c:v>
                </c:pt>
                <c:pt idx="97">
                  <c:v>3.85916666666667</c:v>
                </c:pt>
                <c:pt idx="98">
                  <c:v>4.1804166666666696</c:v>
                </c:pt>
                <c:pt idx="99">
                  <c:v>2.73708333333333</c:v>
                </c:pt>
                <c:pt idx="100">
                  <c:v>1.4975000000000001</c:v>
                </c:pt>
                <c:pt idx="101">
                  <c:v>3.1729166666666702</c:v>
                </c:pt>
                <c:pt idx="102">
                  <c:v>1.2820833333333299</c:v>
                </c:pt>
                <c:pt idx="103">
                  <c:v>1.7537499999999999</c:v>
                </c:pt>
                <c:pt idx="104">
                  <c:v>4.0233333333333299</c:v>
                </c:pt>
                <c:pt idx="105">
                  <c:v>4.94166666666667</c:v>
                </c:pt>
                <c:pt idx="106">
                  <c:v>4.5508333333333297</c:v>
                </c:pt>
                <c:pt idx="107">
                  <c:v>4.6941666666666704</c:v>
                </c:pt>
                <c:pt idx="108">
                  <c:v>5.8541666666666696</c:v>
                </c:pt>
                <c:pt idx="109">
                  <c:v>7.1295833333333398</c:v>
                </c:pt>
                <c:pt idx="110">
                  <c:v>6.1033333333333299</c:v>
                </c:pt>
                <c:pt idx="111">
                  <c:v>4.8049999999999997</c:v>
                </c:pt>
                <c:pt idx="112">
                  <c:v>6.0033333333333303</c:v>
                </c:pt>
                <c:pt idx="113">
                  <c:v>6.7795833333333304</c:v>
                </c:pt>
                <c:pt idx="114">
                  <c:v>7.52708333333333</c:v>
                </c:pt>
                <c:pt idx="115">
                  <c:v>7.4033333333333298</c:v>
                </c:pt>
                <c:pt idx="116">
                  <c:v>6.3195833333333304</c:v>
                </c:pt>
                <c:pt idx="117">
                  <c:v>7.5245833333333296</c:v>
                </c:pt>
                <c:pt idx="118">
                  <c:v>7.7791666666666703</c:v>
                </c:pt>
                <c:pt idx="119">
                  <c:v>7.59375</c:v>
                </c:pt>
                <c:pt idx="120">
                  <c:v>8.0466666666666704</c:v>
                </c:pt>
                <c:pt idx="121">
                  <c:v>5.5408333333333299</c:v>
                </c:pt>
                <c:pt idx="122">
                  <c:v>-2.7729166666666698</c:v>
                </c:pt>
                <c:pt idx="123">
                  <c:v>-1.9762500000000001</c:v>
                </c:pt>
                <c:pt idx="124">
                  <c:v>-2.3191666666666699</c:v>
                </c:pt>
                <c:pt idx="125">
                  <c:v>-2.2200000000000002</c:v>
                </c:pt>
                <c:pt idx="126">
                  <c:v>-2.6395833333333298</c:v>
                </c:pt>
                <c:pt idx="127">
                  <c:v>-1.7150000000000001</c:v>
                </c:pt>
                <c:pt idx="128">
                  <c:v>-1.0008333333333299</c:v>
                </c:pt>
                <c:pt idx="129">
                  <c:v>-0.89</c:v>
                </c:pt>
                <c:pt idx="130">
                  <c:v>-2.1737500000000001</c:v>
                </c:pt>
                <c:pt idx="131">
                  <c:v>-3.28541666666667</c:v>
                </c:pt>
                <c:pt idx="132">
                  <c:v>-4.2750000000000004</c:v>
                </c:pt>
                <c:pt idx="133">
                  <c:v>-6.5966666666666702</c:v>
                </c:pt>
                <c:pt idx="134">
                  <c:v>-5.4629166666666702</c:v>
                </c:pt>
                <c:pt idx="135">
                  <c:v>-7.0366666666666697</c:v>
                </c:pt>
                <c:pt idx="136">
                  <c:v>-6.5458333333333298</c:v>
                </c:pt>
                <c:pt idx="137">
                  <c:v>-4.6816666666666702</c:v>
                </c:pt>
                <c:pt idx="138">
                  <c:v>-5.2499999999999998E-2</c:v>
                </c:pt>
                <c:pt idx="139">
                  <c:v>1.1612499999999999</c:v>
                </c:pt>
                <c:pt idx="140">
                  <c:v>4.22291666666667</c:v>
                </c:pt>
                <c:pt idx="141">
                  <c:v>2.89916666666667</c:v>
                </c:pt>
                <c:pt idx="142">
                  <c:v>3.3737499999999998</c:v>
                </c:pt>
                <c:pt idx="143">
                  <c:v>3.0750000000000002</c:v>
                </c:pt>
                <c:pt idx="144">
                  <c:v>4.0766666666666698</c:v>
                </c:pt>
                <c:pt idx="145">
                  <c:v>2.19</c:v>
                </c:pt>
                <c:pt idx="146">
                  <c:v>1.7608333333333299</c:v>
                </c:pt>
                <c:pt idx="147">
                  <c:v>1.9087499999999999</c:v>
                </c:pt>
                <c:pt idx="148">
                  <c:v>2.5516666666666699</c:v>
                </c:pt>
                <c:pt idx="149">
                  <c:v>2.9033333333333302</c:v>
                </c:pt>
                <c:pt idx="150">
                  <c:v>2.34541666666667</c:v>
                </c:pt>
                <c:pt idx="151">
                  <c:v>2.8079166666666699</c:v>
                </c:pt>
                <c:pt idx="152">
                  <c:v>3.3358333333333299</c:v>
                </c:pt>
                <c:pt idx="153">
                  <c:v>3.8725000000000001</c:v>
                </c:pt>
                <c:pt idx="154">
                  <c:v>4.4633333333333303</c:v>
                </c:pt>
                <c:pt idx="155">
                  <c:v>6.0941666666666698</c:v>
                </c:pt>
                <c:pt idx="156">
                  <c:v>5.1020833333333302</c:v>
                </c:pt>
                <c:pt idx="157">
                  <c:v>6.1358333333333297</c:v>
                </c:pt>
                <c:pt idx="158">
                  <c:v>5.0304166666666701</c:v>
                </c:pt>
                <c:pt idx="159">
                  <c:v>4.9595833333333301</c:v>
                </c:pt>
                <c:pt idx="160">
                  <c:v>4.9516666666666698</c:v>
                </c:pt>
                <c:pt idx="161">
                  <c:v>3.8233333333333301</c:v>
                </c:pt>
                <c:pt idx="162">
                  <c:v>3.1995833333333299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10848"/>
        <c:axId val="182166656"/>
      </c:scatterChart>
      <c:valAx>
        <c:axId val="18211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s-MX" sz="1800"/>
                  <a:t>MJD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166656"/>
        <c:crossesAt val="-20"/>
        <c:crossBetween val="midCat"/>
      </c:valAx>
      <c:valAx>
        <c:axId val="182166656"/>
        <c:scaling>
          <c:orientation val="minMax"/>
          <c:max val="25"/>
          <c:min val="-2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s-MX" sz="1800"/>
                  <a:t>Time difference / ns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110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726872484484756"/>
          <c:y val="0.65015676910249509"/>
          <c:w val="0.16210090849199191"/>
          <c:h val="4.910398246436168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7020714223871"/>
          <c:y val="9.6250470645187311E-2"/>
          <c:w val="0.80557164759456035"/>
          <c:h val="0.73735292337896352"/>
        </c:manualLayout>
      </c:layout>
      <c:scatterChart>
        <c:scatterStyle val="smoothMarker"/>
        <c:varyColors val="0"/>
        <c:ser>
          <c:idx val="0"/>
          <c:order val="0"/>
          <c:tx>
            <c:v>UTC - UTC(NIST)</c:v>
          </c:tx>
          <c:xVal>
            <c:numRef>
              <c:f>Hoja1!$D$2:$D$164</c:f>
              <c:numCache>
                <c:formatCode>General</c:formatCode>
                <c:ptCount val="163"/>
                <c:pt idx="0">
                  <c:v>55969</c:v>
                </c:pt>
                <c:pt idx="1">
                  <c:v>55970</c:v>
                </c:pt>
                <c:pt idx="2">
                  <c:v>55971</c:v>
                </c:pt>
                <c:pt idx="3">
                  <c:v>55972</c:v>
                </c:pt>
                <c:pt idx="4">
                  <c:v>55973</c:v>
                </c:pt>
                <c:pt idx="5">
                  <c:v>55974</c:v>
                </c:pt>
                <c:pt idx="6">
                  <c:v>55975</c:v>
                </c:pt>
                <c:pt idx="7">
                  <c:v>55976</c:v>
                </c:pt>
                <c:pt idx="8">
                  <c:v>55977</c:v>
                </c:pt>
                <c:pt idx="9">
                  <c:v>55978</c:v>
                </c:pt>
                <c:pt idx="10">
                  <c:v>55979</c:v>
                </c:pt>
                <c:pt idx="11">
                  <c:v>55980</c:v>
                </c:pt>
                <c:pt idx="12">
                  <c:v>55981</c:v>
                </c:pt>
                <c:pt idx="13">
                  <c:v>55982</c:v>
                </c:pt>
                <c:pt idx="14">
                  <c:v>55983</c:v>
                </c:pt>
                <c:pt idx="15">
                  <c:v>55984</c:v>
                </c:pt>
                <c:pt idx="16">
                  <c:v>55985</c:v>
                </c:pt>
                <c:pt idx="17">
                  <c:v>55986</c:v>
                </c:pt>
                <c:pt idx="18">
                  <c:v>55987</c:v>
                </c:pt>
                <c:pt idx="19">
                  <c:v>55988</c:v>
                </c:pt>
                <c:pt idx="20">
                  <c:v>55989</c:v>
                </c:pt>
                <c:pt idx="21">
                  <c:v>55990</c:v>
                </c:pt>
                <c:pt idx="22">
                  <c:v>55991</c:v>
                </c:pt>
                <c:pt idx="23">
                  <c:v>55992</c:v>
                </c:pt>
                <c:pt idx="24">
                  <c:v>55993</c:v>
                </c:pt>
                <c:pt idx="25">
                  <c:v>55994</c:v>
                </c:pt>
                <c:pt idx="26">
                  <c:v>55995</c:v>
                </c:pt>
                <c:pt idx="27">
                  <c:v>55996</c:v>
                </c:pt>
                <c:pt idx="28">
                  <c:v>55997</c:v>
                </c:pt>
                <c:pt idx="29">
                  <c:v>55998</c:v>
                </c:pt>
                <c:pt idx="30">
                  <c:v>55999</c:v>
                </c:pt>
                <c:pt idx="31">
                  <c:v>56000</c:v>
                </c:pt>
                <c:pt idx="32">
                  <c:v>56001</c:v>
                </c:pt>
                <c:pt idx="33">
                  <c:v>56002</c:v>
                </c:pt>
                <c:pt idx="34">
                  <c:v>56003</c:v>
                </c:pt>
                <c:pt idx="35">
                  <c:v>56004</c:v>
                </c:pt>
                <c:pt idx="36">
                  <c:v>56005</c:v>
                </c:pt>
                <c:pt idx="37">
                  <c:v>56006</c:v>
                </c:pt>
                <c:pt idx="38">
                  <c:v>56007</c:v>
                </c:pt>
                <c:pt idx="39">
                  <c:v>56008</c:v>
                </c:pt>
                <c:pt idx="40">
                  <c:v>56009</c:v>
                </c:pt>
                <c:pt idx="41">
                  <c:v>56010</c:v>
                </c:pt>
                <c:pt idx="42">
                  <c:v>56011</c:v>
                </c:pt>
                <c:pt idx="43">
                  <c:v>56012</c:v>
                </c:pt>
                <c:pt idx="44">
                  <c:v>56013</c:v>
                </c:pt>
                <c:pt idx="45">
                  <c:v>56014</c:v>
                </c:pt>
                <c:pt idx="46">
                  <c:v>56015</c:v>
                </c:pt>
                <c:pt idx="47">
                  <c:v>56016</c:v>
                </c:pt>
                <c:pt idx="48">
                  <c:v>56017</c:v>
                </c:pt>
                <c:pt idx="49">
                  <c:v>56018</c:v>
                </c:pt>
                <c:pt idx="50">
                  <c:v>56019</c:v>
                </c:pt>
                <c:pt idx="51">
                  <c:v>56020</c:v>
                </c:pt>
                <c:pt idx="52">
                  <c:v>56021</c:v>
                </c:pt>
                <c:pt idx="53">
                  <c:v>56022</c:v>
                </c:pt>
                <c:pt idx="54">
                  <c:v>56023</c:v>
                </c:pt>
                <c:pt idx="55">
                  <c:v>56024</c:v>
                </c:pt>
                <c:pt idx="56">
                  <c:v>56025</c:v>
                </c:pt>
                <c:pt idx="57">
                  <c:v>56026</c:v>
                </c:pt>
                <c:pt idx="58">
                  <c:v>56027</c:v>
                </c:pt>
                <c:pt idx="59">
                  <c:v>56028</c:v>
                </c:pt>
                <c:pt idx="60">
                  <c:v>56029</c:v>
                </c:pt>
                <c:pt idx="61">
                  <c:v>56030</c:v>
                </c:pt>
                <c:pt idx="62">
                  <c:v>56031</c:v>
                </c:pt>
                <c:pt idx="63">
                  <c:v>56032</c:v>
                </c:pt>
                <c:pt idx="64">
                  <c:v>56033</c:v>
                </c:pt>
                <c:pt idx="65">
                  <c:v>56034</c:v>
                </c:pt>
                <c:pt idx="66">
                  <c:v>56035</c:v>
                </c:pt>
                <c:pt idx="67">
                  <c:v>56036</c:v>
                </c:pt>
                <c:pt idx="68">
                  <c:v>56037</c:v>
                </c:pt>
                <c:pt idx="69">
                  <c:v>56038</c:v>
                </c:pt>
                <c:pt idx="70">
                  <c:v>56039</c:v>
                </c:pt>
                <c:pt idx="71">
                  <c:v>56040</c:v>
                </c:pt>
                <c:pt idx="72">
                  <c:v>56041</c:v>
                </c:pt>
                <c:pt idx="73">
                  <c:v>56042</c:v>
                </c:pt>
                <c:pt idx="74">
                  <c:v>56043</c:v>
                </c:pt>
                <c:pt idx="75">
                  <c:v>56044</c:v>
                </c:pt>
                <c:pt idx="76">
                  <c:v>56045</c:v>
                </c:pt>
                <c:pt idx="77">
                  <c:v>56046</c:v>
                </c:pt>
                <c:pt idx="78">
                  <c:v>56047</c:v>
                </c:pt>
                <c:pt idx="79">
                  <c:v>56048</c:v>
                </c:pt>
                <c:pt idx="80">
                  <c:v>56049</c:v>
                </c:pt>
                <c:pt idx="81">
                  <c:v>56050</c:v>
                </c:pt>
                <c:pt idx="82">
                  <c:v>56051</c:v>
                </c:pt>
                <c:pt idx="83">
                  <c:v>56052</c:v>
                </c:pt>
                <c:pt idx="84">
                  <c:v>56053</c:v>
                </c:pt>
                <c:pt idx="85">
                  <c:v>56054</c:v>
                </c:pt>
                <c:pt idx="86">
                  <c:v>56055</c:v>
                </c:pt>
                <c:pt idx="87">
                  <c:v>56056</c:v>
                </c:pt>
                <c:pt idx="88">
                  <c:v>56057</c:v>
                </c:pt>
                <c:pt idx="89">
                  <c:v>56058</c:v>
                </c:pt>
                <c:pt idx="90">
                  <c:v>56059</c:v>
                </c:pt>
                <c:pt idx="91">
                  <c:v>56060</c:v>
                </c:pt>
                <c:pt idx="92">
                  <c:v>56061</c:v>
                </c:pt>
                <c:pt idx="93">
                  <c:v>56062</c:v>
                </c:pt>
                <c:pt idx="94">
                  <c:v>56063</c:v>
                </c:pt>
                <c:pt idx="95">
                  <c:v>56064</c:v>
                </c:pt>
                <c:pt idx="96">
                  <c:v>56065</c:v>
                </c:pt>
                <c:pt idx="97">
                  <c:v>56066</c:v>
                </c:pt>
                <c:pt idx="98">
                  <c:v>56067</c:v>
                </c:pt>
                <c:pt idx="99">
                  <c:v>56068</c:v>
                </c:pt>
                <c:pt idx="100">
                  <c:v>56069</c:v>
                </c:pt>
                <c:pt idx="101">
                  <c:v>56070</c:v>
                </c:pt>
                <c:pt idx="102">
                  <c:v>56071</c:v>
                </c:pt>
                <c:pt idx="103">
                  <c:v>56072</c:v>
                </c:pt>
                <c:pt idx="104">
                  <c:v>56073</c:v>
                </c:pt>
                <c:pt idx="105">
                  <c:v>56074</c:v>
                </c:pt>
                <c:pt idx="106">
                  <c:v>56075</c:v>
                </c:pt>
                <c:pt idx="107">
                  <c:v>56076</c:v>
                </c:pt>
                <c:pt idx="108">
                  <c:v>56077</c:v>
                </c:pt>
                <c:pt idx="109">
                  <c:v>56078</c:v>
                </c:pt>
                <c:pt idx="110">
                  <c:v>56079</c:v>
                </c:pt>
                <c:pt idx="111">
                  <c:v>56080</c:v>
                </c:pt>
                <c:pt idx="112">
                  <c:v>56081</c:v>
                </c:pt>
                <c:pt idx="113">
                  <c:v>56082</c:v>
                </c:pt>
                <c:pt idx="114">
                  <c:v>56083</c:v>
                </c:pt>
                <c:pt idx="115">
                  <c:v>56084</c:v>
                </c:pt>
                <c:pt idx="116">
                  <c:v>56085</c:v>
                </c:pt>
                <c:pt idx="117">
                  <c:v>56086</c:v>
                </c:pt>
                <c:pt idx="118">
                  <c:v>56087</c:v>
                </c:pt>
                <c:pt idx="119">
                  <c:v>56088</c:v>
                </c:pt>
                <c:pt idx="120">
                  <c:v>56089</c:v>
                </c:pt>
                <c:pt idx="121">
                  <c:v>56090</c:v>
                </c:pt>
                <c:pt idx="122">
                  <c:v>56091</c:v>
                </c:pt>
                <c:pt idx="123">
                  <c:v>56092</c:v>
                </c:pt>
                <c:pt idx="124">
                  <c:v>56093</c:v>
                </c:pt>
                <c:pt idx="125">
                  <c:v>56094</c:v>
                </c:pt>
                <c:pt idx="126">
                  <c:v>56095</c:v>
                </c:pt>
                <c:pt idx="127">
                  <c:v>56096</c:v>
                </c:pt>
                <c:pt idx="128">
                  <c:v>56097</c:v>
                </c:pt>
                <c:pt idx="129">
                  <c:v>56098</c:v>
                </c:pt>
                <c:pt idx="130">
                  <c:v>56099</c:v>
                </c:pt>
                <c:pt idx="131">
                  <c:v>56100</c:v>
                </c:pt>
                <c:pt idx="132">
                  <c:v>56101</c:v>
                </c:pt>
                <c:pt idx="133">
                  <c:v>56102</c:v>
                </c:pt>
                <c:pt idx="134">
                  <c:v>56103</c:v>
                </c:pt>
                <c:pt idx="135">
                  <c:v>56104</c:v>
                </c:pt>
                <c:pt idx="136">
                  <c:v>56105</c:v>
                </c:pt>
                <c:pt idx="137">
                  <c:v>56106</c:v>
                </c:pt>
                <c:pt idx="138">
                  <c:v>56107</c:v>
                </c:pt>
                <c:pt idx="139">
                  <c:v>56108</c:v>
                </c:pt>
                <c:pt idx="140">
                  <c:v>56109</c:v>
                </c:pt>
                <c:pt idx="141">
                  <c:v>56110</c:v>
                </c:pt>
                <c:pt idx="142">
                  <c:v>56111</c:v>
                </c:pt>
                <c:pt idx="143">
                  <c:v>56112</c:v>
                </c:pt>
                <c:pt idx="144">
                  <c:v>56113</c:v>
                </c:pt>
                <c:pt idx="145">
                  <c:v>56114</c:v>
                </c:pt>
                <c:pt idx="146">
                  <c:v>56115</c:v>
                </c:pt>
                <c:pt idx="147">
                  <c:v>56116</c:v>
                </c:pt>
                <c:pt idx="148">
                  <c:v>56117</c:v>
                </c:pt>
                <c:pt idx="149">
                  <c:v>56118</c:v>
                </c:pt>
                <c:pt idx="150">
                  <c:v>56119</c:v>
                </c:pt>
                <c:pt idx="151">
                  <c:v>56120</c:v>
                </c:pt>
                <c:pt idx="152">
                  <c:v>56121</c:v>
                </c:pt>
                <c:pt idx="153">
                  <c:v>56122</c:v>
                </c:pt>
                <c:pt idx="154">
                  <c:v>56123</c:v>
                </c:pt>
                <c:pt idx="155">
                  <c:v>56124</c:v>
                </c:pt>
                <c:pt idx="156">
                  <c:v>56125</c:v>
                </c:pt>
                <c:pt idx="157">
                  <c:v>56126</c:v>
                </c:pt>
                <c:pt idx="158">
                  <c:v>56127</c:v>
                </c:pt>
                <c:pt idx="159">
                  <c:v>56128</c:v>
                </c:pt>
                <c:pt idx="160">
                  <c:v>56129</c:v>
                </c:pt>
                <c:pt idx="161">
                  <c:v>56130</c:v>
                </c:pt>
                <c:pt idx="162">
                  <c:v>56131</c:v>
                </c:pt>
              </c:numCache>
            </c:numRef>
          </c:xVal>
          <c:yVal>
            <c:numRef>
              <c:f>Hoja1!$E$2:$E$164</c:f>
              <c:numCache>
                <c:formatCode>General</c:formatCode>
                <c:ptCount val="163"/>
                <c:pt idx="0">
                  <c:v>-3.3</c:v>
                </c:pt>
                <c:pt idx="1">
                  <c:v>-4.4000000000000004</c:v>
                </c:pt>
                <c:pt idx="2">
                  <c:v>-4.46</c:v>
                </c:pt>
                <c:pt idx="3">
                  <c:v>-6.8</c:v>
                </c:pt>
                <c:pt idx="4">
                  <c:v>-2.95</c:v>
                </c:pt>
                <c:pt idx="5">
                  <c:v>-4.4400000000000004</c:v>
                </c:pt>
                <c:pt idx="6">
                  <c:v>-4.4800000000000004</c:v>
                </c:pt>
                <c:pt idx="7">
                  <c:v>-6.11</c:v>
                </c:pt>
                <c:pt idx="8">
                  <c:v>-3.76</c:v>
                </c:pt>
                <c:pt idx="9">
                  <c:v>-4.08</c:v>
                </c:pt>
                <c:pt idx="10">
                  <c:v>-4.54</c:v>
                </c:pt>
                <c:pt idx="11">
                  <c:v>-3.16</c:v>
                </c:pt>
                <c:pt idx="12">
                  <c:v>-3.09</c:v>
                </c:pt>
                <c:pt idx="13">
                  <c:v>-3.19</c:v>
                </c:pt>
                <c:pt idx="14">
                  <c:v>-5.82</c:v>
                </c:pt>
                <c:pt idx="15">
                  <c:v>-7.84</c:v>
                </c:pt>
                <c:pt idx="16">
                  <c:v>-4</c:v>
                </c:pt>
                <c:pt idx="17">
                  <c:v>-4.91</c:v>
                </c:pt>
                <c:pt idx="18">
                  <c:v>-5.45</c:v>
                </c:pt>
                <c:pt idx="19">
                  <c:v>-4.38</c:v>
                </c:pt>
                <c:pt idx="20">
                  <c:v>-5.56</c:v>
                </c:pt>
                <c:pt idx="21">
                  <c:v>-2.09</c:v>
                </c:pt>
                <c:pt idx="22">
                  <c:v>-0.25</c:v>
                </c:pt>
                <c:pt idx="23">
                  <c:v>-0.45</c:v>
                </c:pt>
                <c:pt idx="24">
                  <c:v>5.15</c:v>
                </c:pt>
                <c:pt idx="25">
                  <c:v>4.8499999999999996</c:v>
                </c:pt>
                <c:pt idx="26">
                  <c:v>7.11</c:v>
                </c:pt>
                <c:pt idx="27">
                  <c:v>7.42</c:v>
                </c:pt>
                <c:pt idx="28">
                  <c:v>8</c:v>
                </c:pt>
                <c:pt idx="29">
                  <c:v>9.08</c:v>
                </c:pt>
                <c:pt idx="30">
                  <c:v>4.63</c:v>
                </c:pt>
                <c:pt idx="31">
                  <c:v>1.29</c:v>
                </c:pt>
                <c:pt idx="32">
                  <c:v>1.73</c:v>
                </c:pt>
                <c:pt idx="33">
                  <c:v>1.21</c:v>
                </c:pt>
                <c:pt idx="34">
                  <c:v>0.82</c:v>
                </c:pt>
                <c:pt idx="35">
                  <c:v>2.08</c:v>
                </c:pt>
                <c:pt idx="36">
                  <c:v>-2.0099999999999998</c:v>
                </c:pt>
                <c:pt idx="37">
                  <c:v>-1.3</c:v>
                </c:pt>
                <c:pt idx="38">
                  <c:v>-2.84</c:v>
                </c:pt>
                <c:pt idx="39">
                  <c:v>-3.44</c:v>
                </c:pt>
                <c:pt idx="40">
                  <c:v>-5.85</c:v>
                </c:pt>
                <c:pt idx="41">
                  <c:v>-3.96</c:v>
                </c:pt>
                <c:pt idx="42">
                  <c:v>-0.05</c:v>
                </c:pt>
                <c:pt idx="43">
                  <c:v>0.17</c:v>
                </c:pt>
                <c:pt idx="44">
                  <c:v>-2.0499999999999998</c:v>
                </c:pt>
                <c:pt idx="45">
                  <c:v>-2.94</c:v>
                </c:pt>
                <c:pt idx="46">
                  <c:v>-0.7</c:v>
                </c:pt>
                <c:pt idx="47">
                  <c:v>-2.83</c:v>
                </c:pt>
                <c:pt idx="48">
                  <c:v>0.85</c:v>
                </c:pt>
                <c:pt idx="49">
                  <c:v>3.68</c:v>
                </c:pt>
                <c:pt idx="50">
                  <c:v>1.25</c:v>
                </c:pt>
                <c:pt idx="51">
                  <c:v>1.23</c:v>
                </c:pt>
                <c:pt idx="52">
                  <c:v>0.38</c:v>
                </c:pt>
                <c:pt idx="53">
                  <c:v>3.44</c:v>
                </c:pt>
                <c:pt idx="54">
                  <c:v>3.78</c:v>
                </c:pt>
                <c:pt idx="55">
                  <c:v>2.11</c:v>
                </c:pt>
                <c:pt idx="56">
                  <c:v>2.1800000000000002</c:v>
                </c:pt>
                <c:pt idx="57">
                  <c:v>2.33</c:v>
                </c:pt>
                <c:pt idx="58">
                  <c:v>4.3499999999999996</c:v>
                </c:pt>
                <c:pt idx="59">
                  <c:v>0.69</c:v>
                </c:pt>
                <c:pt idx="60">
                  <c:v>-1.86</c:v>
                </c:pt>
                <c:pt idx="61">
                  <c:v>0.71</c:v>
                </c:pt>
                <c:pt idx="62">
                  <c:v>3.72</c:v>
                </c:pt>
                <c:pt idx="63">
                  <c:v>3.23</c:v>
                </c:pt>
                <c:pt idx="64">
                  <c:v>3.57</c:v>
                </c:pt>
                <c:pt idx="65">
                  <c:v>1.76</c:v>
                </c:pt>
                <c:pt idx="66">
                  <c:v>3.03</c:v>
                </c:pt>
                <c:pt idx="67">
                  <c:v>8.41</c:v>
                </c:pt>
                <c:pt idx="68">
                  <c:v>8.26</c:v>
                </c:pt>
                <c:pt idx="69">
                  <c:v>9.6999999999999993</c:v>
                </c:pt>
                <c:pt idx="70">
                  <c:v>10.52</c:v>
                </c:pt>
                <c:pt idx="71">
                  <c:v>9.5</c:v>
                </c:pt>
                <c:pt idx="72">
                  <c:v>16.010000000000002</c:v>
                </c:pt>
                <c:pt idx="73">
                  <c:v>14.53</c:v>
                </c:pt>
                <c:pt idx="74">
                  <c:v>12.71</c:v>
                </c:pt>
                <c:pt idx="75">
                  <c:v>8.11</c:v>
                </c:pt>
                <c:pt idx="76">
                  <c:v>6.11</c:v>
                </c:pt>
                <c:pt idx="77">
                  <c:v>6.46</c:v>
                </c:pt>
                <c:pt idx="78">
                  <c:v>7.8</c:v>
                </c:pt>
                <c:pt idx="79">
                  <c:v>7.83</c:v>
                </c:pt>
                <c:pt idx="80">
                  <c:v>9.6300000000000008</c:v>
                </c:pt>
                <c:pt idx="81">
                  <c:v>10.55</c:v>
                </c:pt>
                <c:pt idx="82">
                  <c:v>9.99</c:v>
                </c:pt>
                <c:pt idx="83">
                  <c:v>5.82</c:v>
                </c:pt>
                <c:pt idx="84">
                  <c:v>6.92</c:v>
                </c:pt>
                <c:pt idx="85">
                  <c:v>8.68</c:v>
                </c:pt>
                <c:pt idx="86">
                  <c:v>7.21</c:v>
                </c:pt>
                <c:pt idx="87">
                  <c:v>7.03</c:v>
                </c:pt>
                <c:pt idx="88">
                  <c:v>9.82</c:v>
                </c:pt>
                <c:pt idx="89">
                  <c:v>7.95</c:v>
                </c:pt>
                <c:pt idx="90">
                  <c:v>9.76</c:v>
                </c:pt>
                <c:pt idx="91">
                  <c:v>9.84</c:v>
                </c:pt>
                <c:pt idx="92">
                  <c:v>10.44</c:v>
                </c:pt>
                <c:pt idx="93">
                  <c:v>10.65</c:v>
                </c:pt>
                <c:pt idx="94">
                  <c:v>5.04</c:v>
                </c:pt>
                <c:pt idx="95">
                  <c:v>8.49</c:v>
                </c:pt>
                <c:pt idx="96">
                  <c:v>10.41</c:v>
                </c:pt>
                <c:pt idx="97">
                  <c:v>8.67</c:v>
                </c:pt>
                <c:pt idx="98">
                  <c:v>7.63</c:v>
                </c:pt>
                <c:pt idx="99">
                  <c:v>8.57</c:v>
                </c:pt>
                <c:pt idx="100">
                  <c:v>8.06</c:v>
                </c:pt>
                <c:pt idx="101">
                  <c:v>13.44</c:v>
                </c:pt>
                <c:pt idx="102">
                  <c:v>12.82</c:v>
                </c:pt>
                <c:pt idx="103">
                  <c:v>9.75</c:v>
                </c:pt>
                <c:pt idx="104">
                  <c:v>8.33</c:v>
                </c:pt>
                <c:pt idx="105">
                  <c:v>9.77</c:v>
                </c:pt>
                <c:pt idx="106">
                  <c:v>6.32</c:v>
                </c:pt>
                <c:pt idx="107">
                  <c:v>8.01</c:v>
                </c:pt>
                <c:pt idx="108">
                  <c:v>7.56</c:v>
                </c:pt>
                <c:pt idx="109">
                  <c:v>9.6999999999999993</c:v>
                </c:pt>
                <c:pt idx="110">
                  <c:v>9.7899999999999991</c:v>
                </c:pt>
                <c:pt idx="111">
                  <c:v>5.96</c:v>
                </c:pt>
                <c:pt idx="112">
                  <c:v>10.77</c:v>
                </c:pt>
                <c:pt idx="113">
                  <c:v>10.64</c:v>
                </c:pt>
                <c:pt idx="114">
                  <c:v>10.29</c:v>
                </c:pt>
                <c:pt idx="115">
                  <c:v>8.1999999999999993</c:v>
                </c:pt>
                <c:pt idx="116">
                  <c:v>7.76</c:v>
                </c:pt>
                <c:pt idx="117">
                  <c:v>9.39</c:v>
                </c:pt>
                <c:pt idx="118">
                  <c:v>7.86</c:v>
                </c:pt>
                <c:pt idx="119">
                  <c:v>5.42</c:v>
                </c:pt>
                <c:pt idx="120">
                  <c:v>5.48</c:v>
                </c:pt>
                <c:pt idx="121">
                  <c:v>7.33</c:v>
                </c:pt>
                <c:pt idx="122">
                  <c:v>6.55</c:v>
                </c:pt>
                <c:pt idx="123">
                  <c:v>4.09</c:v>
                </c:pt>
                <c:pt idx="124">
                  <c:v>2.48</c:v>
                </c:pt>
                <c:pt idx="125">
                  <c:v>3.74</c:v>
                </c:pt>
                <c:pt idx="126">
                  <c:v>5.48</c:v>
                </c:pt>
                <c:pt idx="127">
                  <c:v>8.81</c:v>
                </c:pt>
                <c:pt idx="128">
                  <c:v>8.8800000000000008</c:v>
                </c:pt>
                <c:pt idx="129">
                  <c:v>7.84</c:v>
                </c:pt>
                <c:pt idx="130">
                  <c:v>4.76</c:v>
                </c:pt>
                <c:pt idx="131">
                  <c:v>3.5</c:v>
                </c:pt>
                <c:pt idx="132">
                  <c:v>4.59</c:v>
                </c:pt>
                <c:pt idx="133">
                  <c:v>2.8</c:v>
                </c:pt>
                <c:pt idx="134">
                  <c:v>-2.4500000000000002</c:v>
                </c:pt>
                <c:pt idx="135">
                  <c:v>0.67</c:v>
                </c:pt>
                <c:pt idx="136">
                  <c:v>1.98</c:v>
                </c:pt>
                <c:pt idx="137">
                  <c:v>1.79</c:v>
                </c:pt>
                <c:pt idx="138">
                  <c:v>0.24</c:v>
                </c:pt>
                <c:pt idx="139">
                  <c:v>1.75</c:v>
                </c:pt>
                <c:pt idx="140">
                  <c:v>4.47</c:v>
                </c:pt>
                <c:pt idx="141">
                  <c:v>2.91</c:v>
                </c:pt>
                <c:pt idx="142">
                  <c:v>4.43</c:v>
                </c:pt>
                <c:pt idx="143">
                  <c:v>4.1900000000000004</c:v>
                </c:pt>
                <c:pt idx="144">
                  <c:v>5.27</c:v>
                </c:pt>
                <c:pt idx="145">
                  <c:v>1.66</c:v>
                </c:pt>
                <c:pt idx="146">
                  <c:v>3.95</c:v>
                </c:pt>
                <c:pt idx="147">
                  <c:v>3.14</c:v>
                </c:pt>
                <c:pt idx="148">
                  <c:v>3.9</c:v>
                </c:pt>
                <c:pt idx="149">
                  <c:v>11.86</c:v>
                </c:pt>
                <c:pt idx="150">
                  <c:v>9.44</c:v>
                </c:pt>
                <c:pt idx="151">
                  <c:v>8.18</c:v>
                </c:pt>
                <c:pt idx="152">
                  <c:v>7.02</c:v>
                </c:pt>
                <c:pt idx="153">
                  <c:v>4.0999999999999996</c:v>
                </c:pt>
                <c:pt idx="154">
                  <c:v>4.83</c:v>
                </c:pt>
                <c:pt idx="155">
                  <c:v>10.58</c:v>
                </c:pt>
                <c:pt idx="156">
                  <c:v>7.74</c:v>
                </c:pt>
                <c:pt idx="157">
                  <c:v>5.0599999999999996</c:v>
                </c:pt>
                <c:pt idx="158">
                  <c:v>2.97</c:v>
                </c:pt>
                <c:pt idx="159">
                  <c:v>-0.72</c:v>
                </c:pt>
                <c:pt idx="160">
                  <c:v>-0.39</c:v>
                </c:pt>
                <c:pt idx="161">
                  <c:v>-0.64</c:v>
                </c:pt>
                <c:pt idx="162">
                  <c:v>-3.54</c:v>
                </c:pt>
              </c:numCache>
            </c:numRef>
          </c:yVal>
          <c:smooth val="1"/>
        </c:ser>
        <c:ser>
          <c:idx val="2"/>
          <c:order val="1"/>
          <c:tx>
            <c:v>SIMT - SIMT(NIST)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Hoja1!$D$2:$D$164</c:f>
              <c:numCache>
                <c:formatCode>General</c:formatCode>
                <c:ptCount val="163"/>
                <c:pt idx="0">
                  <c:v>55969</c:v>
                </c:pt>
                <c:pt idx="1">
                  <c:v>55970</c:v>
                </c:pt>
                <c:pt idx="2">
                  <c:v>55971</c:v>
                </c:pt>
                <c:pt idx="3">
                  <c:v>55972</c:v>
                </c:pt>
                <c:pt idx="4">
                  <c:v>55973</c:v>
                </c:pt>
                <c:pt idx="5">
                  <c:v>55974</c:v>
                </c:pt>
                <c:pt idx="6">
                  <c:v>55975</c:v>
                </c:pt>
                <c:pt idx="7">
                  <c:v>55976</c:v>
                </c:pt>
                <c:pt idx="8">
                  <c:v>55977</c:v>
                </c:pt>
                <c:pt idx="9">
                  <c:v>55978</c:v>
                </c:pt>
                <c:pt idx="10">
                  <c:v>55979</c:v>
                </c:pt>
                <c:pt idx="11">
                  <c:v>55980</c:v>
                </c:pt>
                <c:pt idx="12">
                  <c:v>55981</c:v>
                </c:pt>
                <c:pt idx="13">
                  <c:v>55982</c:v>
                </c:pt>
                <c:pt idx="14">
                  <c:v>55983</c:v>
                </c:pt>
                <c:pt idx="15">
                  <c:v>55984</c:v>
                </c:pt>
                <c:pt idx="16">
                  <c:v>55985</c:v>
                </c:pt>
                <c:pt idx="17">
                  <c:v>55986</c:v>
                </c:pt>
                <c:pt idx="18">
                  <c:v>55987</c:v>
                </c:pt>
                <c:pt idx="19">
                  <c:v>55988</c:v>
                </c:pt>
                <c:pt idx="20">
                  <c:v>55989</c:v>
                </c:pt>
                <c:pt idx="21">
                  <c:v>55990</c:v>
                </c:pt>
                <c:pt idx="22">
                  <c:v>55991</c:v>
                </c:pt>
                <c:pt idx="23">
                  <c:v>55992</c:v>
                </c:pt>
                <c:pt idx="24">
                  <c:v>55993</c:v>
                </c:pt>
                <c:pt idx="25">
                  <c:v>55994</c:v>
                </c:pt>
                <c:pt idx="26">
                  <c:v>55995</c:v>
                </c:pt>
                <c:pt idx="27">
                  <c:v>55996</c:v>
                </c:pt>
                <c:pt idx="28">
                  <c:v>55997</c:v>
                </c:pt>
                <c:pt idx="29">
                  <c:v>55998</c:v>
                </c:pt>
                <c:pt idx="30">
                  <c:v>55999</c:v>
                </c:pt>
                <c:pt idx="31">
                  <c:v>56000</c:v>
                </c:pt>
                <c:pt idx="32">
                  <c:v>56001</c:v>
                </c:pt>
                <c:pt idx="33">
                  <c:v>56002</c:v>
                </c:pt>
                <c:pt idx="34">
                  <c:v>56003</c:v>
                </c:pt>
                <c:pt idx="35">
                  <c:v>56004</c:v>
                </c:pt>
                <c:pt idx="36">
                  <c:v>56005</c:v>
                </c:pt>
                <c:pt idx="37">
                  <c:v>56006</c:v>
                </c:pt>
                <c:pt idx="38">
                  <c:v>56007</c:v>
                </c:pt>
                <c:pt idx="39">
                  <c:v>56008</c:v>
                </c:pt>
                <c:pt idx="40">
                  <c:v>56009</c:v>
                </c:pt>
                <c:pt idx="41">
                  <c:v>56010</c:v>
                </c:pt>
                <c:pt idx="42">
                  <c:v>56011</c:v>
                </c:pt>
                <c:pt idx="43">
                  <c:v>56012</c:v>
                </c:pt>
                <c:pt idx="44">
                  <c:v>56013</c:v>
                </c:pt>
                <c:pt idx="45">
                  <c:v>56014</c:v>
                </c:pt>
                <c:pt idx="46">
                  <c:v>56015</c:v>
                </c:pt>
                <c:pt idx="47">
                  <c:v>56016</c:v>
                </c:pt>
                <c:pt idx="48">
                  <c:v>56017</c:v>
                </c:pt>
                <c:pt idx="49">
                  <c:v>56018</c:v>
                </c:pt>
                <c:pt idx="50">
                  <c:v>56019</c:v>
                </c:pt>
                <c:pt idx="51">
                  <c:v>56020</c:v>
                </c:pt>
                <c:pt idx="52">
                  <c:v>56021</c:v>
                </c:pt>
                <c:pt idx="53">
                  <c:v>56022</c:v>
                </c:pt>
                <c:pt idx="54">
                  <c:v>56023</c:v>
                </c:pt>
                <c:pt idx="55">
                  <c:v>56024</c:v>
                </c:pt>
                <c:pt idx="56">
                  <c:v>56025</c:v>
                </c:pt>
                <c:pt idx="57">
                  <c:v>56026</c:v>
                </c:pt>
                <c:pt idx="58">
                  <c:v>56027</c:v>
                </c:pt>
                <c:pt idx="59">
                  <c:v>56028</c:v>
                </c:pt>
                <c:pt idx="60">
                  <c:v>56029</c:v>
                </c:pt>
                <c:pt idx="61">
                  <c:v>56030</c:v>
                </c:pt>
                <c:pt idx="62">
                  <c:v>56031</c:v>
                </c:pt>
                <c:pt idx="63">
                  <c:v>56032</c:v>
                </c:pt>
                <c:pt idx="64">
                  <c:v>56033</c:v>
                </c:pt>
                <c:pt idx="65">
                  <c:v>56034</c:v>
                </c:pt>
                <c:pt idx="66">
                  <c:v>56035</c:v>
                </c:pt>
                <c:pt idx="67">
                  <c:v>56036</c:v>
                </c:pt>
                <c:pt idx="68">
                  <c:v>56037</c:v>
                </c:pt>
                <c:pt idx="69">
                  <c:v>56038</c:v>
                </c:pt>
                <c:pt idx="70">
                  <c:v>56039</c:v>
                </c:pt>
                <c:pt idx="71">
                  <c:v>56040</c:v>
                </c:pt>
                <c:pt idx="72">
                  <c:v>56041</c:v>
                </c:pt>
                <c:pt idx="73">
                  <c:v>56042</c:v>
                </c:pt>
                <c:pt idx="74">
                  <c:v>56043</c:v>
                </c:pt>
                <c:pt idx="75">
                  <c:v>56044</c:v>
                </c:pt>
                <c:pt idx="76">
                  <c:v>56045</c:v>
                </c:pt>
                <c:pt idx="77">
                  <c:v>56046</c:v>
                </c:pt>
                <c:pt idx="78">
                  <c:v>56047</c:v>
                </c:pt>
                <c:pt idx="79">
                  <c:v>56048</c:v>
                </c:pt>
                <c:pt idx="80">
                  <c:v>56049</c:v>
                </c:pt>
                <c:pt idx="81">
                  <c:v>56050</c:v>
                </c:pt>
                <c:pt idx="82">
                  <c:v>56051</c:v>
                </c:pt>
                <c:pt idx="83">
                  <c:v>56052</c:v>
                </c:pt>
                <c:pt idx="84">
                  <c:v>56053</c:v>
                </c:pt>
                <c:pt idx="85">
                  <c:v>56054</c:v>
                </c:pt>
                <c:pt idx="86">
                  <c:v>56055</c:v>
                </c:pt>
                <c:pt idx="87">
                  <c:v>56056</c:v>
                </c:pt>
                <c:pt idx="88">
                  <c:v>56057</c:v>
                </c:pt>
                <c:pt idx="89">
                  <c:v>56058</c:v>
                </c:pt>
                <c:pt idx="90">
                  <c:v>56059</c:v>
                </c:pt>
                <c:pt idx="91">
                  <c:v>56060</c:v>
                </c:pt>
                <c:pt idx="92">
                  <c:v>56061</c:v>
                </c:pt>
                <c:pt idx="93">
                  <c:v>56062</c:v>
                </c:pt>
                <c:pt idx="94">
                  <c:v>56063</c:v>
                </c:pt>
                <c:pt idx="95">
                  <c:v>56064</c:v>
                </c:pt>
                <c:pt idx="96">
                  <c:v>56065</c:v>
                </c:pt>
                <c:pt idx="97">
                  <c:v>56066</c:v>
                </c:pt>
                <c:pt idx="98">
                  <c:v>56067</c:v>
                </c:pt>
                <c:pt idx="99">
                  <c:v>56068</c:v>
                </c:pt>
                <c:pt idx="100">
                  <c:v>56069</c:v>
                </c:pt>
                <c:pt idx="101">
                  <c:v>56070</c:v>
                </c:pt>
                <c:pt idx="102">
                  <c:v>56071</c:v>
                </c:pt>
                <c:pt idx="103">
                  <c:v>56072</c:v>
                </c:pt>
                <c:pt idx="104">
                  <c:v>56073</c:v>
                </c:pt>
                <c:pt idx="105">
                  <c:v>56074</c:v>
                </c:pt>
                <c:pt idx="106">
                  <c:v>56075</c:v>
                </c:pt>
                <c:pt idx="107">
                  <c:v>56076</c:v>
                </c:pt>
                <c:pt idx="108">
                  <c:v>56077</c:v>
                </c:pt>
                <c:pt idx="109">
                  <c:v>56078</c:v>
                </c:pt>
                <c:pt idx="110">
                  <c:v>56079</c:v>
                </c:pt>
                <c:pt idx="111">
                  <c:v>56080</c:v>
                </c:pt>
                <c:pt idx="112">
                  <c:v>56081</c:v>
                </c:pt>
                <c:pt idx="113">
                  <c:v>56082</c:v>
                </c:pt>
                <c:pt idx="114">
                  <c:v>56083</c:v>
                </c:pt>
                <c:pt idx="115">
                  <c:v>56084</c:v>
                </c:pt>
                <c:pt idx="116">
                  <c:v>56085</c:v>
                </c:pt>
                <c:pt idx="117">
                  <c:v>56086</c:v>
                </c:pt>
                <c:pt idx="118">
                  <c:v>56087</c:v>
                </c:pt>
                <c:pt idx="119">
                  <c:v>56088</c:v>
                </c:pt>
                <c:pt idx="120">
                  <c:v>56089</c:v>
                </c:pt>
                <c:pt idx="121">
                  <c:v>56090</c:v>
                </c:pt>
                <c:pt idx="122">
                  <c:v>56091</c:v>
                </c:pt>
                <c:pt idx="123">
                  <c:v>56092</c:v>
                </c:pt>
                <c:pt idx="124">
                  <c:v>56093</c:v>
                </c:pt>
                <c:pt idx="125">
                  <c:v>56094</c:v>
                </c:pt>
                <c:pt idx="126">
                  <c:v>56095</c:v>
                </c:pt>
                <c:pt idx="127">
                  <c:v>56096</c:v>
                </c:pt>
                <c:pt idx="128">
                  <c:v>56097</c:v>
                </c:pt>
                <c:pt idx="129">
                  <c:v>56098</c:v>
                </c:pt>
                <c:pt idx="130">
                  <c:v>56099</c:v>
                </c:pt>
                <c:pt idx="131">
                  <c:v>56100</c:v>
                </c:pt>
                <c:pt idx="132">
                  <c:v>56101</c:v>
                </c:pt>
                <c:pt idx="133">
                  <c:v>56102</c:v>
                </c:pt>
                <c:pt idx="134">
                  <c:v>56103</c:v>
                </c:pt>
                <c:pt idx="135">
                  <c:v>56104</c:v>
                </c:pt>
                <c:pt idx="136">
                  <c:v>56105</c:v>
                </c:pt>
                <c:pt idx="137">
                  <c:v>56106</c:v>
                </c:pt>
                <c:pt idx="138">
                  <c:v>56107</c:v>
                </c:pt>
                <c:pt idx="139">
                  <c:v>56108</c:v>
                </c:pt>
                <c:pt idx="140">
                  <c:v>56109</c:v>
                </c:pt>
                <c:pt idx="141">
                  <c:v>56110</c:v>
                </c:pt>
                <c:pt idx="142">
                  <c:v>56111</c:v>
                </c:pt>
                <c:pt idx="143">
                  <c:v>56112</c:v>
                </c:pt>
                <c:pt idx="144">
                  <c:v>56113</c:v>
                </c:pt>
                <c:pt idx="145">
                  <c:v>56114</c:v>
                </c:pt>
                <c:pt idx="146">
                  <c:v>56115</c:v>
                </c:pt>
                <c:pt idx="147">
                  <c:v>56116</c:v>
                </c:pt>
                <c:pt idx="148">
                  <c:v>56117</c:v>
                </c:pt>
                <c:pt idx="149">
                  <c:v>56118</c:v>
                </c:pt>
                <c:pt idx="150">
                  <c:v>56119</c:v>
                </c:pt>
                <c:pt idx="151">
                  <c:v>56120</c:v>
                </c:pt>
                <c:pt idx="152">
                  <c:v>56121</c:v>
                </c:pt>
                <c:pt idx="153">
                  <c:v>56122</c:v>
                </c:pt>
                <c:pt idx="154">
                  <c:v>56123</c:v>
                </c:pt>
                <c:pt idx="155">
                  <c:v>56124</c:v>
                </c:pt>
                <c:pt idx="156">
                  <c:v>56125</c:v>
                </c:pt>
                <c:pt idx="157">
                  <c:v>56126</c:v>
                </c:pt>
                <c:pt idx="158">
                  <c:v>56127</c:v>
                </c:pt>
                <c:pt idx="159">
                  <c:v>56128</c:v>
                </c:pt>
                <c:pt idx="160">
                  <c:v>56129</c:v>
                </c:pt>
                <c:pt idx="161">
                  <c:v>56130</c:v>
                </c:pt>
                <c:pt idx="162">
                  <c:v>56131</c:v>
                </c:pt>
              </c:numCache>
            </c:numRef>
          </c:xVal>
          <c:yVal>
            <c:numRef>
              <c:f>Hoja1!$H$2:$H$164</c:f>
              <c:numCache>
                <c:formatCode>General</c:formatCode>
                <c:ptCount val="163"/>
                <c:pt idx="0">
                  <c:v>6.1775000000000002</c:v>
                </c:pt>
                <c:pt idx="1">
                  <c:v>4.2454166666666699</c:v>
                </c:pt>
                <c:pt idx="2">
                  <c:v>5.5729166666666696</c:v>
                </c:pt>
                <c:pt idx="3">
                  <c:v>3.4437500000000001</c:v>
                </c:pt>
                <c:pt idx="4">
                  <c:v>4.4091666666666702</c:v>
                </c:pt>
                <c:pt idx="5">
                  <c:v>5.6675000000000004</c:v>
                </c:pt>
                <c:pt idx="6">
                  <c:v>3.3525</c:v>
                </c:pt>
                <c:pt idx="7">
                  <c:v>2.1800000000000002</c:v>
                </c:pt>
                <c:pt idx="8">
                  <c:v>1.8116666666666701</c:v>
                </c:pt>
                <c:pt idx="9">
                  <c:v>-0.70708333333333295</c:v>
                </c:pt>
                <c:pt idx="10">
                  <c:v>2.1249999999999901E-2</c:v>
                </c:pt>
                <c:pt idx="11">
                  <c:v>4.0804166666666699</c:v>
                </c:pt>
                <c:pt idx="12">
                  <c:v>3.95041666666667</c:v>
                </c:pt>
                <c:pt idx="13">
                  <c:v>5.10666666666667</c:v>
                </c:pt>
                <c:pt idx="14">
                  <c:v>4.66916666666667</c:v>
                </c:pt>
                <c:pt idx="15">
                  <c:v>5.0958333333333297</c:v>
                </c:pt>
                <c:pt idx="16">
                  <c:v>5.3929166666666699</c:v>
                </c:pt>
                <c:pt idx="17">
                  <c:v>6.4962499999999999</c:v>
                </c:pt>
                <c:pt idx="18">
                  <c:v>4.0383333333333304</c:v>
                </c:pt>
                <c:pt idx="19">
                  <c:v>1.39916666666667</c:v>
                </c:pt>
                <c:pt idx="20">
                  <c:v>2.0345833333333299</c:v>
                </c:pt>
                <c:pt idx="21">
                  <c:v>1.1658333333333299</c:v>
                </c:pt>
                <c:pt idx="22">
                  <c:v>1.9612499999999999</c:v>
                </c:pt>
                <c:pt idx="23">
                  <c:v>0.76166666666666605</c:v>
                </c:pt>
                <c:pt idx="24">
                  <c:v>1.6554166666666701</c:v>
                </c:pt>
                <c:pt idx="25">
                  <c:v>1.9229166666666699</c:v>
                </c:pt>
                <c:pt idx="26">
                  <c:v>2.3758333333333299</c:v>
                </c:pt>
                <c:pt idx="27">
                  <c:v>3.9762499999999998</c:v>
                </c:pt>
                <c:pt idx="28">
                  <c:v>2.8325</c:v>
                </c:pt>
                <c:pt idx="29">
                  <c:v>3.6724999999999999</c:v>
                </c:pt>
                <c:pt idx="30">
                  <c:v>1.99291666666667</c:v>
                </c:pt>
                <c:pt idx="31">
                  <c:v>0.54541666666666699</c:v>
                </c:pt>
                <c:pt idx="32">
                  <c:v>0.5675</c:v>
                </c:pt>
                <c:pt idx="33">
                  <c:v>0.70374999999999999</c:v>
                </c:pt>
                <c:pt idx="34">
                  <c:v>-0.353333333333333</c:v>
                </c:pt>
                <c:pt idx="35">
                  <c:v>0.98499999999999999</c:v>
                </c:pt>
                <c:pt idx="36">
                  <c:v>-1.38625</c:v>
                </c:pt>
                <c:pt idx="37">
                  <c:v>-0.80458333333333398</c:v>
                </c:pt>
                <c:pt idx="38">
                  <c:v>0.60375000000000001</c:v>
                </c:pt>
                <c:pt idx="39">
                  <c:v>2.0116666666666698</c:v>
                </c:pt>
                <c:pt idx="40">
                  <c:v>0.96708333333333296</c:v>
                </c:pt>
                <c:pt idx="41">
                  <c:v>4.5887500000000001</c:v>
                </c:pt>
                <c:pt idx="42">
                  <c:v>7.3941666666666697</c:v>
                </c:pt>
                <c:pt idx="43">
                  <c:v>7.4937500000000004</c:v>
                </c:pt>
                <c:pt idx="44">
                  <c:v>2.6979166666666701</c:v>
                </c:pt>
                <c:pt idx="45">
                  <c:v>4.1879166666666698</c:v>
                </c:pt>
                <c:pt idx="46">
                  <c:v>6.6454166666666703</c:v>
                </c:pt>
                <c:pt idx="47">
                  <c:v>4.4791666666666696</c:v>
                </c:pt>
                <c:pt idx="48">
                  <c:v>5.9175000000000004</c:v>
                </c:pt>
                <c:pt idx="49">
                  <c:v>10.3829166666667</c:v>
                </c:pt>
                <c:pt idx="50">
                  <c:v>10.5620833333333</c:v>
                </c:pt>
                <c:pt idx="51">
                  <c:v>11.2070833333333</c:v>
                </c:pt>
                <c:pt idx="52">
                  <c:v>11.04</c:v>
                </c:pt>
                <c:pt idx="53">
                  <c:v>10.5004166666667</c:v>
                </c:pt>
                <c:pt idx="54">
                  <c:v>2.7108333333333299</c:v>
                </c:pt>
                <c:pt idx="55">
                  <c:v>-2.53125</c:v>
                </c:pt>
                <c:pt idx="56">
                  <c:v>3.9950000000000001</c:v>
                </c:pt>
                <c:pt idx="57">
                  <c:v>5.9112499999999999</c:v>
                </c:pt>
                <c:pt idx="58">
                  <c:v>6.8412499999999996</c:v>
                </c:pt>
                <c:pt idx="59">
                  <c:v>7.2379166666666697</c:v>
                </c:pt>
                <c:pt idx="60">
                  <c:v>-1.0175000000000001</c:v>
                </c:pt>
                <c:pt idx="61">
                  <c:v>-1.72416666666667</c:v>
                </c:pt>
                <c:pt idx="62">
                  <c:v>-0.60791666666666699</c:v>
                </c:pt>
                <c:pt idx="63">
                  <c:v>0.63375000000000004</c:v>
                </c:pt>
                <c:pt idx="64">
                  <c:v>-2.0833333333332999E-3</c:v>
                </c:pt>
                <c:pt idx="65">
                  <c:v>-3.2708333333333299</c:v>
                </c:pt>
                <c:pt idx="66">
                  <c:v>-4.1399999999999997</c:v>
                </c:pt>
                <c:pt idx="67">
                  <c:v>-3.0029166666666698</c:v>
                </c:pt>
                <c:pt idx="68">
                  <c:v>-5.0433333333333303</c:v>
                </c:pt>
                <c:pt idx="69">
                  <c:v>-4.6095833333333296</c:v>
                </c:pt>
                <c:pt idx="70">
                  <c:v>-5.1329166666666701</c:v>
                </c:pt>
                <c:pt idx="71">
                  <c:v>-3.6866666666666701</c:v>
                </c:pt>
                <c:pt idx="72">
                  <c:v>2.78</c:v>
                </c:pt>
                <c:pt idx="73">
                  <c:v>3.6875</c:v>
                </c:pt>
                <c:pt idx="74">
                  <c:v>3.1012499999999998</c:v>
                </c:pt>
                <c:pt idx="75">
                  <c:v>2.5612499999999998</c:v>
                </c:pt>
                <c:pt idx="76">
                  <c:v>1.5562499999999999</c:v>
                </c:pt>
                <c:pt idx="77">
                  <c:v>1.4612499999999999</c:v>
                </c:pt>
                <c:pt idx="78">
                  <c:v>1.5645833333333301</c:v>
                </c:pt>
                <c:pt idx="79">
                  <c:v>0.56208333333333305</c:v>
                </c:pt>
                <c:pt idx="80">
                  <c:v>0.74541666666666695</c:v>
                </c:pt>
                <c:pt idx="81">
                  <c:v>1.8216666666666701</c:v>
                </c:pt>
                <c:pt idx="82">
                  <c:v>-0.68791666666666695</c:v>
                </c:pt>
                <c:pt idx="83">
                  <c:v>-1.17458333333333</c:v>
                </c:pt>
                <c:pt idx="84">
                  <c:v>0.55083333333333295</c:v>
                </c:pt>
                <c:pt idx="85">
                  <c:v>1.355</c:v>
                </c:pt>
                <c:pt idx="86">
                  <c:v>3.1245833333333302</c:v>
                </c:pt>
                <c:pt idx="87">
                  <c:v>5.4308333333333296</c:v>
                </c:pt>
                <c:pt idx="88">
                  <c:v>7.3208333333333302</c:v>
                </c:pt>
                <c:pt idx="89">
                  <c:v>5.4216666666666704</c:v>
                </c:pt>
                <c:pt idx="90">
                  <c:v>1.4350000000000001</c:v>
                </c:pt>
                <c:pt idx="91">
                  <c:v>2.4612500000000002</c:v>
                </c:pt>
                <c:pt idx="92">
                  <c:v>2.8412500000000001</c:v>
                </c:pt>
                <c:pt idx="93">
                  <c:v>3.3562500000000002</c:v>
                </c:pt>
                <c:pt idx="94">
                  <c:v>2.9033333333333302</c:v>
                </c:pt>
                <c:pt idx="95">
                  <c:v>3.1504166666666702</c:v>
                </c:pt>
                <c:pt idx="96">
                  <c:v>2.9879166666666701</c:v>
                </c:pt>
                <c:pt idx="97">
                  <c:v>3.85916666666667</c:v>
                </c:pt>
                <c:pt idx="98">
                  <c:v>4.1804166666666696</c:v>
                </c:pt>
                <c:pt idx="99">
                  <c:v>2.73708333333333</c:v>
                </c:pt>
                <c:pt idx="100">
                  <c:v>1.4975000000000001</c:v>
                </c:pt>
                <c:pt idx="101">
                  <c:v>3.1729166666666702</c:v>
                </c:pt>
                <c:pt idx="102">
                  <c:v>1.2820833333333299</c:v>
                </c:pt>
                <c:pt idx="103">
                  <c:v>1.7537499999999999</c:v>
                </c:pt>
                <c:pt idx="104">
                  <c:v>4.0233333333333299</c:v>
                </c:pt>
                <c:pt idx="105">
                  <c:v>4.94166666666667</c:v>
                </c:pt>
                <c:pt idx="106">
                  <c:v>4.5508333333333297</c:v>
                </c:pt>
                <c:pt idx="107">
                  <c:v>4.6941666666666704</c:v>
                </c:pt>
                <c:pt idx="108">
                  <c:v>5.8541666666666696</c:v>
                </c:pt>
                <c:pt idx="109">
                  <c:v>7.1295833333333398</c:v>
                </c:pt>
                <c:pt idx="110">
                  <c:v>6.1033333333333299</c:v>
                </c:pt>
                <c:pt idx="111">
                  <c:v>4.8049999999999997</c:v>
                </c:pt>
                <c:pt idx="112">
                  <c:v>6.0033333333333303</c:v>
                </c:pt>
                <c:pt idx="113">
                  <c:v>6.7795833333333304</c:v>
                </c:pt>
                <c:pt idx="114">
                  <c:v>7.52708333333333</c:v>
                </c:pt>
                <c:pt idx="115">
                  <c:v>7.4033333333333298</c:v>
                </c:pt>
                <c:pt idx="116">
                  <c:v>6.3195833333333304</c:v>
                </c:pt>
                <c:pt idx="117">
                  <c:v>7.5245833333333296</c:v>
                </c:pt>
                <c:pt idx="118">
                  <c:v>7.7791666666666703</c:v>
                </c:pt>
                <c:pt idx="119">
                  <c:v>7.59375</c:v>
                </c:pt>
                <c:pt idx="120">
                  <c:v>8.0466666666666704</c:v>
                </c:pt>
                <c:pt idx="121">
                  <c:v>5.5408333333333299</c:v>
                </c:pt>
                <c:pt idx="122">
                  <c:v>-2.7729166666666698</c:v>
                </c:pt>
                <c:pt idx="123">
                  <c:v>-1.9762500000000001</c:v>
                </c:pt>
                <c:pt idx="124">
                  <c:v>-2.3191666666666699</c:v>
                </c:pt>
                <c:pt idx="125">
                  <c:v>-2.2200000000000002</c:v>
                </c:pt>
                <c:pt idx="126">
                  <c:v>-2.6395833333333298</c:v>
                </c:pt>
                <c:pt idx="127">
                  <c:v>-1.7150000000000001</c:v>
                </c:pt>
                <c:pt idx="128">
                  <c:v>-1.0008333333333299</c:v>
                </c:pt>
                <c:pt idx="129">
                  <c:v>-0.89</c:v>
                </c:pt>
                <c:pt idx="130">
                  <c:v>-2.1737500000000001</c:v>
                </c:pt>
                <c:pt idx="131">
                  <c:v>-3.28541666666667</c:v>
                </c:pt>
                <c:pt idx="132">
                  <c:v>-4.2750000000000004</c:v>
                </c:pt>
                <c:pt idx="133">
                  <c:v>-6.5966666666666702</c:v>
                </c:pt>
                <c:pt idx="134">
                  <c:v>-5.4629166666666702</c:v>
                </c:pt>
                <c:pt idx="135">
                  <c:v>-7.0366666666666697</c:v>
                </c:pt>
                <c:pt idx="136">
                  <c:v>-6.5458333333333298</c:v>
                </c:pt>
                <c:pt idx="137">
                  <c:v>-4.6816666666666702</c:v>
                </c:pt>
                <c:pt idx="138">
                  <c:v>-5.2499999999999998E-2</c:v>
                </c:pt>
                <c:pt idx="139">
                  <c:v>1.1612499999999999</c:v>
                </c:pt>
                <c:pt idx="140">
                  <c:v>4.22291666666667</c:v>
                </c:pt>
                <c:pt idx="141">
                  <c:v>2.89916666666667</c:v>
                </c:pt>
                <c:pt idx="142">
                  <c:v>3.3737499999999998</c:v>
                </c:pt>
                <c:pt idx="143">
                  <c:v>3.0750000000000002</c:v>
                </c:pt>
                <c:pt idx="144">
                  <c:v>4.0766666666666698</c:v>
                </c:pt>
                <c:pt idx="145">
                  <c:v>2.19</c:v>
                </c:pt>
                <c:pt idx="146">
                  <c:v>1.7608333333333299</c:v>
                </c:pt>
                <c:pt idx="147">
                  <c:v>1.9087499999999999</c:v>
                </c:pt>
                <c:pt idx="148">
                  <c:v>2.5516666666666699</c:v>
                </c:pt>
                <c:pt idx="149">
                  <c:v>2.9033333333333302</c:v>
                </c:pt>
                <c:pt idx="150">
                  <c:v>2.34541666666667</c:v>
                </c:pt>
                <c:pt idx="151">
                  <c:v>2.8079166666666699</c:v>
                </c:pt>
                <c:pt idx="152">
                  <c:v>3.3358333333333299</c:v>
                </c:pt>
                <c:pt idx="153">
                  <c:v>3.8725000000000001</c:v>
                </c:pt>
                <c:pt idx="154">
                  <c:v>4.4633333333333303</c:v>
                </c:pt>
                <c:pt idx="155">
                  <c:v>6.0941666666666698</c:v>
                </c:pt>
                <c:pt idx="156">
                  <c:v>5.1020833333333302</c:v>
                </c:pt>
                <c:pt idx="157">
                  <c:v>6.1358333333333297</c:v>
                </c:pt>
                <c:pt idx="158">
                  <c:v>5.0304166666666701</c:v>
                </c:pt>
                <c:pt idx="159">
                  <c:v>4.9595833333333301</c:v>
                </c:pt>
                <c:pt idx="160">
                  <c:v>4.9516666666666698</c:v>
                </c:pt>
                <c:pt idx="161">
                  <c:v>3.8233333333333301</c:v>
                </c:pt>
                <c:pt idx="162">
                  <c:v>3.1995833333333299</c:v>
                </c:pt>
              </c:numCache>
            </c:numRef>
          </c:yVal>
          <c:smooth val="1"/>
        </c:ser>
        <c:ser>
          <c:idx val="1"/>
          <c:order val="2"/>
          <c:tx>
            <c:v>UTCr - UTC(NIST)</c:v>
          </c:tx>
          <c:xVal>
            <c:numRef>
              <c:f>Hoja1!$P$2:$P$165</c:f>
              <c:numCache>
                <c:formatCode>General</c:formatCode>
                <c:ptCount val="164"/>
                <c:pt idx="0">
                  <c:v>55968</c:v>
                </c:pt>
                <c:pt idx="1">
                  <c:v>55969</c:v>
                </c:pt>
                <c:pt idx="2">
                  <c:v>55970</c:v>
                </c:pt>
                <c:pt idx="3">
                  <c:v>55971</c:v>
                </c:pt>
                <c:pt idx="4">
                  <c:v>55972</c:v>
                </c:pt>
                <c:pt idx="5">
                  <c:v>55973</c:v>
                </c:pt>
                <c:pt idx="6">
                  <c:v>55974</c:v>
                </c:pt>
                <c:pt idx="7">
                  <c:v>55975</c:v>
                </c:pt>
                <c:pt idx="8">
                  <c:v>55976</c:v>
                </c:pt>
                <c:pt idx="9">
                  <c:v>55977</c:v>
                </c:pt>
                <c:pt idx="10">
                  <c:v>55978</c:v>
                </c:pt>
                <c:pt idx="11">
                  <c:v>55979</c:v>
                </c:pt>
                <c:pt idx="12">
                  <c:v>55980</c:v>
                </c:pt>
                <c:pt idx="13">
                  <c:v>55981</c:v>
                </c:pt>
                <c:pt idx="14">
                  <c:v>55982</c:v>
                </c:pt>
                <c:pt idx="15">
                  <c:v>55983</c:v>
                </c:pt>
                <c:pt idx="16">
                  <c:v>55984</c:v>
                </c:pt>
                <c:pt idx="17">
                  <c:v>55985</c:v>
                </c:pt>
                <c:pt idx="18">
                  <c:v>55986</c:v>
                </c:pt>
                <c:pt idx="19">
                  <c:v>55987</c:v>
                </c:pt>
                <c:pt idx="20">
                  <c:v>55988</c:v>
                </c:pt>
                <c:pt idx="21">
                  <c:v>55989</c:v>
                </c:pt>
                <c:pt idx="22">
                  <c:v>55990</c:v>
                </c:pt>
                <c:pt idx="23">
                  <c:v>55991</c:v>
                </c:pt>
                <c:pt idx="24">
                  <c:v>55992</c:v>
                </c:pt>
                <c:pt idx="25">
                  <c:v>55993</c:v>
                </c:pt>
                <c:pt idx="26">
                  <c:v>55994</c:v>
                </c:pt>
                <c:pt idx="27">
                  <c:v>55995</c:v>
                </c:pt>
                <c:pt idx="28">
                  <c:v>55996</c:v>
                </c:pt>
                <c:pt idx="29">
                  <c:v>55997</c:v>
                </c:pt>
                <c:pt idx="30">
                  <c:v>55998</c:v>
                </c:pt>
                <c:pt idx="31">
                  <c:v>55999</c:v>
                </c:pt>
                <c:pt idx="32">
                  <c:v>56000</c:v>
                </c:pt>
                <c:pt idx="33">
                  <c:v>56001</c:v>
                </c:pt>
                <c:pt idx="34">
                  <c:v>56002</c:v>
                </c:pt>
                <c:pt idx="35">
                  <c:v>56003</c:v>
                </c:pt>
                <c:pt idx="36">
                  <c:v>56004</c:v>
                </c:pt>
                <c:pt idx="37">
                  <c:v>56005</c:v>
                </c:pt>
                <c:pt idx="38">
                  <c:v>56006</c:v>
                </c:pt>
                <c:pt idx="39">
                  <c:v>56007</c:v>
                </c:pt>
                <c:pt idx="40">
                  <c:v>56008</c:v>
                </c:pt>
                <c:pt idx="41">
                  <c:v>56009</c:v>
                </c:pt>
                <c:pt idx="42">
                  <c:v>56010</c:v>
                </c:pt>
                <c:pt idx="43">
                  <c:v>56011</c:v>
                </c:pt>
                <c:pt idx="44">
                  <c:v>56012</c:v>
                </c:pt>
                <c:pt idx="45">
                  <c:v>56013</c:v>
                </c:pt>
                <c:pt idx="46">
                  <c:v>56014</c:v>
                </c:pt>
                <c:pt idx="47">
                  <c:v>56015</c:v>
                </c:pt>
                <c:pt idx="48">
                  <c:v>56016</c:v>
                </c:pt>
                <c:pt idx="49">
                  <c:v>56017</c:v>
                </c:pt>
                <c:pt idx="50">
                  <c:v>56018</c:v>
                </c:pt>
                <c:pt idx="51">
                  <c:v>56019</c:v>
                </c:pt>
                <c:pt idx="52">
                  <c:v>56020</c:v>
                </c:pt>
                <c:pt idx="53">
                  <c:v>56021</c:v>
                </c:pt>
                <c:pt idx="54">
                  <c:v>56022</c:v>
                </c:pt>
                <c:pt idx="55">
                  <c:v>56023</c:v>
                </c:pt>
                <c:pt idx="56">
                  <c:v>56024</c:v>
                </c:pt>
                <c:pt idx="57">
                  <c:v>56025</c:v>
                </c:pt>
                <c:pt idx="58">
                  <c:v>56026</c:v>
                </c:pt>
                <c:pt idx="59">
                  <c:v>56027</c:v>
                </c:pt>
                <c:pt idx="60">
                  <c:v>56028</c:v>
                </c:pt>
                <c:pt idx="61">
                  <c:v>56029</c:v>
                </c:pt>
                <c:pt idx="62">
                  <c:v>56030</c:v>
                </c:pt>
                <c:pt idx="63">
                  <c:v>56031</c:v>
                </c:pt>
                <c:pt idx="64">
                  <c:v>56032</c:v>
                </c:pt>
                <c:pt idx="65">
                  <c:v>56033</c:v>
                </c:pt>
                <c:pt idx="66">
                  <c:v>56034</c:v>
                </c:pt>
                <c:pt idx="67">
                  <c:v>56035</c:v>
                </c:pt>
                <c:pt idx="68">
                  <c:v>56036</c:v>
                </c:pt>
                <c:pt idx="69">
                  <c:v>56037</c:v>
                </c:pt>
                <c:pt idx="70">
                  <c:v>56038</c:v>
                </c:pt>
                <c:pt idx="71">
                  <c:v>56039</c:v>
                </c:pt>
                <c:pt idx="72">
                  <c:v>56040</c:v>
                </c:pt>
                <c:pt idx="73">
                  <c:v>56041</c:v>
                </c:pt>
                <c:pt idx="74">
                  <c:v>56042</c:v>
                </c:pt>
                <c:pt idx="75">
                  <c:v>56043</c:v>
                </c:pt>
                <c:pt idx="76">
                  <c:v>56044</c:v>
                </c:pt>
                <c:pt idx="77">
                  <c:v>56045</c:v>
                </c:pt>
                <c:pt idx="78">
                  <c:v>56046</c:v>
                </c:pt>
                <c:pt idx="79">
                  <c:v>56047</c:v>
                </c:pt>
                <c:pt idx="80">
                  <c:v>56048</c:v>
                </c:pt>
                <c:pt idx="81">
                  <c:v>56049</c:v>
                </c:pt>
                <c:pt idx="82">
                  <c:v>56050</c:v>
                </c:pt>
                <c:pt idx="83">
                  <c:v>56051</c:v>
                </c:pt>
                <c:pt idx="84">
                  <c:v>56052</c:v>
                </c:pt>
                <c:pt idx="85">
                  <c:v>56053</c:v>
                </c:pt>
                <c:pt idx="86">
                  <c:v>56054</c:v>
                </c:pt>
                <c:pt idx="87">
                  <c:v>56055</c:v>
                </c:pt>
                <c:pt idx="88">
                  <c:v>56056</c:v>
                </c:pt>
                <c:pt idx="89">
                  <c:v>56057</c:v>
                </c:pt>
                <c:pt idx="90">
                  <c:v>56058</c:v>
                </c:pt>
                <c:pt idx="91">
                  <c:v>56059</c:v>
                </c:pt>
                <c:pt idx="92">
                  <c:v>56060</c:v>
                </c:pt>
                <c:pt idx="93">
                  <c:v>56061</c:v>
                </c:pt>
                <c:pt idx="94">
                  <c:v>56062</c:v>
                </c:pt>
                <c:pt idx="95">
                  <c:v>56063</c:v>
                </c:pt>
                <c:pt idx="96">
                  <c:v>56064</c:v>
                </c:pt>
                <c:pt idx="97">
                  <c:v>56065</c:v>
                </c:pt>
                <c:pt idx="98">
                  <c:v>56066</c:v>
                </c:pt>
                <c:pt idx="99">
                  <c:v>56067</c:v>
                </c:pt>
                <c:pt idx="100">
                  <c:v>56068</c:v>
                </c:pt>
                <c:pt idx="101">
                  <c:v>56069</c:v>
                </c:pt>
                <c:pt idx="102">
                  <c:v>56070</c:v>
                </c:pt>
                <c:pt idx="103">
                  <c:v>56071</c:v>
                </c:pt>
                <c:pt idx="104">
                  <c:v>56072</c:v>
                </c:pt>
                <c:pt idx="105">
                  <c:v>56073</c:v>
                </c:pt>
                <c:pt idx="106">
                  <c:v>56074</c:v>
                </c:pt>
                <c:pt idx="107">
                  <c:v>56075</c:v>
                </c:pt>
                <c:pt idx="108">
                  <c:v>56076</c:v>
                </c:pt>
                <c:pt idx="109">
                  <c:v>56077</c:v>
                </c:pt>
                <c:pt idx="110">
                  <c:v>56078</c:v>
                </c:pt>
                <c:pt idx="111">
                  <c:v>56079</c:v>
                </c:pt>
                <c:pt idx="112">
                  <c:v>56080</c:v>
                </c:pt>
                <c:pt idx="113">
                  <c:v>56081</c:v>
                </c:pt>
                <c:pt idx="114">
                  <c:v>56082</c:v>
                </c:pt>
                <c:pt idx="115">
                  <c:v>56083</c:v>
                </c:pt>
                <c:pt idx="116">
                  <c:v>56084</c:v>
                </c:pt>
                <c:pt idx="117">
                  <c:v>56085</c:v>
                </c:pt>
                <c:pt idx="118">
                  <c:v>56086</c:v>
                </c:pt>
                <c:pt idx="119">
                  <c:v>56087</c:v>
                </c:pt>
                <c:pt idx="120">
                  <c:v>56088</c:v>
                </c:pt>
                <c:pt idx="121">
                  <c:v>56089</c:v>
                </c:pt>
                <c:pt idx="122">
                  <c:v>56090</c:v>
                </c:pt>
                <c:pt idx="123">
                  <c:v>56091</c:v>
                </c:pt>
                <c:pt idx="124">
                  <c:v>56092</c:v>
                </c:pt>
                <c:pt idx="125">
                  <c:v>56093</c:v>
                </c:pt>
                <c:pt idx="126">
                  <c:v>56094</c:v>
                </c:pt>
                <c:pt idx="127">
                  <c:v>56095</c:v>
                </c:pt>
                <c:pt idx="128">
                  <c:v>56096</c:v>
                </c:pt>
                <c:pt idx="129">
                  <c:v>56097</c:v>
                </c:pt>
                <c:pt idx="130">
                  <c:v>56098</c:v>
                </c:pt>
                <c:pt idx="131">
                  <c:v>56099</c:v>
                </c:pt>
                <c:pt idx="132">
                  <c:v>56100</c:v>
                </c:pt>
                <c:pt idx="133">
                  <c:v>56101</c:v>
                </c:pt>
                <c:pt idx="134">
                  <c:v>56102</c:v>
                </c:pt>
                <c:pt idx="135">
                  <c:v>56103</c:v>
                </c:pt>
                <c:pt idx="136">
                  <c:v>56104</c:v>
                </c:pt>
                <c:pt idx="137">
                  <c:v>56105</c:v>
                </c:pt>
                <c:pt idx="138">
                  <c:v>56106</c:v>
                </c:pt>
                <c:pt idx="139">
                  <c:v>56107</c:v>
                </c:pt>
                <c:pt idx="140">
                  <c:v>56108</c:v>
                </c:pt>
                <c:pt idx="141">
                  <c:v>56109</c:v>
                </c:pt>
                <c:pt idx="142">
                  <c:v>56110</c:v>
                </c:pt>
                <c:pt idx="143">
                  <c:v>56111</c:v>
                </c:pt>
                <c:pt idx="144">
                  <c:v>56112</c:v>
                </c:pt>
                <c:pt idx="145">
                  <c:v>56113</c:v>
                </c:pt>
                <c:pt idx="146">
                  <c:v>56114</c:v>
                </c:pt>
                <c:pt idx="147">
                  <c:v>56115</c:v>
                </c:pt>
                <c:pt idx="148">
                  <c:v>56116</c:v>
                </c:pt>
                <c:pt idx="149">
                  <c:v>56117</c:v>
                </c:pt>
                <c:pt idx="150">
                  <c:v>56118</c:v>
                </c:pt>
                <c:pt idx="151">
                  <c:v>56119</c:v>
                </c:pt>
                <c:pt idx="152">
                  <c:v>56120</c:v>
                </c:pt>
                <c:pt idx="153">
                  <c:v>56121</c:v>
                </c:pt>
                <c:pt idx="154">
                  <c:v>56122</c:v>
                </c:pt>
                <c:pt idx="155">
                  <c:v>56123</c:v>
                </c:pt>
                <c:pt idx="156">
                  <c:v>56124</c:v>
                </c:pt>
                <c:pt idx="157">
                  <c:v>56125</c:v>
                </c:pt>
                <c:pt idx="158">
                  <c:v>56126</c:v>
                </c:pt>
                <c:pt idx="159">
                  <c:v>56127</c:v>
                </c:pt>
                <c:pt idx="160">
                  <c:v>56128</c:v>
                </c:pt>
                <c:pt idx="161">
                  <c:v>56129</c:v>
                </c:pt>
                <c:pt idx="162">
                  <c:v>56130</c:v>
                </c:pt>
                <c:pt idx="163">
                  <c:v>56131</c:v>
                </c:pt>
              </c:numCache>
            </c:numRef>
          </c:xVal>
          <c:yVal>
            <c:numRef>
              <c:f>Hoja1!$Q$2:$Q$165</c:f>
              <c:numCache>
                <c:formatCode>General</c:formatCode>
                <c:ptCount val="164"/>
                <c:pt idx="0">
                  <c:v>-3.4</c:v>
                </c:pt>
                <c:pt idx="1">
                  <c:v>-3.6</c:v>
                </c:pt>
                <c:pt idx="2">
                  <c:v>-4.3</c:v>
                </c:pt>
                <c:pt idx="3">
                  <c:v>-4.3</c:v>
                </c:pt>
                <c:pt idx="4">
                  <c:v>-3.4</c:v>
                </c:pt>
                <c:pt idx="5">
                  <c:v>-3.8</c:v>
                </c:pt>
                <c:pt idx="6">
                  <c:v>-6</c:v>
                </c:pt>
                <c:pt idx="7">
                  <c:v>-3.8</c:v>
                </c:pt>
                <c:pt idx="8">
                  <c:v>-5</c:v>
                </c:pt>
                <c:pt idx="9">
                  <c:v>-5.7</c:v>
                </c:pt>
                <c:pt idx="10">
                  <c:v>-4.5999999999999996</c:v>
                </c:pt>
                <c:pt idx="11">
                  <c:v>-5</c:v>
                </c:pt>
                <c:pt idx="12">
                  <c:v>-5.9</c:v>
                </c:pt>
                <c:pt idx="13">
                  <c:v>-6</c:v>
                </c:pt>
                <c:pt idx="14">
                  <c:v>-5.8</c:v>
                </c:pt>
                <c:pt idx="15">
                  <c:v>-4.7</c:v>
                </c:pt>
                <c:pt idx="16">
                  <c:v>-5</c:v>
                </c:pt>
                <c:pt idx="17">
                  <c:v>-4.3</c:v>
                </c:pt>
                <c:pt idx="18">
                  <c:v>-4.3</c:v>
                </c:pt>
                <c:pt idx="19">
                  <c:v>-5.7</c:v>
                </c:pt>
                <c:pt idx="20">
                  <c:v>-5.3</c:v>
                </c:pt>
                <c:pt idx="21">
                  <c:v>-6</c:v>
                </c:pt>
                <c:pt idx="22">
                  <c:v>-5.8</c:v>
                </c:pt>
                <c:pt idx="23">
                  <c:v>-3.1</c:v>
                </c:pt>
                <c:pt idx="24">
                  <c:v>-4.5</c:v>
                </c:pt>
                <c:pt idx="25">
                  <c:v>-4</c:v>
                </c:pt>
                <c:pt idx="26">
                  <c:v>-5</c:v>
                </c:pt>
                <c:pt idx="27">
                  <c:v>-4.4000000000000004</c:v>
                </c:pt>
                <c:pt idx="28">
                  <c:v>-3.3</c:v>
                </c:pt>
                <c:pt idx="29">
                  <c:v>-4.2</c:v>
                </c:pt>
                <c:pt idx="30">
                  <c:v>-4.0999999999999996</c:v>
                </c:pt>
                <c:pt idx="31">
                  <c:v>-5</c:v>
                </c:pt>
                <c:pt idx="32">
                  <c:v>-4.2</c:v>
                </c:pt>
                <c:pt idx="33">
                  <c:v>-3.9</c:v>
                </c:pt>
                <c:pt idx="34">
                  <c:v>-6.6</c:v>
                </c:pt>
                <c:pt idx="35">
                  <c:v>-6.3</c:v>
                </c:pt>
                <c:pt idx="36">
                  <c:v>-5.2</c:v>
                </c:pt>
                <c:pt idx="37">
                  <c:v>-3.3</c:v>
                </c:pt>
                <c:pt idx="38">
                  <c:v>-4.5</c:v>
                </c:pt>
                <c:pt idx="39">
                  <c:v>-5</c:v>
                </c:pt>
                <c:pt idx="40">
                  <c:v>-4.4000000000000004</c:v>
                </c:pt>
                <c:pt idx="41">
                  <c:v>-4.2</c:v>
                </c:pt>
                <c:pt idx="42">
                  <c:v>-4.5999999999999996</c:v>
                </c:pt>
                <c:pt idx="43">
                  <c:v>-5.4</c:v>
                </c:pt>
                <c:pt idx="44">
                  <c:v>-5</c:v>
                </c:pt>
                <c:pt idx="45">
                  <c:v>-3.6</c:v>
                </c:pt>
                <c:pt idx="46">
                  <c:v>-4.7</c:v>
                </c:pt>
                <c:pt idx="47">
                  <c:v>-5.7</c:v>
                </c:pt>
                <c:pt idx="48">
                  <c:v>-5.3</c:v>
                </c:pt>
                <c:pt idx="49">
                  <c:v>-4.7</c:v>
                </c:pt>
                <c:pt idx="50">
                  <c:v>-4.0999999999999996</c:v>
                </c:pt>
                <c:pt idx="51">
                  <c:v>-4</c:v>
                </c:pt>
                <c:pt idx="52">
                  <c:v>-5.2</c:v>
                </c:pt>
                <c:pt idx="53">
                  <c:v>-4.2</c:v>
                </c:pt>
                <c:pt idx="54">
                  <c:v>-4.3</c:v>
                </c:pt>
                <c:pt idx="55">
                  <c:v>-5.5</c:v>
                </c:pt>
                <c:pt idx="56">
                  <c:v>-4.5999999999999996</c:v>
                </c:pt>
                <c:pt idx="57">
                  <c:v>-5.0999999999999996</c:v>
                </c:pt>
                <c:pt idx="58">
                  <c:v>1.3</c:v>
                </c:pt>
                <c:pt idx="59">
                  <c:v>0.6</c:v>
                </c:pt>
                <c:pt idx="60">
                  <c:v>0.4</c:v>
                </c:pt>
                <c:pt idx="61">
                  <c:v>1</c:v>
                </c:pt>
                <c:pt idx="62">
                  <c:v>0.5</c:v>
                </c:pt>
                <c:pt idx="63">
                  <c:v>0.5</c:v>
                </c:pt>
                <c:pt idx="64">
                  <c:v>0.6</c:v>
                </c:pt>
                <c:pt idx="65">
                  <c:v>2.9</c:v>
                </c:pt>
                <c:pt idx="66">
                  <c:v>2.7</c:v>
                </c:pt>
                <c:pt idx="67">
                  <c:v>2.6</c:v>
                </c:pt>
                <c:pt idx="68">
                  <c:v>2.9</c:v>
                </c:pt>
                <c:pt idx="69">
                  <c:v>4.5</c:v>
                </c:pt>
                <c:pt idx="70">
                  <c:v>3.1</c:v>
                </c:pt>
                <c:pt idx="71">
                  <c:v>4.0999999999999996</c:v>
                </c:pt>
                <c:pt idx="72">
                  <c:v>3.9</c:v>
                </c:pt>
                <c:pt idx="73">
                  <c:v>3.7</c:v>
                </c:pt>
                <c:pt idx="74">
                  <c:v>4.0999999999999996</c:v>
                </c:pt>
                <c:pt idx="75">
                  <c:v>5.3</c:v>
                </c:pt>
                <c:pt idx="76">
                  <c:v>6.9</c:v>
                </c:pt>
                <c:pt idx="77">
                  <c:v>6</c:v>
                </c:pt>
                <c:pt idx="78">
                  <c:v>7.1</c:v>
                </c:pt>
                <c:pt idx="79">
                  <c:v>8.3000000000000007</c:v>
                </c:pt>
                <c:pt idx="80">
                  <c:v>10.5</c:v>
                </c:pt>
                <c:pt idx="81">
                  <c:v>9.3000000000000007</c:v>
                </c:pt>
                <c:pt idx="82">
                  <c:v>9.6</c:v>
                </c:pt>
                <c:pt idx="83">
                  <c:v>9.6999999999999993</c:v>
                </c:pt>
                <c:pt idx="84">
                  <c:v>9.5</c:v>
                </c:pt>
                <c:pt idx="85">
                  <c:v>9.4</c:v>
                </c:pt>
                <c:pt idx="86">
                  <c:v>9.3000000000000007</c:v>
                </c:pt>
                <c:pt idx="87">
                  <c:v>11.7</c:v>
                </c:pt>
                <c:pt idx="88">
                  <c:v>11.4</c:v>
                </c:pt>
                <c:pt idx="89">
                  <c:v>10.5</c:v>
                </c:pt>
                <c:pt idx="90">
                  <c:v>10.9</c:v>
                </c:pt>
                <c:pt idx="91">
                  <c:v>10.4</c:v>
                </c:pt>
                <c:pt idx="92">
                  <c:v>10.199999999999999</c:v>
                </c:pt>
                <c:pt idx="93">
                  <c:v>8.9</c:v>
                </c:pt>
                <c:pt idx="94">
                  <c:v>10.4</c:v>
                </c:pt>
                <c:pt idx="95">
                  <c:v>9.4</c:v>
                </c:pt>
                <c:pt idx="96">
                  <c:v>9.1</c:v>
                </c:pt>
                <c:pt idx="97">
                  <c:v>10.8</c:v>
                </c:pt>
                <c:pt idx="98">
                  <c:v>11</c:v>
                </c:pt>
                <c:pt idx="99">
                  <c:v>10.199999999999999</c:v>
                </c:pt>
                <c:pt idx="100">
                  <c:v>7.5</c:v>
                </c:pt>
                <c:pt idx="101">
                  <c:v>8.6</c:v>
                </c:pt>
                <c:pt idx="102">
                  <c:v>6.9</c:v>
                </c:pt>
                <c:pt idx="103">
                  <c:v>6.8</c:v>
                </c:pt>
                <c:pt idx="104">
                  <c:v>7.3</c:v>
                </c:pt>
                <c:pt idx="105">
                  <c:v>5.4</c:v>
                </c:pt>
                <c:pt idx="106">
                  <c:v>5.9</c:v>
                </c:pt>
                <c:pt idx="107">
                  <c:v>5.4</c:v>
                </c:pt>
                <c:pt idx="108">
                  <c:v>3.8</c:v>
                </c:pt>
                <c:pt idx="109">
                  <c:v>4.7</c:v>
                </c:pt>
                <c:pt idx="110">
                  <c:v>4.2</c:v>
                </c:pt>
                <c:pt idx="111">
                  <c:v>4.9000000000000004</c:v>
                </c:pt>
                <c:pt idx="112">
                  <c:v>3.6</c:v>
                </c:pt>
                <c:pt idx="113">
                  <c:v>5</c:v>
                </c:pt>
                <c:pt idx="114">
                  <c:v>7.6</c:v>
                </c:pt>
                <c:pt idx="115">
                  <c:v>6.6</c:v>
                </c:pt>
                <c:pt idx="116">
                  <c:v>6.8</c:v>
                </c:pt>
                <c:pt idx="117">
                  <c:v>6</c:v>
                </c:pt>
                <c:pt idx="118">
                  <c:v>6.3</c:v>
                </c:pt>
                <c:pt idx="119">
                  <c:v>6.8</c:v>
                </c:pt>
                <c:pt idx="120">
                  <c:v>6</c:v>
                </c:pt>
                <c:pt idx="121">
                  <c:v>8.4</c:v>
                </c:pt>
                <c:pt idx="122">
                  <c:v>8.6</c:v>
                </c:pt>
                <c:pt idx="123">
                  <c:v>8.1</c:v>
                </c:pt>
                <c:pt idx="124">
                  <c:v>7.2</c:v>
                </c:pt>
                <c:pt idx="125">
                  <c:v>7.8</c:v>
                </c:pt>
                <c:pt idx="126">
                  <c:v>7.2</c:v>
                </c:pt>
                <c:pt idx="127">
                  <c:v>6.4</c:v>
                </c:pt>
                <c:pt idx="128">
                  <c:v>6.9</c:v>
                </c:pt>
                <c:pt idx="129">
                  <c:v>6.6</c:v>
                </c:pt>
                <c:pt idx="130">
                  <c:v>6.7</c:v>
                </c:pt>
                <c:pt idx="131">
                  <c:v>6.4</c:v>
                </c:pt>
                <c:pt idx="132">
                  <c:v>5.4</c:v>
                </c:pt>
                <c:pt idx="133">
                  <c:v>6.6</c:v>
                </c:pt>
                <c:pt idx="134">
                  <c:v>5.5</c:v>
                </c:pt>
                <c:pt idx="135">
                  <c:v>5.7</c:v>
                </c:pt>
                <c:pt idx="136">
                  <c:v>5.4</c:v>
                </c:pt>
                <c:pt idx="137">
                  <c:v>4.2</c:v>
                </c:pt>
                <c:pt idx="138">
                  <c:v>4.3</c:v>
                </c:pt>
                <c:pt idx="139">
                  <c:v>4.2</c:v>
                </c:pt>
                <c:pt idx="140">
                  <c:v>4</c:v>
                </c:pt>
                <c:pt idx="141">
                  <c:v>4.4000000000000004</c:v>
                </c:pt>
                <c:pt idx="142">
                  <c:v>4.7</c:v>
                </c:pt>
                <c:pt idx="143">
                  <c:v>4.5</c:v>
                </c:pt>
                <c:pt idx="144">
                  <c:v>4.9000000000000004</c:v>
                </c:pt>
                <c:pt idx="145">
                  <c:v>3.8</c:v>
                </c:pt>
                <c:pt idx="146">
                  <c:v>3.6</c:v>
                </c:pt>
                <c:pt idx="147">
                  <c:v>4.4000000000000004</c:v>
                </c:pt>
                <c:pt idx="148">
                  <c:v>4.2</c:v>
                </c:pt>
                <c:pt idx="149">
                  <c:v>2.9</c:v>
                </c:pt>
                <c:pt idx="150">
                  <c:v>3.8</c:v>
                </c:pt>
                <c:pt idx="151">
                  <c:v>2.6</c:v>
                </c:pt>
                <c:pt idx="152">
                  <c:v>3.2</c:v>
                </c:pt>
                <c:pt idx="153">
                  <c:v>2.8</c:v>
                </c:pt>
                <c:pt idx="154">
                  <c:v>2.9</c:v>
                </c:pt>
                <c:pt idx="155">
                  <c:v>2.2000000000000002</c:v>
                </c:pt>
                <c:pt idx="156">
                  <c:v>0.6</c:v>
                </c:pt>
                <c:pt idx="157">
                  <c:v>0.8</c:v>
                </c:pt>
                <c:pt idx="158">
                  <c:v>1.1000000000000001</c:v>
                </c:pt>
                <c:pt idx="159">
                  <c:v>1.4</c:v>
                </c:pt>
                <c:pt idx="160">
                  <c:v>0.9</c:v>
                </c:pt>
                <c:pt idx="161">
                  <c:v>1.8</c:v>
                </c:pt>
                <c:pt idx="162">
                  <c:v>-0.1</c:v>
                </c:pt>
                <c:pt idx="163">
                  <c:v>2.1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202368"/>
        <c:axId val="182204288"/>
      </c:scatterChart>
      <c:valAx>
        <c:axId val="182202368"/>
        <c:scaling>
          <c:orientation val="minMax"/>
          <c:min val="5596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s-MX" sz="1800"/>
                  <a:t>MJD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204288"/>
        <c:crossesAt val="-20"/>
        <c:crossBetween val="midCat"/>
      </c:valAx>
      <c:valAx>
        <c:axId val="182204288"/>
        <c:scaling>
          <c:orientation val="minMax"/>
          <c:max val="25"/>
          <c:min val="-2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s-MX" sz="1800"/>
                  <a:t>Time difference / ns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2023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174864121578966"/>
          <c:y val="0.65015676910249509"/>
          <c:w val="0.18663498196880948"/>
          <c:h val="0.109479989950759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02237459101254"/>
          <c:y val="0.19478809276256087"/>
          <c:w val="0.63549699937440862"/>
          <c:h val="0.52580107493819028"/>
        </c:manualLayout>
      </c:layout>
      <c:scatterChart>
        <c:scatterStyle val="smoothMarker"/>
        <c:varyColors val="0"/>
        <c:ser>
          <c:idx val="0"/>
          <c:order val="0"/>
          <c:tx>
            <c:v>UTC - UTC(NIST)</c:v>
          </c:tx>
          <c:xVal>
            <c:numRef>
              <c:f>Hoja1!$D$2:$D$164</c:f>
              <c:numCache>
                <c:formatCode>General</c:formatCode>
                <c:ptCount val="163"/>
                <c:pt idx="0">
                  <c:v>55969</c:v>
                </c:pt>
                <c:pt idx="1">
                  <c:v>55970</c:v>
                </c:pt>
                <c:pt idx="2">
                  <c:v>55971</c:v>
                </c:pt>
                <c:pt idx="3">
                  <c:v>55972</c:v>
                </c:pt>
                <c:pt idx="4">
                  <c:v>55973</c:v>
                </c:pt>
                <c:pt idx="5">
                  <c:v>55974</c:v>
                </c:pt>
                <c:pt idx="6">
                  <c:v>55975</c:v>
                </c:pt>
                <c:pt idx="7">
                  <c:v>55976</c:v>
                </c:pt>
                <c:pt idx="8">
                  <c:v>55977</c:v>
                </c:pt>
                <c:pt idx="9">
                  <c:v>55978</c:v>
                </c:pt>
                <c:pt idx="10">
                  <c:v>55979</c:v>
                </c:pt>
                <c:pt idx="11">
                  <c:v>55980</c:v>
                </c:pt>
                <c:pt idx="12">
                  <c:v>55981</c:v>
                </c:pt>
                <c:pt idx="13">
                  <c:v>55982</c:v>
                </c:pt>
                <c:pt idx="14">
                  <c:v>55983</c:v>
                </c:pt>
                <c:pt idx="15">
                  <c:v>55984</c:v>
                </c:pt>
                <c:pt idx="16">
                  <c:v>55985</c:v>
                </c:pt>
                <c:pt idx="17">
                  <c:v>55986</c:v>
                </c:pt>
                <c:pt idx="18">
                  <c:v>55987</c:v>
                </c:pt>
                <c:pt idx="19">
                  <c:v>55988</c:v>
                </c:pt>
                <c:pt idx="20">
                  <c:v>55989</c:v>
                </c:pt>
                <c:pt idx="21">
                  <c:v>55990</c:v>
                </c:pt>
                <c:pt idx="22">
                  <c:v>55991</c:v>
                </c:pt>
                <c:pt idx="23">
                  <c:v>55992</c:v>
                </c:pt>
                <c:pt idx="24">
                  <c:v>55993</c:v>
                </c:pt>
                <c:pt idx="25">
                  <c:v>55994</c:v>
                </c:pt>
                <c:pt idx="26">
                  <c:v>55995</c:v>
                </c:pt>
                <c:pt idx="27">
                  <c:v>55996</c:v>
                </c:pt>
                <c:pt idx="28">
                  <c:v>55997</c:v>
                </c:pt>
                <c:pt idx="29">
                  <c:v>55998</c:v>
                </c:pt>
                <c:pt idx="30">
                  <c:v>55999</c:v>
                </c:pt>
                <c:pt idx="31">
                  <c:v>56000</c:v>
                </c:pt>
                <c:pt idx="32">
                  <c:v>56001</c:v>
                </c:pt>
                <c:pt idx="33">
                  <c:v>56002</c:v>
                </c:pt>
                <c:pt idx="34">
                  <c:v>56003</c:v>
                </c:pt>
                <c:pt idx="35">
                  <c:v>56004</c:v>
                </c:pt>
                <c:pt idx="36">
                  <c:v>56005</c:v>
                </c:pt>
                <c:pt idx="37">
                  <c:v>56006</c:v>
                </c:pt>
                <c:pt idx="38">
                  <c:v>56007</c:v>
                </c:pt>
                <c:pt idx="39">
                  <c:v>56008</c:v>
                </c:pt>
                <c:pt idx="40">
                  <c:v>56009</c:v>
                </c:pt>
                <c:pt idx="41">
                  <c:v>56010</c:v>
                </c:pt>
                <c:pt idx="42">
                  <c:v>56011</c:v>
                </c:pt>
                <c:pt idx="43">
                  <c:v>56012</c:v>
                </c:pt>
                <c:pt idx="44">
                  <c:v>56013</c:v>
                </c:pt>
                <c:pt idx="45">
                  <c:v>56014</c:v>
                </c:pt>
                <c:pt idx="46">
                  <c:v>56015</c:v>
                </c:pt>
                <c:pt idx="47">
                  <c:v>56016</c:v>
                </c:pt>
                <c:pt idx="48">
                  <c:v>56017</c:v>
                </c:pt>
                <c:pt idx="49">
                  <c:v>56018</c:v>
                </c:pt>
                <c:pt idx="50">
                  <c:v>56019</c:v>
                </c:pt>
                <c:pt idx="51">
                  <c:v>56020</c:v>
                </c:pt>
                <c:pt idx="52">
                  <c:v>56021</c:v>
                </c:pt>
                <c:pt idx="53">
                  <c:v>56022</c:v>
                </c:pt>
                <c:pt idx="54">
                  <c:v>56023</c:v>
                </c:pt>
                <c:pt idx="55">
                  <c:v>56024</c:v>
                </c:pt>
                <c:pt idx="56">
                  <c:v>56025</c:v>
                </c:pt>
                <c:pt idx="57">
                  <c:v>56026</c:v>
                </c:pt>
                <c:pt idx="58">
                  <c:v>56027</c:v>
                </c:pt>
                <c:pt idx="59">
                  <c:v>56028</c:v>
                </c:pt>
                <c:pt idx="60">
                  <c:v>56029</c:v>
                </c:pt>
                <c:pt idx="61">
                  <c:v>56030</c:v>
                </c:pt>
                <c:pt idx="62">
                  <c:v>56031</c:v>
                </c:pt>
                <c:pt idx="63">
                  <c:v>56032</c:v>
                </c:pt>
                <c:pt idx="64">
                  <c:v>56033</c:v>
                </c:pt>
                <c:pt idx="65">
                  <c:v>56034</c:v>
                </c:pt>
                <c:pt idx="66">
                  <c:v>56035</c:v>
                </c:pt>
                <c:pt idx="67">
                  <c:v>56036</c:v>
                </c:pt>
                <c:pt idx="68">
                  <c:v>56037</c:v>
                </c:pt>
                <c:pt idx="69">
                  <c:v>56038</c:v>
                </c:pt>
                <c:pt idx="70">
                  <c:v>56039</c:v>
                </c:pt>
                <c:pt idx="71">
                  <c:v>56040</c:v>
                </c:pt>
                <c:pt idx="72">
                  <c:v>56041</c:v>
                </c:pt>
                <c:pt idx="73">
                  <c:v>56042</c:v>
                </c:pt>
                <c:pt idx="74">
                  <c:v>56043</c:v>
                </c:pt>
                <c:pt idx="75">
                  <c:v>56044</c:v>
                </c:pt>
                <c:pt idx="76">
                  <c:v>56045</c:v>
                </c:pt>
                <c:pt idx="77">
                  <c:v>56046</c:v>
                </c:pt>
                <c:pt idx="78">
                  <c:v>56047</c:v>
                </c:pt>
                <c:pt idx="79">
                  <c:v>56048</c:v>
                </c:pt>
                <c:pt idx="80">
                  <c:v>56049</c:v>
                </c:pt>
                <c:pt idx="81">
                  <c:v>56050</c:v>
                </c:pt>
                <c:pt idx="82">
                  <c:v>56051</c:v>
                </c:pt>
                <c:pt idx="83">
                  <c:v>56052</c:v>
                </c:pt>
                <c:pt idx="84">
                  <c:v>56053</c:v>
                </c:pt>
                <c:pt idx="85">
                  <c:v>56054</c:v>
                </c:pt>
                <c:pt idx="86">
                  <c:v>56055</c:v>
                </c:pt>
                <c:pt idx="87">
                  <c:v>56056</c:v>
                </c:pt>
                <c:pt idx="88">
                  <c:v>56057</c:v>
                </c:pt>
                <c:pt idx="89">
                  <c:v>56058</c:v>
                </c:pt>
                <c:pt idx="90">
                  <c:v>56059</c:v>
                </c:pt>
                <c:pt idx="91">
                  <c:v>56060</c:v>
                </c:pt>
                <c:pt idx="92">
                  <c:v>56061</c:v>
                </c:pt>
                <c:pt idx="93">
                  <c:v>56062</c:v>
                </c:pt>
                <c:pt idx="94">
                  <c:v>56063</c:v>
                </c:pt>
                <c:pt idx="95">
                  <c:v>56064</c:v>
                </c:pt>
                <c:pt idx="96">
                  <c:v>56065</c:v>
                </c:pt>
                <c:pt idx="97">
                  <c:v>56066</c:v>
                </c:pt>
                <c:pt idx="98">
                  <c:v>56067</c:v>
                </c:pt>
                <c:pt idx="99">
                  <c:v>56068</c:v>
                </c:pt>
                <c:pt idx="100">
                  <c:v>56069</c:v>
                </c:pt>
                <c:pt idx="101">
                  <c:v>56070</c:v>
                </c:pt>
                <c:pt idx="102">
                  <c:v>56071</c:v>
                </c:pt>
                <c:pt idx="103">
                  <c:v>56072</c:v>
                </c:pt>
                <c:pt idx="104">
                  <c:v>56073</c:v>
                </c:pt>
                <c:pt idx="105">
                  <c:v>56074</c:v>
                </c:pt>
                <c:pt idx="106">
                  <c:v>56075</c:v>
                </c:pt>
                <c:pt idx="107">
                  <c:v>56076</c:v>
                </c:pt>
                <c:pt idx="108">
                  <c:v>56077</c:v>
                </c:pt>
                <c:pt idx="109">
                  <c:v>56078</c:v>
                </c:pt>
                <c:pt idx="110">
                  <c:v>56079</c:v>
                </c:pt>
                <c:pt idx="111">
                  <c:v>56080</c:v>
                </c:pt>
                <c:pt idx="112">
                  <c:v>56081</c:v>
                </c:pt>
                <c:pt idx="113">
                  <c:v>56082</c:v>
                </c:pt>
                <c:pt idx="114">
                  <c:v>56083</c:v>
                </c:pt>
                <c:pt idx="115">
                  <c:v>56084</c:v>
                </c:pt>
                <c:pt idx="116">
                  <c:v>56085</c:v>
                </c:pt>
                <c:pt idx="117">
                  <c:v>56086</c:v>
                </c:pt>
                <c:pt idx="118">
                  <c:v>56087</c:v>
                </c:pt>
                <c:pt idx="119">
                  <c:v>56088</c:v>
                </c:pt>
                <c:pt idx="120">
                  <c:v>56089</c:v>
                </c:pt>
                <c:pt idx="121">
                  <c:v>56090</c:v>
                </c:pt>
                <c:pt idx="122">
                  <c:v>56091</c:v>
                </c:pt>
                <c:pt idx="123">
                  <c:v>56092</c:v>
                </c:pt>
                <c:pt idx="124">
                  <c:v>56093</c:v>
                </c:pt>
                <c:pt idx="125">
                  <c:v>56094</c:v>
                </c:pt>
                <c:pt idx="126">
                  <c:v>56095</c:v>
                </c:pt>
                <c:pt idx="127">
                  <c:v>56096</c:v>
                </c:pt>
                <c:pt idx="128">
                  <c:v>56097</c:v>
                </c:pt>
                <c:pt idx="129">
                  <c:v>56098</c:v>
                </c:pt>
                <c:pt idx="130">
                  <c:v>56099</c:v>
                </c:pt>
                <c:pt idx="131">
                  <c:v>56100</c:v>
                </c:pt>
                <c:pt idx="132">
                  <c:v>56101</c:v>
                </c:pt>
                <c:pt idx="133">
                  <c:v>56102</c:v>
                </c:pt>
                <c:pt idx="134">
                  <c:v>56103</c:v>
                </c:pt>
                <c:pt idx="135">
                  <c:v>56104</c:v>
                </c:pt>
                <c:pt idx="136">
                  <c:v>56105</c:v>
                </c:pt>
                <c:pt idx="137">
                  <c:v>56106</c:v>
                </c:pt>
                <c:pt idx="138">
                  <c:v>56107</c:v>
                </c:pt>
                <c:pt idx="139">
                  <c:v>56108</c:v>
                </c:pt>
                <c:pt idx="140">
                  <c:v>56109</c:v>
                </c:pt>
                <c:pt idx="141">
                  <c:v>56110</c:v>
                </c:pt>
                <c:pt idx="142">
                  <c:v>56111</c:v>
                </c:pt>
                <c:pt idx="143">
                  <c:v>56112</c:v>
                </c:pt>
                <c:pt idx="144">
                  <c:v>56113</c:v>
                </c:pt>
                <c:pt idx="145">
                  <c:v>56114</c:v>
                </c:pt>
                <c:pt idx="146">
                  <c:v>56115</c:v>
                </c:pt>
                <c:pt idx="147">
                  <c:v>56116</c:v>
                </c:pt>
                <c:pt idx="148">
                  <c:v>56117</c:v>
                </c:pt>
                <c:pt idx="149">
                  <c:v>56118</c:v>
                </c:pt>
                <c:pt idx="150">
                  <c:v>56119</c:v>
                </c:pt>
                <c:pt idx="151">
                  <c:v>56120</c:v>
                </c:pt>
                <c:pt idx="152">
                  <c:v>56121</c:v>
                </c:pt>
                <c:pt idx="153">
                  <c:v>56122</c:v>
                </c:pt>
                <c:pt idx="154">
                  <c:v>56123</c:v>
                </c:pt>
                <c:pt idx="155">
                  <c:v>56124</c:v>
                </c:pt>
                <c:pt idx="156">
                  <c:v>56125</c:v>
                </c:pt>
                <c:pt idx="157">
                  <c:v>56126</c:v>
                </c:pt>
                <c:pt idx="158">
                  <c:v>56127</c:v>
                </c:pt>
                <c:pt idx="159">
                  <c:v>56128</c:v>
                </c:pt>
                <c:pt idx="160">
                  <c:v>56129</c:v>
                </c:pt>
                <c:pt idx="161">
                  <c:v>56130</c:v>
                </c:pt>
                <c:pt idx="162">
                  <c:v>56131</c:v>
                </c:pt>
              </c:numCache>
            </c:numRef>
          </c:xVal>
          <c:yVal>
            <c:numRef>
              <c:f>Hoja1!$E$2:$E$164</c:f>
              <c:numCache>
                <c:formatCode>General</c:formatCode>
                <c:ptCount val="163"/>
                <c:pt idx="0">
                  <c:v>-3.3</c:v>
                </c:pt>
                <c:pt idx="1">
                  <c:v>-4.4000000000000004</c:v>
                </c:pt>
                <c:pt idx="2">
                  <c:v>-4.46</c:v>
                </c:pt>
                <c:pt idx="3">
                  <c:v>-6.8</c:v>
                </c:pt>
                <c:pt idx="4">
                  <c:v>-2.9499999999999997</c:v>
                </c:pt>
                <c:pt idx="5">
                  <c:v>-4.4400000000000004</c:v>
                </c:pt>
                <c:pt idx="6">
                  <c:v>-4.4800000000000004</c:v>
                </c:pt>
                <c:pt idx="7">
                  <c:v>-6.1099999999999985</c:v>
                </c:pt>
                <c:pt idx="8">
                  <c:v>-3.7600000000000002</c:v>
                </c:pt>
                <c:pt idx="9">
                  <c:v>-4.08</c:v>
                </c:pt>
                <c:pt idx="10">
                  <c:v>-4.54</c:v>
                </c:pt>
                <c:pt idx="11">
                  <c:v>-3.16</c:v>
                </c:pt>
                <c:pt idx="12">
                  <c:v>-3.09</c:v>
                </c:pt>
                <c:pt idx="13">
                  <c:v>-3.19</c:v>
                </c:pt>
                <c:pt idx="14">
                  <c:v>-5.8199999999999985</c:v>
                </c:pt>
                <c:pt idx="15">
                  <c:v>-7.84</c:v>
                </c:pt>
                <c:pt idx="16">
                  <c:v>-4</c:v>
                </c:pt>
                <c:pt idx="17">
                  <c:v>-4.91</c:v>
                </c:pt>
                <c:pt idx="18">
                  <c:v>-5.45</c:v>
                </c:pt>
                <c:pt idx="19">
                  <c:v>-4.38</c:v>
                </c:pt>
                <c:pt idx="20">
                  <c:v>-5.56</c:v>
                </c:pt>
                <c:pt idx="21">
                  <c:v>-2.09</c:v>
                </c:pt>
                <c:pt idx="22">
                  <c:v>-0.25</c:v>
                </c:pt>
                <c:pt idx="23">
                  <c:v>-0.45</c:v>
                </c:pt>
                <c:pt idx="24">
                  <c:v>5.1499999999999995</c:v>
                </c:pt>
                <c:pt idx="25">
                  <c:v>4.8499999999999996</c:v>
                </c:pt>
                <c:pt idx="26">
                  <c:v>7.1099999999999985</c:v>
                </c:pt>
                <c:pt idx="27">
                  <c:v>7.42</c:v>
                </c:pt>
                <c:pt idx="28">
                  <c:v>8</c:v>
                </c:pt>
                <c:pt idx="29">
                  <c:v>9.08</c:v>
                </c:pt>
                <c:pt idx="30">
                  <c:v>4.63</c:v>
                </c:pt>
                <c:pt idx="31">
                  <c:v>1.29</c:v>
                </c:pt>
                <c:pt idx="32">
                  <c:v>1.73</c:v>
                </c:pt>
                <c:pt idx="33">
                  <c:v>1.21</c:v>
                </c:pt>
                <c:pt idx="34">
                  <c:v>0.82000000000000062</c:v>
                </c:pt>
                <c:pt idx="35">
                  <c:v>2.08</c:v>
                </c:pt>
                <c:pt idx="36">
                  <c:v>-2.0099999999999998</c:v>
                </c:pt>
                <c:pt idx="37">
                  <c:v>-1.3</c:v>
                </c:pt>
                <c:pt idx="38">
                  <c:v>-2.84</c:v>
                </c:pt>
                <c:pt idx="39">
                  <c:v>-3.44</c:v>
                </c:pt>
                <c:pt idx="40">
                  <c:v>-5.85</c:v>
                </c:pt>
                <c:pt idx="41">
                  <c:v>-3.96</c:v>
                </c:pt>
                <c:pt idx="42">
                  <c:v>-0.05</c:v>
                </c:pt>
                <c:pt idx="43">
                  <c:v>0.17</c:v>
                </c:pt>
                <c:pt idx="44">
                  <c:v>-2.0499999999999998</c:v>
                </c:pt>
                <c:pt idx="45">
                  <c:v>-2.94</c:v>
                </c:pt>
                <c:pt idx="46">
                  <c:v>-0.70000000000000062</c:v>
                </c:pt>
                <c:pt idx="47">
                  <c:v>-2.8299999999999987</c:v>
                </c:pt>
                <c:pt idx="48">
                  <c:v>0.85000000000000064</c:v>
                </c:pt>
                <c:pt idx="49">
                  <c:v>3.68</c:v>
                </c:pt>
                <c:pt idx="50">
                  <c:v>1.25</c:v>
                </c:pt>
                <c:pt idx="51">
                  <c:v>1.23</c:v>
                </c:pt>
                <c:pt idx="52">
                  <c:v>0.38000000000000039</c:v>
                </c:pt>
                <c:pt idx="53">
                  <c:v>3.44</c:v>
                </c:pt>
                <c:pt idx="54">
                  <c:v>3.7800000000000002</c:v>
                </c:pt>
                <c:pt idx="55">
                  <c:v>2.11</c:v>
                </c:pt>
                <c:pt idx="56">
                  <c:v>2.1800000000000002</c:v>
                </c:pt>
                <c:pt idx="57">
                  <c:v>2.3299999999999987</c:v>
                </c:pt>
                <c:pt idx="58">
                  <c:v>4.3499999999999996</c:v>
                </c:pt>
                <c:pt idx="59">
                  <c:v>0.69000000000000061</c:v>
                </c:pt>
                <c:pt idx="60">
                  <c:v>-1.86</c:v>
                </c:pt>
                <c:pt idx="61">
                  <c:v>0.71000000000000063</c:v>
                </c:pt>
                <c:pt idx="62">
                  <c:v>3.72</c:v>
                </c:pt>
                <c:pt idx="63">
                  <c:v>3.23</c:v>
                </c:pt>
                <c:pt idx="64">
                  <c:v>3.57</c:v>
                </c:pt>
                <c:pt idx="65">
                  <c:v>1.76</c:v>
                </c:pt>
                <c:pt idx="66">
                  <c:v>3.03</c:v>
                </c:pt>
                <c:pt idx="67">
                  <c:v>8.41</c:v>
                </c:pt>
                <c:pt idx="68">
                  <c:v>8.26</c:v>
                </c:pt>
                <c:pt idx="69">
                  <c:v>9.7000000000000011</c:v>
                </c:pt>
                <c:pt idx="70">
                  <c:v>10.52</c:v>
                </c:pt>
                <c:pt idx="71">
                  <c:v>9.5</c:v>
                </c:pt>
                <c:pt idx="72">
                  <c:v>16.010000000000005</c:v>
                </c:pt>
                <c:pt idx="73">
                  <c:v>14.53</c:v>
                </c:pt>
                <c:pt idx="74">
                  <c:v>12.71</c:v>
                </c:pt>
                <c:pt idx="75">
                  <c:v>8.11</c:v>
                </c:pt>
                <c:pt idx="76">
                  <c:v>6.1099999999999985</c:v>
                </c:pt>
                <c:pt idx="77">
                  <c:v>6.46</c:v>
                </c:pt>
                <c:pt idx="78">
                  <c:v>7.8</c:v>
                </c:pt>
                <c:pt idx="79">
                  <c:v>7.83</c:v>
                </c:pt>
                <c:pt idx="80">
                  <c:v>9.6300000000000008</c:v>
                </c:pt>
                <c:pt idx="81">
                  <c:v>10.55</c:v>
                </c:pt>
                <c:pt idx="82">
                  <c:v>9.99</c:v>
                </c:pt>
                <c:pt idx="83">
                  <c:v>5.8199999999999985</c:v>
                </c:pt>
                <c:pt idx="84">
                  <c:v>6.92</c:v>
                </c:pt>
                <c:pt idx="85">
                  <c:v>8.68</c:v>
                </c:pt>
                <c:pt idx="86">
                  <c:v>7.21</c:v>
                </c:pt>
                <c:pt idx="87">
                  <c:v>7.03</c:v>
                </c:pt>
                <c:pt idx="88">
                  <c:v>9.82</c:v>
                </c:pt>
                <c:pt idx="89">
                  <c:v>7.95</c:v>
                </c:pt>
                <c:pt idx="90">
                  <c:v>9.76</c:v>
                </c:pt>
                <c:pt idx="91">
                  <c:v>9.84</c:v>
                </c:pt>
                <c:pt idx="92">
                  <c:v>10.44</c:v>
                </c:pt>
                <c:pt idx="93">
                  <c:v>10.65</c:v>
                </c:pt>
                <c:pt idx="94">
                  <c:v>5.04</c:v>
                </c:pt>
                <c:pt idx="95">
                  <c:v>8.49</c:v>
                </c:pt>
                <c:pt idx="96">
                  <c:v>10.41</c:v>
                </c:pt>
                <c:pt idx="97">
                  <c:v>8.67</c:v>
                </c:pt>
                <c:pt idx="98">
                  <c:v>7.63</c:v>
                </c:pt>
                <c:pt idx="99">
                  <c:v>8.57</c:v>
                </c:pt>
                <c:pt idx="100">
                  <c:v>8.06</c:v>
                </c:pt>
                <c:pt idx="101">
                  <c:v>13.44</c:v>
                </c:pt>
                <c:pt idx="102">
                  <c:v>12.82</c:v>
                </c:pt>
                <c:pt idx="103">
                  <c:v>9.75</c:v>
                </c:pt>
                <c:pt idx="104">
                  <c:v>8.33</c:v>
                </c:pt>
                <c:pt idx="105">
                  <c:v>9.77</c:v>
                </c:pt>
                <c:pt idx="106">
                  <c:v>6.3199999999999985</c:v>
                </c:pt>
                <c:pt idx="107">
                  <c:v>8.01</c:v>
                </c:pt>
                <c:pt idx="108">
                  <c:v>7.56</c:v>
                </c:pt>
                <c:pt idx="109">
                  <c:v>9.7000000000000011</c:v>
                </c:pt>
                <c:pt idx="110">
                  <c:v>9.7900000000000009</c:v>
                </c:pt>
                <c:pt idx="111">
                  <c:v>5.96</c:v>
                </c:pt>
                <c:pt idx="112">
                  <c:v>10.77</c:v>
                </c:pt>
                <c:pt idx="113">
                  <c:v>10.64</c:v>
                </c:pt>
                <c:pt idx="114">
                  <c:v>10.29</c:v>
                </c:pt>
                <c:pt idx="115">
                  <c:v>8.2000000000000011</c:v>
                </c:pt>
                <c:pt idx="116">
                  <c:v>7.76</c:v>
                </c:pt>
                <c:pt idx="117">
                  <c:v>9.39</c:v>
                </c:pt>
                <c:pt idx="118">
                  <c:v>7.8599999999999985</c:v>
                </c:pt>
                <c:pt idx="119">
                  <c:v>5.42</c:v>
                </c:pt>
                <c:pt idx="120">
                  <c:v>5.48</c:v>
                </c:pt>
                <c:pt idx="121">
                  <c:v>7.33</c:v>
                </c:pt>
                <c:pt idx="122">
                  <c:v>6.55</c:v>
                </c:pt>
                <c:pt idx="123">
                  <c:v>4.09</c:v>
                </c:pt>
                <c:pt idx="124">
                  <c:v>2.48</c:v>
                </c:pt>
                <c:pt idx="125">
                  <c:v>3.74</c:v>
                </c:pt>
                <c:pt idx="126">
                  <c:v>5.48</c:v>
                </c:pt>
                <c:pt idx="127">
                  <c:v>8.81</c:v>
                </c:pt>
                <c:pt idx="128">
                  <c:v>8.8800000000000008</c:v>
                </c:pt>
                <c:pt idx="129">
                  <c:v>7.84</c:v>
                </c:pt>
                <c:pt idx="130">
                  <c:v>4.76</c:v>
                </c:pt>
                <c:pt idx="131">
                  <c:v>3.5</c:v>
                </c:pt>
                <c:pt idx="132">
                  <c:v>4.59</c:v>
                </c:pt>
                <c:pt idx="133">
                  <c:v>2.8</c:v>
                </c:pt>
                <c:pt idx="134">
                  <c:v>-2.4499999999999997</c:v>
                </c:pt>
                <c:pt idx="135">
                  <c:v>0.67000000000000093</c:v>
                </c:pt>
                <c:pt idx="136">
                  <c:v>1.9800000000000013</c:v>
                </c:pt>
                <c:pt idx="137">
                  <c:v>1.79</c:v>
                </c:pt>
                <c:pt idx="138">
                  <c:v>0.24000000000000016</c:v>
                </c:pt>
                <c:pt idx="139">
                  <c:v>1.75</c:v>
                </c:pt>
                <c:pt idx="140">
                  <c:v>4.4700000000000024</c:v>
                </c:pt>
                <c:pt idx="141">
                  <c:v>2.9099999999999997</c:v>
                </c:pt>
                <c:pt idx="142">
                  <c:v>4.4300000000000024</c:v>
                </c:pt>
                <c:pt idx="143">
                  <c:v>4.1899999999999995</c:v>
                </c:pt>
                <c:pt idx="144">
                  <c:v>5.2700000000000014</c:v>
                </c:pt>
                <c:pt idx="145">
                  <c:v>1.6600000000000001</c:v>
                </c:pt>
                <c:pt idx="146">
                  <c:v>3.9499999999999997</c:v>
                </c:pt>
                <c:pt idx="147">
                  <c:v>3.14</c:v>
                </c:pt>
                <c:pt idx="148">
                  <c:v>3.9</c:v>
                </c:pt>
                <c:pt idx="149">
                  <c:v>11.86000000000001</c:v>
                </c:pt>
                <c:pt idx="150">
                  <c:v>9.44</c:v>
                </c:pt>
                <c:pt idx="151">
                  <c:v>8.18</c:v>
                </c:pt>
                <c:pt idx="152">
                  <c:v>7.02</c:v>
                </c:pt>
                <c:pt idx="153">
                  <c:v>4.0999999999999996</c:v>
                </c:pt>
                <c:pt idx="154">
                  <c:v>4.83</c:v>
                </c:pt>
                <c:pt idx="155">
                  <c:v>10.58</c:v>
                </c:pt>
                <c:pt idx="156">
                  <c:v>7.74</c:v>
                </c:pt>
                <c:pt idx="157">
                  <c:v>5.0599999999999996</c:v>
                </c:pt>
                <c:pt idx="158">
                  <c:v>2.9699999999999998</c:v>
                </c:pt>
                <c:pt idx="159">
                  <c:v>-0.72000000000000064</c:v>
                </c:pt>
                <c:pt idx="160">
                  <c:v>-0.3900000000000004</c:v>
                </c:pt>
                <c:pt idx="161">
                  <c:v>-0.64000000000000079</c:v>
                </c:pt>
                <c:pt idx="162">
                  <c:v>-3.54</c:v>
                </c:pt>
              </c:numCache>
            </c:numRef>
          </c:yVal>
          <c:smooth val="1"/>
        </c:ser>
        <c:ser>
          <c:idx val="2"/>
          <c:order val="1"/>
          <c:tx>
            <c:v>SIMT - SIMT(NIST)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Hoja1!$D$2:$D$164</c:f>
              <c:numCache>
                <c:formatCode>General</c:formatCode>
                <c:ptCount val="163"/>
                <c:pt idx="0">
                  <c:v>55969</c:v>
                </c:pt>
                <c:pt idx="1">
                  <c:v>55970</c:v>
                </c:pt>
                <c:pt idx="2">
                  <c:v>55971</c:v>
                </c:pt>
                <c:pt idx="3">
                  <c:v>55972</c:v>
                </c:pt>
                <c:pt idx="4">
                  <c:v>55973</c:v>
                </c:pt>
                <c:pt idx="5">
                  <c:v>55974</c:v>
                </c:pt>
                <c:pt idx="6">
                  <c:v>55975</c:v>
                </c:pt>
                <c:pt idx="7">
                  <c:v>55976</c:v>
                </c:pt>
                <c:pt idx="8">
                  <c:v>55977</c:v>
                </c:pt>
                <c:pt idx="9">
                  <c:v>55978</c:v>
                </c:pt>
                <c:pt idx="10">
                  <c:v>55979</c:v>
                </c:pt>
                <c:pt idx="11">
                  <c:v>55980</c:v>
                </c:pt>
                <c:pt idx="12">
                  <c:v>55981</c:v>
                </c:pt>
                <c:pt idx="13">
                  <c:v>55982</c:v>
                </c:pt>
                <c:pt idx="14">
                  <c:v>55983</c:v>
                </c:pt>
                <c:pt idx="15">
                  <c:v>55984</c:v>
                </c:pt>
                <c:pt idx="16">
                  <c:v>55985</c:v>
                </c:pt>
                <c:pt idx="17">
                  <c:v>55986</c:v>
                </c:pt>
                <c:pt idx="18">
                  <c:v>55987</c:v>
                </c:pt>
                <c:pt idx="19">
                  <c:v>55988</c:v>
                </c:pt>
                <c:pt idx="20">
                  <c:v>55989</c:v>
                </c:pt>
                <c:pt idx="21">
                  <c:v>55990</c:v>
                </c:pt>
                <c:pt idx="22">
                  <c:v>55991</c:v>
                </c:pt>
                <c:pt idx="23">
                  <c:v>55992</c:v>
                </c:pt>
                <c:pt idx="24">
                  <c:v>55993</c:v>
                </c:pt>
                <c:pt idx="25">
                  <c:v>55994</c:v>
                </c:pt>
                <c:pt idx="26">
                  <c:v>55995</c:v>
                </c:pt>
                <c:pt idx="27">
                  <c:v>55996</c:v>
                </c:pt>
                <c:pt idx="28">
                  <c:v>55997</c:v>
                </c:pt>
                <c:pt idx="29">
                  <c:v>55998</c:v>
                </c:pt>
                <c:pt idx="30">
                  <c:v>55999</c:v>
                </c:pt>
                <c:pt idx="31">
                  <c:v>56000</c:v>
                </c:pt>
                <c:pt idx="32">
                  <c:v>56001</c:v>
                </c:pt>
                <c:pt idx="33">
                  <c:v>56002</c:v>
                </c:pt>
                <c:pt idx="34">
                  <c:v>56003</c:v>
                </c:pt>
                <c:pt idx="35">
                  <c:v>56004</c:v>
                </c:pt>
                <c:pt idx="36">
                  <c:v>56005</c:v>
                </c:pt>
                <c:pt idx="37">
                  <c:v>56006</c:v>
                </c:pt>
                <c:pt idx="38">
                  <c:v>56007</c:v>
                </c:pt>
                <c:pt idx="39">
                  <c:v>56008</c:v>
                </c:pt>
                <c:pt idx="40">
                  <c:v>56009</c:v>
                </c:pt>
                <c:pt idx="41">
                  <c:v>56010</c:v>
                </c:pt>
                <c:pt idx="42">
                  <c:v>56011</c:v>
                </c:pt>
                <c:pt idx="43">
                  <c:v>56012</c:v>
                </c:pt>
                <c:pt idx="44">
                  <c:v>56013</c:v>
                </c:pt>
                <c:pt idx="45">
                  <c:v>56014</c:v>
                </c:pt>
                <c:pt idx="46">
                  <c:v>56015</c:v>
                </c:pt>
                <c:pt idx="47">
                  <c:v>56016</c:v>
                </c:pt>
                <c:pt idx="48">
                  <c:v>56017</c:v>
                </c:pt>
                <c:pt idx="49">
                  <c:v>56018</c:v>
                </c:pt>
                <c:pt idx="50">
                  <c:v>56019</c:v>
                </c:pt>
                <c:pt idx="51">
                  <c:v>56020</c:v>
                </c:pt>
                <c:pt idx="52">
                  <c:v>56021</c:v>
                </c:pt>
                <c:pt idx="53">
                  <c:v>56022</c:v>
                </c:pt>
                <c:pt idx="54">
                  <c:v>56023</c:v>
                </c:pt>
                <c:pt idx="55">
                  <c:v>56024</c:v>
                </c:pt>
                <c:pt idx="56">
                  <c:v>56025</c:v>
                </c:pt>
                <c:pt idx="57">
                  <c:v>56026</c:v>
                </c:pt>
                <c:pt idx="58">
                  <c:v>56027</c:v>
                </c:pt>
                <c:pt idx="59">
                  <c:v>56028</c:v>
                </c:pt>
                <c:pt idx="60">
                  <c:v>56029</c:v>
                </c:pt>
                <c:pt idx="61">
                  <c:v>56030</c:v>
                </c:pt>
                <c:pt idx="62">
                  <c:v>56031</c:v>
                </c:pt>
                <c:pt idx="63">
                  <c:v>56032</c:v>
                </c:pt>
                <c:pt idx="64">
                  <c:v>56033</c:v>
                </c:pt>
                <c:pt idx="65">
                  <c:v>56034</c:v>
                </c:pt>
                <c:pt idx="66">
                  <c:v>56035</c:v>
                </c:pt>
                <c:pt idx="67">
                  <c:v>56036</c:v>
                </c:pt>
                <c:pt idx="68">
                  <c:v>56037</c:v>
                </c:pt>
                <c:pt idx="69">
                  <c:v>56038</c:v>
                </c:pt>
                <c:pt idx="70">
                  <c:v>56039</c:v>
                </c:pt>
                <c:pt idx="71">
                  <c:v>56040</c:v>
                </c:pt>
                <c:pt idx="72">
                  <c:v>56041</c:v>
                </c:pt>
                <c:pt idx="73">
                  <c:v>56042</c:v>
                </c:pt>
                <c:pt idx="74">
                  <c:v>56043</c:v>
                </c:pt>
                <c:pt idx="75">
                  <c:v>56044</c:v>
                </c:pt>
                <c:pt idx="76">
                  <c:v>56045</c:v>
                </c:pt>
                <c:pt idx="77">
                  <c:v>56046</c:v>
                </c:pt>
                <c:pt idx="78">
                  <c:v>56047</c:v>
                </c:pt>
                <c:pt idx="79">
                  <c:v>56048</c:v>
                </c:pt>
                <c:pt idx="80">
                  <c:v>56049</c:v>
                </c:pt>
                <c:pt idx="81">
                  <c:v>56050</c:v>
                </c:pt>
                <c:pt idx="82">
                  <c:v>56051</c:v>
                </c:pt>
                <c:pt idx="83">
                  <c:v>56052</c:v>
                </c:pt>
                <c:pt idx="84">
                  <c:v>56053</c:v>
                </c:pt>
                <c:pt idx="85">
                  <c:v>56054</c:v>
                </c:pt>
                <c:pt idx="86">
                  <c:v>56055</c:v>
                </c:pt>
                <c:pt idx="87">
                  <c:v>56056</c:v>
                </c:pt>
                <c:pt idx="88">
                  <c:v>56057</c:v>
                </c:pt>
                <c:pt idx="89">
                  <c:v>56058</c:v>
                </c:pt>
                <c:pt idx="90">
                  <c:v>56059</c:v>
                </c:pt>
                <c:pt idx="91">
                  <c:v>56060</c:v>
                </c:pt>
                <c:pt idx="92">
                  <c:v>56061</c:v>
                </c:pt>
                <c:pt idx="93">
                  <c:v>56062</c:v>
                </c:pt>
                <c:pt idx="94">
                  <c:v>56063</c:v>
                </c:pt>
                <c:pt idx="95">
                  <c:v>56064</c:v>
                </c:pt>
                <c:pt idx="96">
                  <c:v>56065</c:v>
                </c:pt>
                <c:pt idx="97">
                  <c:v>56066</c:v>
                </c:pt>
                <c:pt idx="98">
                  <c:v>56067</c:v>
                </c:pt>
                <c:pt idx="99">
                  <c:v>56068</c:v>
                </c:pt>
                <c:pt idx="100">
                  <c:v>56069</c:v>
                </c:pt>
                <c:pt idx="101">
                  <c:v>56070</c:v>
                </c:pt>
                <c:pt idx="102">
                  <c:v>56071</c:v>
                </c:pt>
                <c:pt idx="103">
                  <c:v>56072</c:v>
                </c:pt>
                <c:pt idx="104">
                  <c:v>56073</c:v>
                </c:pt>
                <c:pt idx="105">
                  <c:v>56074</c:v>
                </c:pt>
                <c:pt idx="106">
                  <c:v>56075</c:v>
                </c:pt>
                <c:pt idx="107">
                  <c:v>56076</c:v>
                </c:pt>
                <c:pt idx="108">
                  <c:v>56077</c:v>
                </c:pt>
                <c:pt idx="109">
                  <c:v>56078</c:v>
                </c:pt>
                <c:pt idx="110">
                  <c:v>56079</c:v>
                </c:pt>
                <c:pt idx="111">
                  <c:v>56080</c:v>
                </c:pt>
                <c:pt idx="112">
                  <c:v>56081</c:v>
                </c:pt>
                <c:pt idx="113">
                  <c:v>56082</c:v>
                </c:pt>
                <c:pt idx="114">
                  <c:v>56083</c:v>
                </c:pt>
                <c:pt idx="115">
                  <c:v>56084</c:v>
                </c:pt>
                <c:pt idx="116">
                  <c:v>56085</c:v>
                </c:pt>
                <c:pt idx="117">
                  <c:v>56086</c:v>
                </c:pt>
                <c:pt idx="118">
                  <c:v>56087</c:v>
                </c:pt>
                <c:pt idx="119">
                  <c:v>56088</c:v>
                </c:pt>
                <c:pt idx="120">
                  <c:v>56089</c:v>
                </c:pt>
                <c:pt idx="121">
                  <c:v>56090</c:v>
                </c:pt>
                <c:pt idx="122">
                  <c:v>56091</c:v>
                </c:pt>
                <c:pt idx="123">
                  <c:v>56092</c:v>
                </c:pt>
                <c:pt idx="124">
                  <c:v>56093</c:v>
                </c:pt>
                <c:pt idx="125">
                  <c:v>56094</c:v>
                </c:pt>
                <c:pt idx="126">
                  <c:v>56095</c:v>
                </c:pt>
                <c:pt idx="127">
                  <c:v>56096</c:v>
                </c:pt>
                <c:pt idx="128">
                  <c:v>56097</c:v>
                </c:pt>
                <c:pt idx="129">
                  <c:v>56098</c:v>
                </c:pt>
                <c:pt idx="130">
                  <c:v>56099</c:v>
                </c:pt>
                <c:pt idx="131">
                  <c:v>56100</c:v>
                </c:pt>
                <c:pt idx="132">
                  <c:v>56101</c:v>
                </c:pt>
                <c:pt idx="133">
                  <c:v>56102</c:v>
                </c:pt>
                <c:pt idx="134">
                  <c:v>56103</c:v>
                </c:pt>
                <c:pt idx="135">
                  <c:v>56104</c:v>
                </c:pt>
                <c:pt idx="136">
                  <c:v>56105</c:v>
                </c:pt>
                <c:pt idx="137">
                  <c:v>56106</c:v>
                </c:pt>
                <c:pt idx="138">
                  <c:v>56107</c:v>
                </c:pt>
                <c:pt idx="139">
                  <c:v>56108</c:v>
                </c:pt>
                <c:pt idx="140">
                  <c:v>56109</c:v>
                </c:pt>
                <c:pt idx="141">
                  <c:v>56110</c:v>
                </c:pt>
                <c:pt idx="142">
                  <c:v>56111</c:v>
                </c:pt>
                <c:pt idx="143">
                  <c:v>56112</c:v>
                </c:pt>
                <c:pt idx="144">
                  <c:v>56113</c:v>
                </c:pt>
                <c:pt idx="145">
                  <c:v>56114</c:v>
                </c:pt>
                <c:pt idx="146">
                  <c:v>56115</c:v>
                </c:pt>
                <c:pt idx="147">
                  <c:v>56116</c:v>
                </c:pt>
                <c:pt idx="148">
                  <c:v>56117</c:v>
                </c:pt>
                <c:pt idx="149">
                  <c:v>56118</c:v>
                </c:pt>
                <c:pt idx="150">
                  <c:v>56119</c:v>
                </c:pt>
                <c:pt idx="151">
                  <c:v>56120</c:v>
                </c:pt>
                <c:pt idx="152">
                  <c:v>56121</c:v>
                </c:pt>
                <c:pt idx="153">
                  <c:v>56122</c:v>
                </c:pt>
                <c:pt idx="154">
                  <c:v>56123</c:v>
                </c:pt>
                <c:pt idx="155">
                  <c:v>56124</c:v>
                </c:pt>
                <c:pt idx="156">
                  <c:v>56125</c:v>
                </c:pt>
                <c:pt idx="157">
                  <c:v>56126</c:v>
                </c:pt>
                <c:pt idx="158">
                  <c:v>56127</c:v>
                </c:pt>
                <c:pt idx="159">
                  <c:v>56128</c:v>
                </c:pt>
                <c:pt idx="160">
                  <c:v>56129</c:v>
                </c:pt>
                <c:pt idx="161">
                  <c:v>56130</c:v>
                </c:pt>
                <c:pt idx="162">
                  <c:v>56131</c:v>
                </c:pt>
              </c:numCache>
            </c:numRef>
          </c:xVal>
          <c:yVal>
            <c:numRef>
              <c:f>Hoja1!$H$2:$H$164</c:f>
              <c:numCache>
                <c:formatCode>General</c:formatCode>
                <c:ptCount val="163"/>
                <c:pt idx="0">
                  <c:v>6.1774999999999975</c:v>
                </c:pt>
                <c:pt idx="1">
                  <c:v>4.2454166666666655</c:v>
                </c:pt>
                <c:pt idx="2">
                  <c:v>5.5729166666666643</c:v>
                </c:pt>
                <c:pt idx="3">
                  <c:v>3.4437500000000001</c:v>
                </c:pt>
                <c:pt idx="4">
                  <c:v>4.4091666666666702</c:v>
                </c:pt>
                <c:pt idx="5">
                  <c:v>5.6674999999999942</c:v>
                </c:pt>
                <c:pt idx="6">
                  <c:v>3.3524999999999969</c:v>
                </c:pt>
                <c:pt idx="7">
                  <c:v>2.1800000000000002</c:v>
                </c:pt>
                <c:pt idx="8">
                  <c:v>1.8116666666666699</c:v>
                </c:pt>
                <c:pt idx="9">
                  <c:v>-0.70708333333333295</c:v>
                </c:pt>
                <c:pt idx="10">
                  <c:v>2.1249999999999925E-2</c:v>
                </c:pt>
                <c:pt idx="11">
                  <c:v>4.0804166666666655</c:v>
                </c:pt>
                <c:pt idx="12">
                  <c:v>3.95041666666667</c:v>
                </c:pt>
                <c:pt idx="13">
                  <c:v>5.10666666666667</c:v>
                </c:pt>
                <c:pt idx="14">
                  <c:v>4.6691666666666665</c:v>
                </c:pt>
                <c:pt idx="15">
                  <c:v>5.0958333333333314</c:v>
                </c:pt>
                <c:pt idx="16">
                  <c:v>5.3929166666666601</c:v>
                </c:pt>
                <c:pt idx="17">
                  <c:v>6.4962500000000034</c:v>
                </c:pt>
                <c:pt idx="18">
                  <c:v>4.0383333333333375</c:v>
                </c:pt>
                <c:pt idx="19">
                  <c:v>1.39916666666667</c:v>
                </c:pt>
                <c:pt idx="20">
                  <c:v>2.0345833333333272</c:v>
                </c:pt>
                <c:pt idx="21">
                  <c:v>1.1658333333333299</c:v>
                </c:pt>
                <c:pt idx="22">
                  <c:v>1.9612499999999999</c:v>
                </c:pt>
                <c:pt idx="23">
                  <c:v>0.76166666666666605</c:v>
                </c:pt>
                <c:pt idx="24">
                  <c:v>1.6554166666666701</c:v>
                </c:pt>
                <c:pt idx="25">
                  <c:v>1.9229166666666713</c:v>
                </c:pt>
                <c:pt idx="26">
                  <c:v>2.375833333333325</c:v>
                </c:pt>
                <c:pt idx="27">
                  <c:v>3.976249999999995</c:v>
                </c:pt>
                <c:pt idx="28">
                  <c:v>2.8324999999999965</c:v>
                </c:pt>
                <c:pt idx="29">
                  <c:v>3.6724999999999977</c:v>
                </c:pt>
                <c:pt idx="30">
                  <c:v>1.9929166666666713</c:v>
                </c:pt>
                <c:pt idx="31">
                  <c:v>0.54541666666666633</c:v>
                </c:pt>
                <c:pt idx="32">
                  <c:v>0.5675</c:v>
                </c:pt>
                <c:pt idx="33">
                  <c:v>0.70375000000000065</c:v>
                </c:pt>
                <c:pt idx="34">
                  <c:v>-0.353333333333333</c:v>
                </c:pt>
                <c:pt idx="35">
                  <c:v>0.98499999999999999</c:v>
                </c:pt>
                <c:pt idx="36">
                  <c:v>-1.3862500000000013</c:v>
                </c:pt>
                <c:pt idx="37">
                  <c:v>-0.80458333333333398</c:v>
                </c:pt>
                <c:pt idx="38">
                  <c:v>0.60375000000000079</c:v>
                </c:pt>
                <c:pt idx="39">
                  <c:v>2.0116666666666672</c:v>
                </c:pt>
                <c:pt idx="40">
                  <c:v>0.96708333333333363</c:v>
                </c:pt>
                <c:pt idx="41">
                  <c:v>4.5887500000000001</c:v>
                </c:pt>
                <c:pt idx="42">
                  <c:v>7.3941666666666643</c:v>
                </c:pt>
                <c:pt idx="43">
                  <c:v>7.4937500000000004</c:v>
                </c:pt>
                <c:pt idx="44">
                  <c:v>2.6979166666666732</c:v>
                </c:pt>
                <c:pt idx="45">
                  <c:v>4.1879166666666601</c:v>
                </c:pt>
                <c:pt idx="46">
                  <c:v>6.6454166666666641</c:v>
                </c:pt>
                <c:pt idx="47">
                  <c:v>4.4791666666666714</c:v>
                </c:pt>
                <c:pt idx="48">
                  <c:v>5.9174999999999995</c:v>
                </c:pt>
                <c:pt idx="49">
                  <c:v>10.382916666666711</c:v>
                </c:pt>
                <c:pt idx="50">
                  <c:v>10.562083333333311</c:v>
                </c:pt>
                <c:pt idx="51">
                  <c:v>11.2070833333333</c:v>
                </c:pt>
                <c:pt idx="52">
                  <c:v>11.04</c:v>
                </c:pt>
                <c:pt idx="53">
                  <c:v>10.500416666666711</c:v>
                </c:pt>
                <c:pt idx="54">
                  <c:v>2.7108333333333277</c:v>
                </c:pt>
                <c:pt idx="55">
                  <c:v>-2.5312499999999964</c:v>
                </c:pt>
                <c:pt idx="56">
                  <c:v>3.9949999999999997</c:v>
                </c:pt>
                <c:pt idx="57">
                  <c:v>5.9112500000000034</c:v>
                </c:pt>
                <c:pt idx="58">
                  <c:v>6.8412500000000014</c:v>
                </c:pt>
                <c:pt idx="59">
                  <c:v>7.2379166666666643</c:v>
                </c:pt>
                <c:pt idx="60">
                  <c:v>-1.0174999999999987</c:v>
                </c:pt>
                <c:pt idx="61">
                  <c:v>-1.72416666666667</c:v>
                </c:pt>
                <c:pt idx="62">
                  <c:v>-0.60791666666666699</c:v>
                </c:pt>
                <c:pt idx="63">
                  <c:v>0.63375000000000092</c:v>
                </c:pt>
                <c:pt idx="64">
                  <c:v>-2.0833333333332999E-3</c:v>
                </c:pt>
                <c:pt idx="65">
                  <c:v>-3.2708333333333277</c:v>
                </c:pt>
                <c:pt idx="66">
                  <c:v>-4.1399999999999997</c:v>
                </c:pt>
                <c:pt idx="67">
                  <c:v>-3.0029166666666698</c:v>
                </c:pt>
                <c:pt idx="68">
                  <c:v>-5.0433333333333366</c:v>
                </c:pt>
                <c:pt idx="69">
                  <c:v>-4.6095833333333314</c:v>
                </c:pt>
                <c:pt idx="70">
                  <c:v>-5.1329166666666621</c:v>
                </c:pt>
                <c:pt idx="71">
                  <c:v>-3.6866666666666701</c:v>
                </c:pt>
                <c:pt idx="72">
                  <c:v>2.7800000000000002</c:v>
                </c:pt>
                <c:pt idx="73">
                  <c:v>3.6875000000000027</c:v>
                </c:pt>
                <c:pt idx="74">
                  <c:v>3.1012499999999972</c:v>
                </c:pt>
                <c:pt idx="75">
                  <c:v>2.5612499999999971</c:v>
                </c:pt>
                <c:pt idx="76">
                  <c:v>1.5562499999999999</c:v>
                </c:pt>
                <c:pt idx="77">
                  <c:v>1.4612499999999986</c:v>
                </c:pt>
                <c:pt idx="78">
                  <c:v>1.5645833333333301</c:v>
                </c:pt>
                <c:pt idx="79">
                  <c:v>0.56208333333333305</c:v>
                </c:pt>
                <c:pt idx="80">
                  <c:v>0.74541666666666651</c:v>
                </c:pt>
                <c:pt idx="81">
                  <c:v>1.8216666666666699</c:v>
                </c:pt>
                <c:pt idx="82">
                  <c:v>-0.68791666666666651</c:v>
                </c:pt>
                <c:pt idx="83">
                  <c:v>-1.1745833333333313</c:v>
                </c:pt>
                <c:pt idx="84">
                  <c:v>0.55083333333333295</c:v>
                </c:pt>
                <c:pt idx="85">
                  <c:v>1.355</c:v>
                </c:pt>
                <c:pt idx="86">
                  <c:v>3.1245833333333302</c:v>
                </c:pt>
                <c:pt idx="87">
                  <c:v>5.4308333333333376</c:v>
                </c:pt>
                <c:pt idx="88">
                  <c:v>7.3208333333333302</c:v>
                </c:pt>
                <c:pt idx="89">
                  <c:v>5.4216666666666704</c:v>
                </c:pt>
                <c:pt idx="90">
                  <c:v>1.4349999999999985</c:v>
                </c:pt>
                <c:pt idx="91">
                  <c:v>2.4612499999999975</c:v>
                </c:pt>
                <c:pt idx="92">
                  <c:v>2.8412499999999969</c:v>
                </c:pt>
                <c:pt idx="93">
                  <c:v>3.3562499999999948</c:v>
                </c:pt>
                <c:pt idx="94">
                  <c:v>2.9033333333333302</c:v>
                </c:pt>
                <c:pt idx="95">
                  <c:v>3.1504166666666702</c:v>
                </c:pt>
                <c:pt idx="96">
                  <c:v>2.9879166666666732</c:v>
                </c:pt>
                <c:pt idx="97">
                  <c:v>3.85916666666667</c:v>
                </c:pt>
                <c:pt idx="98">
                  <c:v>4.1804166666666642</c:v>
                </c:pt>
                <c:pt idx="99">
                  <c:v>2.73708333333333</c:v>
                </c:pt>
                <c:pt idx="100">
                  <c:v>1.4974999999999985</c:v>
                </c:pt>
                <c:pt idx="101">
                  <c:v>3.1729166666666702</c:v>
                </c:pt>
                <c:pt idx="102">
                  <c:v>1.2820833333333301</c:v>
                </c:pt>
                <c:pt idx="103">
                  <c:v>1.7537499999999986</c:v>
                </c:pt>
                <c:pt idx="104">
                  <c:v>4.0233333333333334</c:v>
                </c:pt>
                <c:pt idx="105">
                  <c:v>4.9416666666666753</c:v>
                </c:pt>
                <c:pt idx="106">
                  <c:v>4.5508333333333324</c:v>
                </c:pt>
                <c:pt idx="107">
                  <c:v>4.6941666666666642</c:v>
                </c:pt>
                <c:pt idx="108">
                  <c:v>5.8541666666666643</c:v>
                </c:pt>
                <c:pt idx="109">
                  <c:v>7.1295833333333398</c:v>
                </c:pt>
                <c:pt idx="110">
                  <c:v>6.1033333333333353</c:v>
                </c:pt>
                <c:pt idx="111">
                  <c:v>4.8049999999999944</c:v>
                </c:pt>
                <c:pt idx="112">
                  <c:v>6.0033333333333365</c:v>
                </c:pt>
                <c:pt idx="113">
                  <c:v>6.7795833333333375</c:v>
                </c:pt>
                <c:pt idx="114">
                  <c:v>7.52708333333333</c:v>
                </c:pt>
                <c:pt idx="115">
                  <c:v>7.4033333333333395</c:v>
                </c:pt>
                <c:pt idx="116">
                  <c:v>6.3195833333333304</c:v>
                </c:pt>
                <c:pt idx="117">
                  <c:v>7.5245833333333296</c:v>
                </c:pt>
                <c:pt idx="118">
                  <c:v>7.7791666666666703</c:v>
                </c:pt>
                <c:pt idx="119">
                  <c:v>7.59375</c:v>
                </c:pt>
                <c:pt idx="120">
                  <c:v>8.0466666666666704</c:v>
                </c:pt>
                <c:pt idx="121">
                  <c:v>5.5408333333333353</c:v>
                </c:pt>
                <c:pt idx="122">
                  <c:v>-2.7729166666666698</c:v>
                </c:pt>
                <c:pt idx="123">
                  <c:v>-1.9762500000000018</c:v>
                </c:pt>
                <c:pt idx="124">
                  <c:v>-2.3191666666666677</c:v>
                </c:pt>
                <c:pt idx="125">
                  <c:v>-2.2200000000000002</c:v>
                </c:pt>
                <c:pt idx="126">
                  <c:v>-2.6395833333333272</c:v>
                </c:pt>
                <c:pt idx="127">
                  <c:v>-1.7149999999999987</c:v>
                </c:pt>
                <c:pt idx="128">
                  <c:v>-1.0008333333333299</c:v>
                </c:pt>
                <c:pt idx="129">
                  <c:v>-0.89</c:v>
                </c:pt>
                <c:pt idx="130">
                  <c:v>-2.1737500000000001</c:v>
                </c:pt>
                <c:pt idx="131">
                  <c:v>-3.2854166666666726</c:v>
                </c:pt>
                <c:pt idx="132">
                  <c:v>-4.2750000000000004</c:v>
                </c:pt>
                <c:pt idx="133">
                  <c:v>-6.5966666666666702</c:v>
                </c:pt>
                <c:pt idx="134">
                  <c:v>-5.4629166666666631</c:v>
                </c:pt>
                <c:pt idx="135">
                  <c:v>-7.0366666666666724</c:v>
                </c:pt>
                <c:pt idx="136">
                  <c:v>-6.5458333333333334</c:v>
                </c:pt>
                <c:pt idx="137">
                  <c:v>-4.6816666666666702</c:v>
                </c:pt>
                <c:pt idx="138">
                  <c:v>-5.2500000000000012E-2</c:v>
                </c:pt>
                <c:pt idx="139">
                  <c:v>1.1612499999999999</c:v>
                </c:pt>
                <c:pt idx="140">
                  <c:v>4.2229166666666602</c:v>
                </c:pt>
                <c:pt idx="141">
                  <c:v>2.89916666666667</c:v>
                </c:pt>
                <c:pt idx="142">
                  <c:v>3.3737499999999971</c:v>
                </c:pt>
                <c:pt idx="143">
                  <c:v>3.0749999999999997</c:v>
                </c:pt>
                <c:pt idx="144">
                  <c:v>4.0766666666666724</c:v>
                </c:pt>
                <c:pt idx="145">
                  <c:v>2.19</c:v>
                </c:pt>
                <c:pt idx="146">
                  <c:v>1.7608333333333299</c:v>
                </c:pt>
                <c:pt idx="147">
                  <c:v>1.9087499999999999</c:v>
                </c:pt>
                <c:pt idx="148">
                  <c:v>2.5516666666666672</c:v>
                </c:pt>
                <c:pt idx="149">
                  <c:v>2.9033333333333302</c:v>
                </c:pt>
                <c:pt idx="150">
                  <c:v>2.34541666666667</c:v>
                </c:pt>
                <c:pt idx="151">
                  <c:v>2.8079166666666699</c:v>
                </c:pt>
                <c:pt idx="152">
                  <c:v>3.335833333333325</c:v>
                </c:pt>
                <c:pt idx="153">
                  <c:v>3.8724999999999969</c:v>
                </c:pt>
                <c:pt idx="154">
                  <c:v>4.4633333333333365</c:v>
                </c:pt>
                <c:pt idx="155">
                  <c:v>6.0941666666666645</c:v>
                </c:pt>
                <c:pt idx="156">
                  <c:v>5.1020833333333302</c:v>
                </c:pt>
                <c:pt idx="157">
                  <c:v>6.1358333333333324</c:v>
                </c:pt>
                <c:pt idx="158">
                  <c:v>5.0304166666666665</c:v>
                </c:pt>
                <c:pt idx="159">
                  <c:v>4.9595833333333363</c:v>
                </c:pt>
                <c:pt idx="160">
                  <c:v>4.9516666666666724</c:v>
                </c:pt>
                <c:pt idx="161">
                  <c:v>3.8233333333333301</c:v>
                </c:pt>
                <c:pt idx="162">
                  <c:v>3.1995833333333277</c:v>
                </c:pt>
              </c:numCache>
            </c:numRef>
          </c:yVal>
          <c:smooth val="1"/>
        </c:ser>
        <c:ser>
          <c:idx val="4"/>
          <c:order val="2"/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Hoja1!$D$2:$D$165</c:f>
              <c:numCache>
                <c:formatCode>General</c:formatCode>
                <c:ptCount val="164"/>
                <c:pt idx="0">
                  <c:v>55969</c:v>
                </c:pt>
                <c:pt idx="1">
                  <c:v>55970</c:v>
                </c:pt>
                <c:pt idx="2">
                  <c:v>55971</c:v>
                </c:pt>
                <c:pt idx="3">
                  <c:v>55972</c:v>
                </c:pt>
                <c:pt idx="4">
                  <c:v>55973</c:v>
                </c:pt>
                <c:pt idx="5">
                  <c:v>55974</c:v>
                </c:pt>
                <c:pt idx="6">
                  <c:v>55975</c:v>
                </c:pt>
                <c:pt idx="7">
                  <c:v>55976</c:v>
                </c:pt>
                <c:pt idx="8">
                  <c:v>55977</c:v>
                </c:pt>
                <c:pt idx="9">
                  <c:v>55978</c:v>
                </c:pt>
                <c:pt idx="10">
                  <c:v>55979</c:v>
                </c:pt>
                <c:pt idx="11">
                  <c:v>55980</c:v>
                </c:pt>
                <c:pt idx="12">
                  <c:v>55981</c:v>
                </c:pt>
                <c:pt idx="13">
                  <c:v>55982</c:v>
                </c:pt>
                <c:pt idx="14">
                  <c:v>55983</c:v>
                </c:pt>
                <c:pt idx="15">
                  <c:v>55984</c:v>
                </c:pt>
                <c:pt idx="16">
                  <c:v>55985</c:v>
                </c:pt>
                <c:pt idx="17">
                  <c:v>55986</c:v>
                </c:pt>
                <c:pt idx="18">
                  <c:v>55987</c:v>
                </c:pt>
                <c:pt idx="19">
                  <c:v>55988</c:v>
                </c:pt>
                <c:pt idx="20">
                  <c:v>55989</c:v>
                </c:pt>
                <c:pt idx="21">
                  <c:v>55990</c:v>
                </c:pt>
                <c:pt idx="22">
                  <c:v>55991</c:v>
                </c:pt>
                <c:pt idx="23">
                  <c:v>55992</c:v>
                </c:pt>
                <c:pt idx="24">
                  <c:v>55993</c:v>
                </c:pt>
                <c:pt idx="25">
                  <c:v>55994</c:v>
                </c:pt>
                <c:pt idx="26">
                  <c:v>55995</c:v>
                </c:pt>
                <c:pt idx="27">
                  <c:v>55996</c:v>
                </c:pt>
                <c:pt idx="28">
                  <c:v>55997</c:v>
                </c:pt>
                <c:pt idx="29">
                  <c:v>55998</c:v>
                </c:pt>
                <c:pt idx="30">
                  <c:v>55999</c:v>
                </c:pt>
                <c:pt idx="31">
                  <c:v>56000</c:v>
                </c:pt>
                <c:pt idx="32">
                  <c:v>56001</c:v>
                </c:pt>
                <c:pt idx="33">
                  <c:v>56002</c:v>
                </c:pt>
                <c:pt idx="34">
                  <c:v>56003</c:v>
                </c:pt>
                <c:pt idx="35">
                  <c:v>56004</c:v>
                </c:pt>
                <c:pt idx="36">
                  <c:v>56005</c:v>
                </c:pt>
                <c:pt idx="37">
                  <c:v>56006</c:v>
                </c:pt>
                <c:pt idx="38">
                  <c:v>56007</c:v>
                </c:pt>
                <c:pt idx="39">
                  <c:v>56008</c:v>
                </c:pt>
                <c:pt idx="40">
                  <c:v>56009</c:v>
                </c:pt>
                <c:pt idx="41">
                  <c:v>56010</c:v>
                </c:pt>
                <c:pt idx="42">
                  <c:v>56011</c:v>
                </c:pt>
                <c:pt idx="43">
                  <c:v>56012</c:v>
                </c:pt>
                <c:pt idx="44">
                  <c:v>56013</c:v>
                </c:pt>
                <c:pt idx="45">
                  <c:v>56014</c:v>
                </c:pt>
                <c:pt idx="46">
                  <c:v>56015</c:v>
                </c:pt>
                <c:pt idx="47">
                  <c:v>56016</c:v>
                </c:pt>
                <c:pt idx="48">
                  <c:v>56017</c:v>
                </c:pt>
                <c:pt idx="49">
                  <c:v>56018</c:v>
                </c:pt>
                <c:pt idx="50">
                  <c:v>56019</c:v>
                </c:pt>
                <c:pt idx="51">
                  <c:v>56020</c:v>
                </c:pt>
                <c:pt idx="52">
                  <c:v>56021</c:v>
                </c:pt>
                <c:pt idx="53">
                  <c:v>56022</c:v>
                </c:pt>
                <c:pt idx="54">
                  <c:v>56023</c:v>
                </c:pt>
                <c:pt idx="55">
                  <c:v>56024</c:v>
                </c:pt>
                <c:pt idx="56">
                  <c:v>56025</c:v>
                </c:pt>
                <c:pt idx="57">
                  <c:v>56026</c:v>
                </c:pt>
                <c:pt idx="58">
                  <c:v>56027</c:v>
                </c:pt>
                <c:pt idx="59">
                  <c:v>56028</c:v>
                </c:pt>
                <c:pt idx="60">
                  <c:v>56029</c:v>
                </c:pt>
                <c:pt idx="61">
                  <c:v>56030</c:v>
                </c:pt>
                <c:pt idx="62">
                  <c:v>56031</c:v>
                </c:pt>
                <c:pt idx="63">
                  <c:v>56032</c:v>
                </c:pt>
                <c:pt idx="64">
                  <c:v>56033</c:v>
                </c:pt>
                <c:pt idx="65">
                  <c:v>56034</c:v>
                </c:pt>
                <c:pt idx="66">
                  <c:v>56035</c:v>
                </c:pt>
                <c:pt idx="67">
                  <c:v>56036</c:v>
                </c:pt>
                <c:pt idx="68">
                  <c:v>56037</c:v>
                </c:pt>
                <c:pt idx="69">
                  <c:v>56038</c:v>
                </c:pt>
                <c:pt idx="70">
                  <c:v>56039</c:v>
                </c:pt>
                <c:pt idx="71">
                  <c:v>56040</c:v>
                </c:pt>
                <c:pt idx="72">
                  <c:v>56041</c:v>
                </c:pt>
                <c:pt idx="73">
                  <c:v>56042</c:v>
                </c:pt>
                <c:pt idx="74">
                  <c:v>56043</c:v>
                </c:pt>
                <c:pt idx="75">
                  <c:v>56044</c:v>
                </c:pt>
                <c:pt idx="76">
                  <c:v>56045</c:v>
                </c:pt>
                <c:pt idx="77">
                  <c:v>56046</c:v>
                </c:pt>
                <c:pt idx="78">
                  <c:v>56047</c:v>
                </c:pt>
                <c:pt idx="79">
                  <c:v>56048</c:v>
                </c:pt>
                <c:pt idx="80">
                  <c:v>56049</c:v>
                </c:pt>
                <c:pt idx="81">
                  <c:v>56050</c:v>
                </c:pt>
                <c:pt idx="82">
                  <c:v>56051</c:v>
                </c:pt>
                <c:pt idx="83">
                  <c:v>56052</c:v>
                </c:pt>
                <c:pt idx="84">
                  <c:v>56053</c:v>
                </c:pt>
                <c:pt idx="85">
                  <c:v>56054</c:v>
                </c:pt>
                <c:pt idx="86">
                  <c:v>56055</c:v>
                </c:pt>
                <c:pt idx="87">
                  <c:v>56056</c:v>
                </c:pt>
                <c:pt idx="88">
                  <c:v>56057</c:v>
                </c:pt>
                <c:pt idx="89">
                  <c:v>56058</c:v>
                </c:pt>
                <c:pt idx="90">
                  <c:v>56059</c:v>
                </c:pt>
                <c:pt idx="91">
                  <c:v>56060</c:v>
                </c:pt>
                <c:pt idx="92">
                  <c:v>56061</c:v>
                </c:pt>
                <c:pt idx="93">
                  <c:v>56062</c:v>
                </c:pt>
                <c:pt idx="94">
                  <c:v>56063</c:v>
                </c:pt>
                <c:pt idx="95">
                  <c:v>56064</c:v>
                </c:pt>
                <c:pt idx="96">
                  <c:v>56065</c:v>
                </c:pt>
                <c:pt idx="97">
                  <c:v>56066</c:v>
                </c:pt>
                <c:pt idx="98">
                  <c:v>56067</c:v>
                </c:pt>
                <c:pt idx="99">
                  <c:v>56068</c:v>
                </c:pt>
                <c:pt idx="100">
                  <c:v>56069</c:v>
                </c:pt>
                <c:pt idx="101">
                  <c:v>56070</c:v>
                </c:pt>
                <c:pt idx="102">
                  <c:v>56071</c:v>
                </c:pt>
                <c:pt idx="103">
                  <c:v>56072</c:v>
                </c:pt>
                <c:pt idx="104">
                  <c:v>56073</c:v>
                </c:pt>
                <c:pt idx="105">
                  <c:v>56074</c:v>
                </c:pt>
                <c:pt idx="106">
                  <c:v>56075</c:v>
                </c:pt>
                <c:pt idx="107">
                  <c:v>56076</c:v>
                </c:pt>
                <c:pt idx="108">
                  <c:v>56077</c:v>
                </c:pt>
                <c:pt idx="109">
                  <c:v>56078</c:v>
                </c:pt>
                <c:pt idx="110">
                  <c:v>56079</c:v>
                </c:pt>
                <c:pt idx="111">
                  <c:v>56080</c:v>
                </c:pt>
                <c:pt idx="112">
                  <c:v>56081</c:v>
                </c:pt>
                <c:pt idx="113">
                  <c:v>56082</c:v>
                </c:pt>
                <c:pt idx="114">
                  <c:v>56083</c:v>
                </c:pt>
                <c:pt idx="115">
                  <c:v>56084</c:v>
                </c:pt>
                <c:pt idx="116">
                  <c:v>56085</c:v>
                </c:pt>
                <c:pt idx="117">
                  <c:v>56086</c:v>
                </c:pt>
                <c:pt idx="118">
                  <c:v>56087</c:v>
                </c:pt>
                <c:pt idx="119">
                  <c:v>56088</c:v>
                </c:pt>
                <c:pt idx="120">
                  <c:v>56089</c:v>
                </c:pt>
                <c:pt idx="121">
                  <c:v>56090</c:v>
                </c:pt>
                <c:pt idx="122">
                  <c:v>56091</c:v>
                </c:pt>
                <c:pt idx="123">
                  <c:v>56092</c:v>
                </c:pt>
                <c:pt idx="124">
                  <c:v>56093</c:v>
                </c:pt>
                <c:pt idx="125">
                  <c:v>56094</c:v>
                </c:pt>
                <c:pt idx="126">
                  <c:v>56095</c:v>
                </c:pt>
                <c:pt idx="127">
                  <c:v>56096</c:v>
                </c:pt>
                <c:pt idx="128">
                  <c:v>56097</c:v>
                </c:pt>
                <c:pt idx="129">
                  <c:v>56098</c:v>
                </c:pt>
                <c:pt idx="130">
                  <c:v>56099</c:v>
                </c:pt>
                <c:pt idx="131">
                  <c:v>56100</c:v>
                </c:pt>
                <c:pt idx="132">
                  <c:v>56101</c:v>
                </c:pt>
                <c:pt idx="133">
                  <c:v>56102</c:v>
                </c:pt>
                <c:pt idx="134">
                  <c:v>56103</c:v>
                </c:pt>
                <c:pt idx="135">
                  <c:v>56104</c:v>
                </c:pt>
                <c:pt idx="136">
                  <c:v>56105</c:v>
                </c:pt>
                <c:pt idx="137">
                  <c:v>56106</c:v>
                </c:pt>
                <c:pt idx="138">
                  <c:v>56107</c:v>
                </c:pt>
                <c:pt idx="139">
                  <c:v>56108</c:v>
                </c:pt>
                <c:pt idx="140">
                  <c:v>56109</c:v>
                </c:pt>
                <c:pt idx="141">
                  <c:v>56110</c:v>
                </c:pt>
                <c:pt idx="142">
                  <c:v>56111</c:v>
                </c:pt>
                <c:pt idx="143">
                  <c:v>56112</c:v>
                </c:pt>
                <c:pt idx="144">
                  <c:v>56113</c:v>
                </c:pt>
                <c:pt idx="145">
                  <c:v>56114</c:v>
                </c:pt>
                <c:pt idx="146">
                  <c:v>56115</c:v>
                </c:pt>
                <c:pt idx="147">
                  <c:v>56116</c:v>
                </c:pt>
                <c:pt idx="148">
                  <c:v>56117</c:v>
                </c:pt>
                <c:pt idx="149">
                  <c:v>56118</c:v>
                </c:pt>
                <c:pt idx="150">
                  <c:v>56119</c:v>
                </c:pt>
                <c:pt idx="151">
                  <c:v>56120</c:v>
                </c:pt>
                <c:pt idx="152">
                  <c:v>56121</c:v>
                </c:pt>
                <c:pt idx="153">
                  <c:v>56122</c:v>
                </c:pt>
                <c:pt idx="154">
                  <c:v>56123</c:v>
                </c:pt>
                <c:pt idx="155">
                  <c:v>56124</c:v>
                </c:pt>
                <c:pt idx="156">
                  <c:v>56125</c:v>
                </c:pt>
                <c:pt idx="157">
                  <c:v>56126</c:v>
                </c:pt>
                <c:pt idx="158">
                  <c:v>56127</c:v>
                </c:pt>
                <c:pt idx="159">
                  <c:v>56128</c:v>
                </c:pt>
                <c:pt idx="160">
                  <c:v>56129</c:v>
                </c:pt>
                <c:pt idx="161">
                  <c:v>56130</c:v>
                </c:pt>
                <c:pt idx="162">
                  <c:v>56131</c:v>
                </c:pt>
                <c:pt idx="163">
                  <c:v>56132</c:v>
                </c:pt>
              </c:numCache>
            </c:numRef>
          </c:xVal>
          <c:yVal>
            <c:numRef>
              <c:f>Hoja1!$I$2:$I$164</c:f>
              <c:numCache>
                <c:formatCode>General</c:formatCode>
                <c:ptCount val="163"/>
                <c:pt idx="0">
                  <c:v>-3.8224999999999971</c:v>
                </c:pt>
                <c:pt idx="1">
                  <c:v>-5.7545833333333301</c:v>
                </c:pt>
                <c:pt idx="2">
                  <c:v>-4.4270833333333304</c:v>
                </c:pt>
                <c:pt idx="3">
                  <c:v>-6.5562500000000004</c:v>
                </c:pt>
                <c:pt idx="4">
                  <c:v>-5.5908333333333324</c:v>
                </c:pt>
                <c:pt idx="5">
                  <c:v>-4.3324999999999996</c:v>
                </c:pt>
                <c:pt idx="6">
                  <c:v>-6.6474999999999955</c:v>
                </c:pt>
                <c:pt idx="7">
                  <c:v>-7.8199999999999985</c:v>
                </c:pt>
                <c:pt idx="8">
                  <c:v>-8.1883333333333219</c:v>
                </c:pt>
                <c:pt idx="9">
                  <c:v>-10.707083333333333</c:v>
                </c:pt>
                <c:pt idx="10">
                  <c:v>-9.9787500000000016</c:v>
                </c:pt>
                <c:pt idx="11">
                  <c:v>-5.9195833333333363</c:v>
                </c:pt>
                <c:pt idx="12">
                  <c:v>-6.0495833333333353</c:v>
                </c:pt>
                <c:pt idx="13">
                  <c:v>-4.8933333333333353</c:v>
                </c:pt>
                <c:pt idx="14">
                  <c:v>-5.3308333333333353</c:v>
                </c:pt>
                <c:pt idx="15">
                  <c:v>-4.9041666666666686</c:v>
                </c:pt>
                <c:pt idx="16">
                  <c:v>-4.6070833333333301</c:v>
                </c:pt>
                <c:pt idx="17">
                  <c:v>-3.5037500000000001</c:v>
                </c:pt>
                <c:pt idx="18">
                  <c:v>-5.9616666666666704</c:v>
                </c:pt>
                <c:pt idx="19">
                  <c:v>-8.6008333333333304</c:v>
                </c:pt>
                <c:pt idx="20">
                  <c:v>-7.9654166666666644</c:v>
                </c:pt>
                <c:pt idx="21">
                  <c:v>-8.8341666666666701</c:v>
                </c:pt>
                <c:pt idx="22">
                  <c:v>-8.0387500000000003</c:v>
                </c:pt>
                <c:pt idx="23">
                  <c:v>-9.2383333333333173</c:v>
                </c:pt>
                <c:pt idx="24">
                  <c:v>-8.344583333333329</c:v>
                </c:pt>
                <c:pt idx="25">
                  <c:v>-8.0770833333333307</c:v>
                </c:pt>
                <c:pt idx="26">
                  <c:v>-7.6241666666666621</c:v>
                </c:pt>
                <c:pt idx="27">
                  <c:v>-6.0237499999999997</c:v>
                </c:pt>
                <c:pt idx="28">
                  <c:v>-7.1674999999999942</c:v>
                </c:pt>
                <c:pt idx="29">
                  <c:v>-6.3274999999999952</c:v>
                </c:pt>
                <c:pt idx="30">
                  <c:v>-8.0070833333333304</c:v>
                </c:pt>
                <c:pt idx="31">
                  <c:v>-9.4545833333333462</c:v>
                </c:pt>
                <c:pt idx="32">
                  <c:v>-9.4325000000000028</c:v>
                </c:pt>
                <c:pt idx="33">
                  <c:v>-9.2962500000000006</c:v>
                </c:pt>
                <c:pt idx="34">
                  <c:v>-10.353333333333346</c:v>
                </c:pt>
                <c:pt idx="35">
                  <c:v>-9.0150000000000006</c:v>
                </c:pt>
                <c:pt idx="36">
                  <c:v>-11.38625</c:v>
                </c:pt>
                <c:pt idx="37">
                  <c:v>-10.804583333333346</c:v>
                </c:pt>
                <c:pt idx="38">
                  <c:v>-9.3962500000000002</c:v>
                </c:pt>
                <c:pt idx="39">
                  <c:v>-7.9883333333333395</c:v>
                </c:pt>
                <c:pt idx="40">
                  <c:v>-9.0329166666666705</c:v>
                </c:pt>
                <c:pt idx="41">
                  <c:v>-5.4112500000000034</c:v>
                </c:pt>
                <c:pt idx="42">
                  <c:v>-2.6058333333333303</c:v>
                </c:pt>
                <c:pt idx="43">
                  <c:v>-2.5062499999999965</c:v>
                </c:pt>
                <c:pt idx="44">
                  <c:v>-7.3020833333333304</c:v>
                </c:pt>
                <c:pt idx="45">
                  <c:v>-5.8120833333333302</c:v>
                </c:pt>
                <c:pt idx="46">
                  <c:v>-3.354583333333327</c:v>
                </c:pt>
                <c:pt idx="47">
                  <c:v>-5.5208333333333304</c:v>
                </c:pt>
                <c:pt idx="48">
                  <c:v>-4.0824999999999996</c:v>
                </c:pt>
                <c:pt idx="49">
                  <c:v>0.38291666666670088</c:v>
                </c:pt>
                <c:pt idx="50">
                  <c:v>0.56208333333330063</c:v>
                </c:pt>
                <c:pt idx="51">
                  <c:v>1.2070833333332995</c:v>
                </c:pt>
                <c:pt idx="52">
                  <c:v>1.0399999999999971</c:v>
                </c:pt>
                <c:pt idx="53">
                  <c:v>0.50041666666669959</c:v>
                </c:pt>
                <c:pt idx="54">
                  <c:v>-7.2891666666666701</c:v>
                </c:pt>
                <c:pt idx="55">
                  <c:v>-12.53125</c:v>
                </c:pt>
                <c:pt idx="56">
                  <c:v>-6.0049999999999955</c:v>
                </c:pt>
                <c:pt idx="57">
                  <c:v>-4.0887500000000001</c:v>
                </c:pt>
                <c:pt idx="58">
                  <c:v>-3.1587500000000004</c:v>
                </c:pt>
                <c:pt idx="59">
                  <c:v>-2.7620833333333303</c:v>
                </c:pt>
                <c:pt idx="60">
                  <c:v>-11.0175</c:v>
                </c:pt>
                <c:pt idx="61">
                  <c:v>-11.724166666666671</c:v>
                </c:pt>
                <c:pt idx="62">
                  <c:v>-10.607916666666666</c:v>
                </c:pt>
                <c:pt idx="63">
                  <c:v>-9.3662500000000026</c:v>
                </c:pt>
                <c:pt idx="64">
                  <c:v>-10.002083333333344</c:v>
                </c:pt>
                <c:pt idx="65">
                  <c:v>-13.27083333333333</c:v>
                </c:pt>
                <c:pt idx="66">
                  <c:v>-14.14</c:v>
                </c:pt>
                <c:pt idx="67">
                  <c:v>-13.002916666666676</c:v>
                </c:pt>
                <c:pt idx="68">
                  <c:v>-15.043333333333328</c:v>
                </c:pt>
                <c:pt idx="69">
                  <c:v>-14.60958333333334</c:v>
                </c:pt>
                <c:pt idx="70">
                  <c:v>-15.13291666666667</c:v>
                </c:pt>
                <c:pt idx="71">
                  <c:v>-13.686666666666676</c:v>
                </c:pt>
                <c:pt idx="72">
                  <c:v>-7.2200000000000006</c:v>
                </c:pt>
                <c:pt idx="73">
                  <c:v>-6.3124999999999956</c:v>
                </c:pt>
                <c:pt idx="74">
                  <c:v>-6.8987499999999997</c:v>
                </c:pt>
                <c:pt idx="75">
                  <c:v>-7.4387500000000024</c:v>
                </c:pt>
                <c:pt idx="76">
                  <c:v>-8.4437500000000014</c:v>
                </c:pt>
                <c:pt idx="77">
                  <c:v>-8.5387500000000003</c:v>
                </c:pt>
                <c:pt idx="78">
                  <c:v>-8.4354166666666845</c:v>
                </c:pt>
                <c:pt idx="79">
                  <c:v>-9.4379166666666663</c:v>
                </c:pt>
                <c:pt idx="80">
                  <c:v>-9.2545833333333327</c:v>
                </c:pt>
                <c:pt idx="81">
                  <c:v>-8.1783333333333239</c:v>
                </c:pt>
                <c:pt idx="82">
                  <c:v>-10.687916666666666</c:v>
                </c:pt>
                <c:pt idx="83">
                  <c:v>-11.174583333333334</c:v>
                </c:pt>
                <c:pt idx="84">
                  <c:v>-9.4491666666666667</c:v>
                </c:pt>
                <c:pt idx="85">
                  <c:v>-8.6449999999999996</c:v>
                </c:pt>
                <c:pt idx="86">
                  <c:v>-6.8754166666666645</c:v>
                </c:pt>
                <c:pt idx="87">
                  <c:v>-4.5691666666666695</c:v>
                </c:pt>
                <c:pt idx="88">
                  <c:v>-2.6791666666666698</c:v>
                </c:pt>
                <c:pt idx="89">
                  <c:v>-4.5783333333333376</c:v>
                </c:pt>
                <c:pt idx="90">
                  <c:v>-8.5650000000000048</c:v>
                </c:pt>
                <c:pt idx="91">
                  <c:v>-7.5387500000000003</c:v>
                </c:pt>
                <c:pt idx="92">
                  <c:v>-7.1587499999999995</c:v>
                </c:pt>
                <c:pt idx="93">
                  <c:v>-6.6437499999999998</c:v>
                </c:pt>
                <c:pt idx="94">
                  <c:v>-7.0966666666666693</c:v>
                </c:pt>
                <c:pt idx="95">
                  <c:v>-6.8495833333333334</c:v>
                </c:pt>
                <c:pt idx="96">
                  <c:v>-7.0120833333333294</c:v>
                </c:pt>
                <c:pt idx="97">
                  <c:v>-6.1408333333333314</c:v>
                </c:pt>
                <c:pt idx="98">
                  <c:v>-5.8195833333333304</c:v>
                </c:pt>
                <c:pt idx="99">
                  <c:v>-7.262916666666662</c:v>
                </c:pt>
                <c:pt idx="100">
                  <c:v>-8.5025000000000048</c:v>
                </c:pt>
                <c:pt idx="101">
                  <c:v>-6.8270833333333298</c:v>
                </c:pt>
                <c:pt idx="102">
                  <c:v>-8.717916666666671</c:v>
                </c:pt>
                <c:pt idx="103">
                  <c:v>-8.2462499999999999</c:v>
                </c:pt>
                <c:pt idx="104">
                  <c:v>-5.9766666666666763</c:v>
                </c:pt>
                <c:pt idx="105">
                  <c:v>-5.0583333333333362</c:v>
                </c:pt>
                <c:pt idx="106">
                  <c:v>-5.4491666666666703</c:v>
                </c:pt>
                <c:pt idx="107">
                  <c:v>-5.3058333333333314</c:v>
                </c:pt>
                <c:pt idx="108">
                  <c:v>-4.1458333333333304</c:v>
                </c:pt>
                <c:pt idx="109">
                  <c:v>-2.8704166666666597</c:v>
                </c:pt>
                <c:pt idx="110">
                  <c:v>-3.8966666666666669</c:v>
                </c:pt>
                <c:pt idx="111">
                  <c:v>-5.1949999999999941</c:v>
                </c:pt>
                <c:pt idx="112">
                  <c:v>-3.996666666666667</c:v>
                </c:pt>
                <c:pt idx="113">
                  <c:v>-3.2204166666666696</c:v>
                </c:pt>
                <c:pt idx="114">
                  <c:v>-2.47291666666667</c:v>
                </c:pt>
                <c:pt idx="115">
                  <c:v>-2.5966666666666676</c:v>
                </c:pt>
                <c:pt idx="116">
                  <c:v>-3.6804166666666696</c:v>
                </c:pt>
                <c:pt idx="117">
                  <c:v>-2.4754166666666704</c:v>
                </c:pt>
                <c:pt idx="118">
                  <c:v>-2.2208333333333297</c:v>
                </c:pt>
                <c:pt idx="119">
                  <c:v>-2.4062499999999964</c:v>
                </c:pt>
                <c:pt idx="120">
                  <c:v>-1.95333333333333</c:v>
                </c:pt>
                <c:pt idx="121">
                  <c:v>-4.4591666666666701</c:v>
                </c:pt>
                <c:pt idx="122">
                  <c:v>-12.772916666666672</c:v>
                </c:pt>
                <c:pt idx="123">
                  <c:v>-11.97625</c:v>
                </c:pt>
                <c:pt idx="124">
                  <c:v>-12.31916666666668</c:v>
                </c:pt>
                <c:pt idx="125">
                  <c:v>-12.22</c:v>
                </c:pt>
                <c:pt idx="126">
                  <c:v>-12.639583333333334</c:v>
                </c:pt>
                <c:pt idx="127">
                  <c:v>-11.715</c:v>
                </c:pt>
                <c:pt idx="128">
                  <c:v>-11.000833333333329</c:v>
                </c:pt>
                <c:pt idx="129">
                  <c:v>-10.89</c:v>
                </c:pt>
                <c:pt idx="130">
                  <c:v>-12.17375</c:v>
                </c:pt>
                <c:pt idx="131">
                  <c:v>-13.285416666666681</c:v>
                </c:pt>
                <c:pt idx="132">
                  <c:v>-14.275</c:v>
                </c:pt>
                <c:pt idx="133">
                  <c:v>-16.596666666666671</c:v>
                </c:pt>
                <c:pt idx="134">
                  <c:v>-15.462916666666681</c:v>
                </c:pt>
                <c:pt idx="135">
                  <c:v>-17.03666666666669</c:v>
                </c:pt>
                <c:pt idx="136">
                  <c:v>-16.545833333333285</c:v>
                </c:pt>
                <c:pt idx="137">
                  <c:v>-14.68166666666667</c:v>
                </c:pt>
                <c:pt idx="138">
                  <c:v>-10.052500000000011</c:v>
                </c:pt>
                <c:pt idx="139">
                  <c:v>-8.838750000000001</c:v>
                </c:pt>
                <c:pt idx="140">
                  <c:v>-5.7770833333333362</c:v>
                </c:pt>
                <c:pt idx="141">
                  <c:v>-7.1008333333333304</c:v>
                </c:pt>
                <c:pt idx="142">
                  <c:v>-6.6262500000000006</c:v>
                </c:pt>
                <c:pt idx="143">
                  <c:v>-6.9249999999999945</c:v>
                </c:pt>
                <c:pt idx="144">
                  <c:v>-5.9233333333333364</c:v>
                </c:pt>
                <c:pt idx="145">
                  <c:v>-7.8100000000000005</c:v>
                </c:pt>
                <c:pt idx="146">
                  <c:v>-8.2391666666666694</c:v>
                </c:pt>
                <c:pt idx="147">
                  <c:v>-8.0912500000000005</c:v>
                </c:pt>
                <c:pt idx="148">
                  <c:v>-7.4483333333333395</c:v>
                </c:pt>
                <c:pt idx="149">
                  <c:v>-7.0966666666666693</c:v>
                </c:pt>
                <c:pt idx="150">
                  <c:v>-7.6545833333333295</c:v>
                </c:pt>
                <c:pt idx="151">
                  <c:v>-7.1920833333333301</c:v>
                </c:pt>
                <c:pt idx="152">
                  <c:v>-6.6641666666666621</c:v>
                </c:pt>
                <c:pt idx="153">
                  <c:v>-6.1274999999999942</c:v>
                </c:pt>
                <c:pt idx="154">
                  <c:v>-5.5366666666666724</c:v>
                </c:pt>
                <c:pt idx="155">
                  <c:v>-3.9058333333333275</c:v>
                </c:pt>
                <c:pt idx="156">
                  <c:v>-4.89791666666666</c:v>
                </c:pt>
                <c:pt idx="157">
                  <c:v>-3.8641666666666712</c:v>
                </c:pt>
                <c:pt idx="158">
                  <c:v>-4.9695833333333352</c:v>
                </c:pt>
                <c:pt idx="159">
                  <c:v>-5.0404166666666645</c:v>
                </c:pt>
                <c:pt idx="160">
                  <c:v>-5.0483333333333364</c:v>
                </c:pt>
                <c:pt idx="161">
                  <c:v>-6.1766666666666694</c:v>
                </c:pt>
                <c:pt idx="162">
                  <c:v>-6.8004166666666652</c:v>
                </c:pt>
              </c:numCache>
            </c:numRef>
          </c:yVal>
          <c:smooth val="1"/>
        </c:ser>
        <c:ser>
          <c:idx val="5"/>
          <c:order val="3"/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Hoja1!$D$2:$D$164</c:f>
              <c:numCache>
                <c:formatCode>General</c:formatCode>
                <c:ptCount val="163"/>
                <c:pt idx="0">
                  <c:v>55969</c:v>
                </c:pt>
                <c:pt idx="1">
                  <c:v>55970</c:v>
                </c:pt>
                <c:pt idx="2">
                  <c:v>55971</c:v>
                </c:pt>
                <c:pt idx="3">
                  <c:v>55972</c:v>
                </c:pt>
                <c:pt idx="4">
                  <c:v>55973</c:v>
                </c:pt>
                <c:pt idx="5">
                  <c:v>55974</c:v>
                </c:pt>
                <c:pt idx="6">
                  <c:v>55975</c:v>
                </c:pt>
                <c:pt idx="7">
                  <c:v>55976</c:v>
                </c:pt>
                <c:pt idx="8">
                  <c:v>55977</c:v>
                </c:pt>
                <c:pt idx="9">
                  <c:v>55978</c:v>
                </c:pt>
                <c:pt idx="10">
                  <c:v>55979</c:v>
                </c:pt>
                <c:pt idx="11">
                  <c:v>55980</c:v>
                </c:pt>
                <c:pt idx="12">
                  <c:v>55981</c:v>
                </c:pt>
                <c:pt idx="13">
                  <c:v>55982</c:v>
                </c:pt>
                <c:pt idx="14">
                  <c:v>55983</c:v>
                </c:pt>
                <c:pt idx="15">
                  <c:v>55984</c:v>
                </c:pt>
                <c:pt idx="16">
                  <c:v>55985</c:v>
                </c:pt>
                <c:pt idx="17">
                  <c:v>55986</c:v>
                </c:pt>
                <c:pt idx="18">
                  <c:v>55987</c:v>
                </c:pt>
                <c:pt idx="19">
                  <c:v>55988</c:v>
                </c:pt>
                <c:pt idx="20">
                  <c:v>55989</c:v>
                </c:pt>
                <c:pt idx="21">
                  <c:v>55990</c:v>
                </c:pt>
                <c:pt idx="22">
                  <c:v>55991</c:v>
                </c:pt>
                <c:pt idx="23">
                  <c:v>55992</c:v>
                </c:pt>
                <c:pt idx="24">
                  <c:v>55993</c:v>
                </c:pt>
                <c:pt idx="25">
                  <c:v>55994</c:v>
                </c:pt>
                <c:pt idx="26">
                  <c:v>55995</c:v>
                </c:pt>
                <c:pt idx="27">
                  <c:v>55996</c:v>
                </c:pt>
                <c:pt idx="28">
                  <c:v>55997</c:v>
                </c:pt>
                <c:pt idx="29">
                  <c:v>55998</c:v>
                </c:pt>
                <c:pt idx="30">
                  <c:v>55999</c:v>
                </c:pt>
                <c:pt idx="31">
                  <c:v>56000</c:v>
                </c:pt>
                <c:pt idx="32">
                  <c:v>56001</c:v>
                </c:pt>
                <c:pt idx="33">
                  <c:v>56002</c:v>
                </c:pt>
                <c:pt idx="34">
                  <c:v>56003</c:v>
                </c:pt>
                <c:pt idx="35">
                  <c:v>56004</c:v>
                </c:pt>
                <c:pt idx="36">
                  <c:v>56005</c:v>
                </c:pt>
                <c:pt idx="37">
                  <c:v>56006</c:v>
                </c:pt>
                <c:pt idx="38">
                  <c:v>56007</c:v>
                </c:pt>
                <c:pt idx="39">
                  <c:v>56008</c:v>
                </c:pt>
                <c:pt idx="40">
                  <c:v>56009</c:v>
                </c:pt>
                <c:pt idx="41">
                  <c:v>56010</c:v>
                </c:pt>
                <c:pt idx="42">
                  <c:v>56011</c:v>
                </c:pt>
                <c:pt idx="43">
                  <c:v>56012</c:v>
                </c:pt>
                <c:pt idx="44">
                  <c:v>56013</c:v>
                </c:pt>
                <c:pt idx="45">
                  <c:v>56014</c:v>
                </c:pt>
                <c:pt idx="46">
                  <c:v>56015</c:v>
                </c:pt>
                <c:pt idx="47">
                  <c:v>56016</c:v>
                </c:pt>
                <c:pt idx="48">
                  <c:v>56017</c:v>
                </c:pt>
                <c:pt idx="49">
                  <c:v>56018</c:v>
                </c:pt>
                <c:pt idx="50">
                  <c:v>56019</c:v>
                </c:pt>
                <c:pt idx="51">
                  <c:v>56020</c:v>
                </c:pt>
                <c:pt idx="52">
                  <c:v>56021</c:v>
                </c:pt>
                <c:pt idx="53">
                  <c:v>56022</c:v>
                </c:pt>
                <c:pt idx="54">
                  <c:v>56023</c:v>
                </c:pt>
                <c:pt idx="55">
                  <c:v>56024</c:v>
                </c:pt>
                <c:pt idx="56">
                  <c:v>56025</c:v>
                </c:pt>
                <c:pt idx="57">
                  <c:v>56026</c:v>
                </c:pt>
                <c:pt idx="58">
                  <c:v>56027</c:v>
                </c:pt>
                <c:pt idx="59">
                  <c:v>56028</c:v>
                </c:pt>
                <c:pt idx="60">
                  <c:v>56029</c:v>
                </c:pt>
                <c:pt idx="61">
                  <c:v>56030</c:v>
                </c:pt>
                <c:pt idx="62">
                  <c:v>56031</c:v>
                </c:pt>
                <c:pt idx="63">
                  <c:v>56032</c:v>
                </c:pt>
                <c:pt idx="64">
                  <c:v>56033</c:v>
                </c:pt>
                <c:pt idx="65">
                  <c:v>56034</c:v>
                </c:pt>
                <c:pt idx="66">
                  <c:v>56035</c:v>
                </c:pt>
                <c:pt idx="67">
                  <c:v>56036</c:v>
                </c:pt>
                <c:pt idx="68">
                  <c:v>56037</c:v>
                </c:pt>
                <c:pt idx="69">
                  <c:v>56038</c:v>
                </c:pt>
                <c:pt idx="70">
                  <c:v>56039</c:v>
                </c:pt>
                <c:pt idx="71">
                  <c:v>56040</c:v>
                </c:pt>
                <c:pt idx="72">
                  <c:v>56041</c:v>
                </c:pt>
                <c:pt idx="73">
                  <c:v>56042</c:v>
                </c:pt>
                <c:pt idx="74">
                  <c:v>56043</c:v>
                </c:pt>
                <c:pt idx="75">
                  <c:v>56044</c:v>
                </c:pt>
                <c:pt idx="76">
                  <c:v>56045</c:v>
                </c:pt>
                <c:pt idx="77">
                  <c:v>56046</c:v>
                </c:pt>
                <c:pt idx="78">
                  <c:v>56047</c:v>
                </c:pt>
                <c:pt idx="79">
                  <c:v>56048</c:v>
                </c:pt>
                <c:pt idx="80">
                  <c:v>56049</c:v>
                </c:pt>
                <c:pt idx="81">
                  <c:v>56050</c:v>
                </c:pt>
                <c:pt idx="82">
                  <c:v>56051</c:v>
                </c:pt>
                <c:pt idx="83">
                  <c:v>56052</c:v>
                </c:pt>
                <c:pt idx="84">
                  <c:v>56053</c:v>
                </c:pt>
                <c:pt idx="85">
                  <c:v>56054</c:v>
                </c:pt>
                <c:pt idx="86">
                  <c:v>56055</c:v>
                </c:pt>
                <c:pt idx="87">
                  <c:v>56056</c:v>
                </c:pt>
                <c:pt idx="88">
                  <c:v>56057</c:v>
                </c:pt>
                <c:pt idx="89">
                  <c:v>56058</c:v>
                </c:pt>
                <c:pt idx="90">
                  <c:v>56059</c:v>
                </c:pt>
                <c:pt idx="91">
                  <c:v>56060</c:v>
                </c:pt>
                <c:pt idx="92">
                  <c:v>56061</c:v>
                </c:pt>
                <c:pt idx="93">
                  <c:v>56062</c:v>
                </c:pt>
                <c:pt idx="94">
                  <c:v>56063</c:v>
                </c:pt>
                <c:pt idx="95">
                  <c:v>56064</c:v>
                </c:pt>
                <c:pt idx="96">
                  <c:v>56065</c:v>
                </c:pt>
                <c:pt idx="97">
                  <c:v>56066</c:v>
                </c:pt>
                <c:pt idx="98">
                  <c:v>56067</c:v>
                </c:pt>
                <c:pt idx="99">
                  <c:v>56068</c:v>
                </c:pt>
                <c:pt idx="100">
                  <c:v>56069</c:v>
                </c:pt>
                <c:pt idx="101">
                  <c:v>56070</c:v>
                </c:pt>
                <c:pt idx="102">
                  <c:v>56071</c:v>
                </c:pt>
                <c:pt idx="103">
                  <c:v>56072</c:v>
                </c:pt>
                <c:pt idx="104">
                  <c:v>56073</c:v>
                </c:pt>
                <c:pt idx="105">
                  <c:v>56074</c:v>
                </c:pt>
                <c:pt idx="106">
                  <c:v>56075</c:v>
                </c:pt>
                <c:pt idx="107">
                  <c:v>56076</c:v>
                </c:pt>
                <c:pt idx="108">
                  <c:v>56077</c:v>
                </c:pt>
                <c:pt idx="109">
                  <c:v>56078</c:v>
                </c:pt>
                <c:pt idx="110">
                  <c:v>56079</c:v>
                </c:pt>
                <c:pt idx="111">
                  <c:v>56080</c:v>
                </c:pt>
                <c:pt idx="112">
                  <c:v>56081</c:v>
                </c:pt>
                <c:pt idx="113">
                  <c:v>56082</c:v>
                </c:pt>
                <c:pt idx="114">
                  <c:v>56083</c:v>
                </c:pt>
                <c:pt idx="115">
                  <c:v>56084</c:v>
                </c:pt>
                <c:pt idx="116">
                  <c:v>56085</c:v>
                </c:pt>
                <c:pt idx="117">
                  <c:v>56086</c:v>
                </c:pt>
                <c:pt idx="118">
                  <c:v>56087</c:v>
                </c:pt>
                <c:pt idx="119">
                  <c:v>56088</c:v>
                </c:pt>
                <c:pt idx="120">
                  <c:v>56089</c:v>
                </c:pt>
                <c:pt idx="121">
                  <c:v>56090</c:v>
                </c:pt>
                <c:pt idx="122">
                  <c:v>56091</c:v>
                </c:pt>
                <c:pt idx="123">
                  <c:v>56092</c:v>
                </c:pt>
                <c:pt idx="124">
                  <c:v>56093</c:v>
                </c:pt>
                <c:pt idx="125">
                  <c:v>56094</c:v>
                </c:pt>
                <c:pt idx="126">
                  <c:v>56095</c:v>
                </c:pt>
                <c:pt idx="127">
                  <c:v>56096</c:v>
                </c:pt>
                <c:pt idx="128">
                  <c:v>56097</c:v>
                </c:pt>
                <c:pt idx="129">
                  <c:v>56098</c:v>
                </c:pt>
                <c:pt idx="130">
                  <c:v>56099</c:v>
                </c:pt>
                <c:pt idx="131">
                  <c:v>56100</c:v>
                </c:pt>
                <c:pt idx="132">
                  <c:v>56101</c:v>
                </c:pt>
                <c:pt idx="133">
                  <c:v>56102</c:v>
                </c:pt>
                <c:pt idx="134">
                  <c:v>56103</c:v>
                </c:pt>
                <c:pt idx="135">
                  <c:v>56104</c:v>
                </c:pt>
                <c:pt idx="136">
                  <c:v>56105</c:v>
                </c:pt>
                <c:pt idx="137">
                  <c:v>56106</c:v>
                </c:pt>
                <c:pt idx="138">
                  <c:v>56107</c:v>
                </c:pt>
                <c:pt idx="139">
                  <c:v>56108</c:v>
                </c:pt>
                <c:pt idx="140">
                  <c:v>56109</c:v>
                </c:pt>
                <c:pt idx="141">
                  <c:v>56110</c:v>
                </c:pt>
                <c:pt idx="142">
                  <c:v>56111</c:v>
                </c:pt>
                <c:pt idx="143">
                  <c:v>56112</c:v>
                </c:pt>
                <c:pt idx="144">
                  <c:v>56113</c:v>
                </c:pt>
                <c:pt idx="145">
                  <c:v>56114</c:v>
                </c:pt>
                <c:pt idx="146">
                  <c:v>56115</c:v>
                </c:pt>
                <c:pt idx="147">
                  <c:v>56116</c:v>
                </c:pt>
                <c:pt idx="148">
                  <c:v>56117</c:v>
                </c:pt>
                <c:pt idx="149">
                  <c:v>56118</c:v>
                </c:pt>
                <c:pt idx="150">
                  <c:v>56119</c:v>
                </c:pt>
                <c:pt idx="151">
                  <c:v>56120</c:v>
                </c:pt>
                <c:pt idx="152">
                  <c:v>56121</c:v>
                </c:pt>
                <c:pt idx="153">
                  <c:v>56122</c:v>
                </c:pt>
                <c:pt idx="154">
                  <c:v>56123</c:v>
                </c:pt>
                <c:pt idx="155">
                  <c:v>56124</c:v>
                </c:pt>
                <c:pt idx="156">
                  <c:v>56125</c:v>
                </c:pt>
                <c:pt idx="157">
                  <c:v>56126</c:v>
                </c:pt>
                <c:pt idx="158">
                  <c:v>56127</c:v>
                </c:pt>
                <c:pt idx="159">
                  <c:v>56128</c:v>
                </c:pt>
                <c:pt idx="160">
                  <c:v>56129</c:v>
                </c:pt>
                <c:pt idx="161">
                  <c:v>56130</c:v>
                </c:pt>
                <c:pt idx="162">
                  <c:v>56131</c:v>
                </c:pt>
              </c:numCache>
            </c:numRef>
          </c:xVal>
          <c:yVal>
            <c:numRef>
              <c:f>Hoja1!$J$2:$J$164</c:f>
              <c:numCache>
                <c:formatCode>General</c:formatCode>
                <c:ptCount val="163"/>
                <c:pt idx="0">
                  <c:v>16.177500000000023</c:v>
                </c:pt>
                <c:pt idx="1">
                  <c:v>14.245416666666674</c:v>
                </c:pt>
                <c:pt idx="2">
                  <c:v>15.57291666666668</c:v>
                </c:pt>
                <c:pt idx="3">
                  <c:v>13.44375</c:v>
                </c:pt>
                <c:pt idx="4">
                  <c:v>14.409166666666676</c:v>
                </c:pt>
                <c:pt idx="5">
                  <c:v>15.6675</c:v>
                </c:pt>
                <c:pt idx="6">
                  <c:v>13.352500000000019</c:v>
                </c:pt>
                <c:pt idx="7">
                  <c:v>12.18</c:v>
                </c:pt>
                <c:pt idx="8">
                  <c:v>11.811666666666676</c:v>
                </c:pt>
                <c:pt idx="9">
                  <c:v>9.2929166666666667</c:v>
                </c:pt>
                <c:pt idx="10">
                  <c:v>10.02125</c:v>
                </c:pt>
                <c:pt idx="11">
                  <c:v>14.080416666666681</c:v>
                </c:pt>
                <c:pt idx="12">
                  <c:v>13.950416666666689</c:v>
                </c:pt>
                <c:pt idx="13">
                  <c:v>15.106666666666674</c:v>
                </c:pt>
                <c:pt idx="14">
                  <c:v>14.669166666666674</c:v>
                </c:pt>
                <c:pt idx="15">
                  <c:v>15.09583333333334</c:v>
                </c:pt>
                <c:pt idx="16">
                  <c:v>15.392916666666681</c:v>
                </c:pt>
                <c:pt idx="17">
                  <c:v>16.49625</c:v>
                </c:pt>
                <c:pt idx="18">
                  <c:v>14.03833333333332</c:v>
                </c:pt>
                <c:pt idx="19">
                  <c:v>11.39916666666668</c:v>
                </c:pt>
                <c:pt idx="20">
                  <c:v>12.03458333333333</c:v>
                </c:pt>
                <c:pt idx="21">
                  <c:v>11.165833333333341</c:v>
                </c:pt>
                <c:pt idx="22">
                  <c:v>11.96125</c:v>
                </c:pt>
                <c:pt idx="23">
                  <c:v>10.76166666666667</c:v>
                </c:pt>
                <c:pt idx="24">
                  <c:v>11.655416666666692</c:v>
                </c:pt>
                <c:pt idx="25">
                  <c:v>11.922916666666676</c:v>
                </c:pt>
                <c:pt idx="26">
                  <c:v>12.375833333333345</c:v>
                </c:pt>
                <c:pt idx="27">
                  <c:v>13.97625</c:v>
                </c:pt>
                <c:pt idx="28">
                  <c:v>12.83250000000001</c:v>
                </c:pt>
                <c:pt idx="29">
                  <c:v>13.672500000000012</c:v>
                </c:pt>
                <c:pt idx="30">
                  <c:v>11.99291666666668</c:v>
                </c:pt>
                <c:pt idx="31">
                  <c:v>10.545416666666679</c:v>
                </c:pt>
                <c:pt idx="32">
                  <c:v>10.567500000000004</c:v>
                </c:pt>
                <c:pt idx="33">
                  <c:v>10.703750000000001</c:v>
                </c:pt>
                <c:pt idx="34">
                  <c:v>9.6466666666666665</c:v>
                </c:pt>
                <c:pt idx="35">
                  <c:v>10.98500000000001</c:v>
                </c:pt>
                <c:pt idx="36">
                  <c:v>8.6137500000000014</c:v>
                </c:pt>
                <c:pt idx="37">
                  <c:v>9.1954166666666808</c:v>
                </c:pt>
                <c:pt idx="38">
                  <c:v>10.60375</c:v>
                </c:pt>
                <c:pt idx="39">
                  <c:v>12.01166666666667</c:v>
                </c:pt>
                <c:pt idx="40">
                  <c:v>10.967083333333344</c:v>
                </c:pt>
                <c:pt idx="41">
                  <c:v>14.588750000000001</c:v>
                </c:pt>
                <c:pt idx="42">
                  <c:v>17.394166666666692</c:v>
                </c:pt>
                <c:pt idx="43">
                  <c:v>17.493749999999952</c:v>
                </c:pt>
                <c:pt idx="44">
                  <c:v>12.69791666666667</c:v>
                </c:pt>
                <c:pt idx="45">
                  <c:v>14.18791666666667</c:v>
                </c:pt>
                <c:pt idx="46">
                  <c:v>16.645416666666669</c:v>
                </c:pt>
                <c:pt idx="47">
                  <c:v>14.47916666666668</c:v>
                </c:pt>
                <c:pt idx="48">
                  <c:v>15.9175</c:v>
                </c:pt>
                <c:pt idx="49">
                  <c:v>20.382916666666702</c:v>
                </c:pt>
                <c:pt idx="50">
                  <c:v>20.562083333333252</c:v>
                </c:pt>
                <c:pt idx="51">
                  <c:v>21.207083333333273</c:v>
                </c:pt>
                <c:pt idx="52">
                  <c:v>21.04</c:v>
                </c:pt>
                <c:pt idx="53">
                  <c:v>20.500416666666702</c:v>
                </c:pt>
                <c:pt idx="54">
                  <c:v>12.71083333333333</c:v>
                </c:pt>
                <c:pt idx="55">
                  <c:v>7.46875</c:v>
                </c:pt>
                <c:pt idx="56">
                  <c:v>13.995000000000006</c:v>
                </c:pt>
                <c:pt idx="57">
                  <c:v>15.911250000000001</c:v>
                </c:pt>
                <c:pt idx="58">
                  <c:v>16.841249999999974</c:v>
                </c:pt>
                <c:pt idx="59">
                  <c:v>17.237916666666692</c:v>
                </c:pt>
                <c:pt idx="60">
                  <c:v>8.9825000000000141</c:v>
                </c:pt>
                <c:pt idx="61">
                  <c:v>8.2758333333333294</c:v>
                </c:pt>
                <c:pt idx="62">
                  <c:v>9.3920833333333462</c:v>
                </c:pt>
                <c:pt idx="63">
                  <c:v>10.633750000000001</c:v>
                </c:pt>
                <c:pt idx="64">
                  <c:v>9.9979166666666668</c:v>
                </c:pt>
                <c:pt idx="65">
                  <c:v>6.7291666666666696</c:v>
                </c:pt>
                <c:pt idx="66">
                  <c:v>5.8599999999999985</c:v>
                </c:pt>
                <c:pt idx="67">
                  <c:v>6.9970833333333324</c:v>
                </c:pt>
                <c:pt idx="68">
                  <c:v>4.9566666666666714</c:v>
                </c:pt>
                <c:pt idx="69">
                  <c:v>5.3904166666666642</c:v>
                </c:pt>
                <c:pt idx="70">
                  <c:v>4.8670833333333299</c:v>
                </c:pt>
                <c:pt idx="71">
                  <c:v>6.3133333333333352</c:v>
                </c:pt>
                <c:pt idx="72">
                  <c:v>12.78</c:v>
                </c:pt>
                <c:pt idx="73">
                  <c:v>13.6875</c:v>
                </c:pt>
                <c:pt idx="74">
                  <c:v>13.10125</c:v>
                </c:pt>
                <c:pt idx="75">
                  <c:v>12.561250000000001</c:v>
                </c:pt>
                <c:pt idx="76">
                  <c:v>11.55625</c:v>
                </c:pt>
                <c:pt idx="77">
                  <c:v>11.46125</c:v>
                </c:pt>
                <c:pt idx="78">
                  <c:v>11.56458333333334</c:v>
                </c:pt>
                <c:pt idx="79">
                  <c:v>10.562083333333346</c:v>
                </c:pt>
                <c:pt idx="80">
                  <c:v>10.745416666666674</c:v>
                </c:pt>
                <c:pt idx="81">
                  <c:v>11.821666666666674</c:v>
                </c:pt>
                <c:pt idx="82">
                  <c:v>9.3120833333333444</c:v>
                </c:pt>
                <c:pt idx="83">
                  <c:v>8.8254166666666851</c:v>
                </c:pt>
                <c:pt idx="84">
                  <c:v>10.550833333333344</c:v>
                </c:pt>
                <c:pt idx="85">
                  <c:v>11.355000000000015</c:v>
                </c:pt>
                <c:pt idx="86">
                  <c:v>13.12458333333333</c:v>
                </c:pt>
                <c:pt idx="87">
                  <c:v>15.430833333333329</c:v>
                </c:pt>
                <c:pt idx="88">
                  <c:v>17.320833333333301</c:v>
                </c:pt>
                <c:pt idx="89">
                  <c:v>15.42166666666667</c:v>
                </c:pt>
                <c:pt idx="90">
                  <c:v>11.435</c:v>
                </c:pt>
                <c:pt idx="91">
                  <c:v>12.46125</c:v>
                </c:pt>
                <c:pt idx="92">
                  <c:v>12.84125</c:v>
                </c:pt>
                <c:pt idx="93">
                  <c:v>13.356250000000006</c:v>
                </c:pt>
                <c:pt idx="94">
                  <c:v>12.903333333333332</c:v>
                </c:pt>
                <c:pt idx="95">
                  <c:v>13.150416666666681</c:v>
                </c:pt>
                <c:pt idx="96">
                  <c:v>12.987916666666672</c:v>
                </c:pt>
                <c:pt idx="97">
                  <c:v>13.859166666666685</c:v>
                </c:pt>
                <c:pt idx="98">
                  <c:v>14.18041666666668</c:v>
                </c:pt>
                <c:pt idx="99">
                  <c:v>12.737083333333331</c:v>
                </c:pt>
                <c:pt idx="100">
                  <c:v>11.4975</c:v>
                </c:pt>
                <c:pt idx="101">
                  <c:v>13.172916666666676</c:v>
                </c:pt>
                <c:pt idx="102">
                  <c:v>11.282083333333329</c:v>
                </c:pt>
                <c:pt idx="103">
                  <c:v>11.75375</c:v>
                </c:pt>
                <c:pt idx="104">
                  <c:v>14.02333333333333</c:v>
                </c:pt>
                <c:pt idx="105">
                  <c:v>14.94166666666667</c:v>
                </c:pt>
                <c:pt idx="106">
                  <c:v>14.55083333333334</c:v>
                </c:pt>
                <c:pt idx="107">
                  <c:v>14.694166666666671</c:v>
                </c:pt>
                <c:pt idx="108">
                  <c:v>15.85416666666668</c:v>
                </c:pt>
                <c:pt idx="109">
                  <c:v>17.129583333333308</c:v>
                </c:pt>
                <c:pt idx="110">
                  <c:v>16.103333333333289</c:v>
                </c:pt>
                <c:pt idx="111">
                  <c:v>14.80500000000001</c:v>
                </c:pt>
                <c:pt idx="112">
                  <c:v>16.003333333333277</c:v>
                </c:pt>
                <c:pt idx="113">
                  <c:v>16.779583333333285</c:v>
                </c:pt>
                <c:pt idx="114">
                  <c:v>17.527083333333305</c:v>
                </c:pt>
                <c:pt idx="115">
                  <c:v>17.403333333333276</c:v>
                </c:pt>
                <c:pt idx="116">
                  <c:v>16.319583333333306</c:v>
                </c:pt>
                <c:pt idx="117">
                  <c:v>17.52458333333329</c:v>
                </c:pt>
                <c:pt idx="118">
                  <c:v>17.77916666666669</c:v>
                </c:pt>
                <c:pt idx="119">
                  <c:v>17.59375</c:v>
                </c:pt>
                <c:pt idx="120">
                  <c:v>18.04666666666667</c:v>
                </c:pt>
                <c:pt idx="121">
                  <c:v>15.54083333333333</c:v>
                </c:pt>
                <c:pt idx="122">
                  <c:v>7.2270833333333302</c:v>
                </c:pt>
                <c:pt idx="123">
                  <c:v>8.0237500000000015</c:v>
                </c:pt>
                <c:pt idx="124">
                  <c:v>7.6808333333333314</c:v>
                </c:pt>
                <c:pt idx="125">
                  <c:v>7.7799999999999994</c:v>
                </c:pt>
                <c:pt idx="126">
                  <c:v>7.3604166666666622</c:v>
                </c:pt>
                <c:pt idx="127">
                  <c:v>8.2850000000000001</c:v>
                </c:pt>
                <c:pt idx="128">
                  <c:v>8.9991666666666728</c:v>
                </c:pt>
                <c:pt idx="129">
                  <c:v>9.11</c:v>
                </c:pt>
                <c:pt idx="130">
                  <c:v>7.8262499999999999</c:v>
                </c:pt>
                <c:pt idx="131">
                  <c:v>6.71458333333333</c:v>
                </c:pt>
                <c:pt idx="132">
                  <c:v>5.7249999999999943</c:v>
                </c:pt>
                <c:pt idx="133">
                  <c:v>3.4033333333333298</c:v>
                </c:pt>
                <c:pt idx="134">
                  <c:v>4.5370833333333334</c:v>
                </c:pt>
                <c:pt idx="135">
                  <c:v>2.9633333333333312</c:v>
                </c:pt>
                <c:pt idx="136">
                  <c:v>3.4541666666666702</c:v>
                </c:pt>
                <c:pt idx="137">
                  <c:v>5.3183333333333334</c:v>
                </c:pt>
                <c:pt idx="138">
                  <c:v>9.9475000000000016</c:v>
                </c:pt>
                <c:pt idx="139">
                  <c:v>11.161250000000001</c:v>
                </c:pt>
                <c:pt idx="140">
                  <c:v>14.22291666666667</c:v>
                </c:pt>
                <c:pt idx="141">
                  <c:v>12.89916666666668</c:v>
                </c:pt>
                <c:pt idx="142">
                  <c:v>13.373750000000006</c:v>
                </c:pt>
                <c:pt idx="143">
                  <c:v>13.075000000000006</c:v>
                </c:pt>
                <c:pt idx="144">
                  <c:v>14.07666666666668</c:v>
                </c:pt>
                <c:pt idx="145">
                  <c:v>12.19</c:v>
                </c:pt>
                <c:pt idx="146">
                  <c:v>11.760833333333332</c:v>
                </c:pt>
                <c:pt idx="147">
                  <c:v>11.90875</c:v>
                </c:pt>
                <c:pt idx="148">
                  <c:v>12.55166666666668</c:v>
                </c:pt>
                <c:pt idx="149">
                  <c:v>12.903333333333332</c:v>
                </c:pt>
                <c:pt idx="150">
                  <c:v>12.345416666666685</c:v>
                </c:pt>
                <c:pt idx="151">
                  <c:v>12.807916666666674</c:v>
                </c:pt>
                <c:pt idx="152">
                  <c:v>13.335833333333341</c:v>
                </c:pt>
                <c:pt idx="153">
                  <c:v>13.872500000000015</c:v>
                </c:pt>
                <c:pt idx="154">
                  <c:v>14.463333333333336</c:v>
                </c:pt>
                <c:pt idx="155">
                  <c:v>16.094166666666691</c:v>
                </c:pt>
                <c:pt idx="156">
                  <c:v>15.102083333333329</c:v>
                </c:pt>
                <c:pt idx="157">
                  <c:v>16.135833333333306</c:v>
                </c:pt>
                <c:pt idx="158">
                  <c:v>15.030416666666676</c:v>
                </c:pt>
                <c:pt idx="159">
                  <c:v>14.959583333333352</c:v>
                </c:pt>
                <c:pt idx="160">
                  <c:v>14.95166666666668</c:v>
                </c:pt>
                <c:pt idx="161">
                  <c:v>13.823333333333332</c:v>
                </c:pt>
                <c:pt idx="162">
                  <c:v>13.199583333333329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269440"/>
        <c:axId val="182271360"/>
      </c:scatterChart>
      <c:valAx>
        <c:axId val="182269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s-MX" sz="1800"/>
                  <a:t>MJD</a:t>
                </a:r>
              </a:p>
            </c:rich>
          </c:tx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271360"/>
        <c:crossesAt val="-20"/>
        <c:crossBetween val="midCat"/>
      </c:valAx>
      <c:valAx>
        <c:axId val="18227136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s-MX" sz="1800" dirty="0"/>
                  <a:t>Time </a:t>
                </a:r>
                <a:r>
                  <a:rPr lang="es-MX" sz="1800" dirty="0" err="1"/>
                  <a:t>difference</a:t>
                </a:r>
                <a:r>
                  <a:rPr lang="es-MX" sz="1800" dirty="0"/>
                  <a:t> / </a:t>
                </a:r>
                <a:r>
                  <a:rPr lang="es-MX" sz="1800" dirty="0" err="1"/>
                  <a:t>ns</a:t>
                </a:r>
                <a:endParaRPr lang="es-MX" sz="1800" dirty="0"/>
              </a:p>
            </c:rich>
          </c:tx>
          <c:layout>
            <c:manualLayout>
              <c:xMode val="edge"/>
              <c:yMode val="edge"/>
              <c:x val="0.11718310275020453"/>
              <c:y val="0.30174417246555835"/>
            </c:manualLayout>
          </c:layout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2694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352224264468465"/>
          <c:y val="0.21828097288214746"/>
          <c:w val="0.16210090849199191"/>
          <c:h val="4.910398246436171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8926858812091"/>
          <c:y val="0.12945351690220683"/>
          <c:w val="0.79504308315283923"/>
          <c:h val="0.7305750579182797"/>
        </c:manualLayout>
      </c:layout>
      <c:scatterChart>
        <c:scatterStyle val="lineMarker"/>
        <c:varyColors val="0"/>
        <c:ser>
          <c:idx val="0"/>
          <c:order val="0"/>
          <c:tx>
            <c:v>SIMT(NIST)</c:v>
          </c:tx>
          <c:spPr>
            <a:ln w="28575">
              <a:noFill/>
            </a:ln>
          </c:spPr>
          <c:xVal>
            <c:numRef>
              <c:f>Data!$A$2:$A$92</c:f>
              <c:numCache>
                <c:formatCode>General</c:formatCode>
                <c:ptCount val="91"/>
                <c:pt idx="0">
                  <c:v>55966</c:v>
                </c:pt>
                <c:pt idx="1">
                  <c:v>55967</c:v>
                </c:pt>
                <c:pt idx="2">
                  <c:v>55968</c:v>
                </c:pt>
                <c:pt idx="3">
                  <c:v>55969</c:v>
                </c:pt>
                <c:pt idx="4">
                  <c:v>55970</c:v>
                </c:pt>
                <c:pt idx="5">
                  <c:v>55971</c:v>
                </c:pt>
                <c:pt idx="6">
                  <c:v>55972</c:v>
                </c:pt>
                <c:pt idx="7">
                  <c:v>55973</c:v>
                </c:pt>
                <c:pt idx="8">
                  <c:v>55974</c:v>
                </c:pt>
                <c:pt idx="9">
                  <c:v>55975</c:v>
                </c:pt>
                <c:pt idx="10">
                  <c:v>55976</c:v>
                </c:pt>
                <c:pt idx="11">
                  <c:v>55977</c:v>
                </c:pt>
                <c:pt idx="12">
                  <c:v>55978</c:v>
                </c:pt>
                <c:pt idx="13">
                  <c:v>55979</c:v>
                </c:pt>
                <c:pt idx="14">
                  <c:v>55980</c:v>
                </c:pt>
                <c:pt idx="15">
                  <c:v>55981</c:v>
                </c:pt>
                <c:pt idx="16">
                  <c:v>55982</c:v>
                </c:pt>
                <c:pt idx="17">
                  <c:v>55983</c:v>
                </c:pt>
                <c:pt idx="18">
                  <c:v>55984</c:v>
                </c:pt>
                <c:pt idx="19">
                  <c:v>55985</c:v>
                </c:pt>
                <c:pt idx="20">
                  <c:v>55986</c:v>
                </c:pt>
                <c:pt idx="21">
                  <c:v>55987</c:v>
                </c:pt>
                <c:pt idx="22">
                  <c:v>55988</c:v>
                </c:pt>
                <c:pt idx="23">
                  <c:v>55989</c:v>
                </c:pt>
                <c:pt idx="24">
                  <c:v>55990</c:v>
                </c:pt>
                <c:pt idx="25">
                  <c:v>55991</c:v>
                </c:pt>
                <c:pt idx="26">
                  <c:v>55992</c:v>
                </c:pt>
                <c:pt idx="27">
                  <c:v>55993</c:v>
                </c:pt>
                <c:pt idx="28">
                  <c:v>55994</c:v>
                </c:pt>
                <c:pt idx="29">
                  <c:v>55995</c:v>
                </c:pt>
                <c:pt idx="30">
                  <c:v>55996</c:v>
                </c:pt>
                <c:pt idx="31">
                  <c:v>55997</c:v>
                </c:pt>
                <c:pt idx="32">
                  <c:v>55998</c:v>
                </c:pt>
                <c:pt idx="33">
                  <c:v>55999</c:v>
                </c:pt>
                <c:pt idx="34">
                  <c:v>56000</c:v>
                </c:pt>
                <c:pt idx="35">
                  <c:v>56001</c:v>
                </c:pt>
                <c:pt idx="36">
                  <c:v>56002</c:v>
                </c:pt>
                <c:pt idx="37">
                  <c:v>56003</c:v>
                </c:pt>
                <c:pt idx="38">
                  <c:v>56004</c:v>
                </c:pt>
                <c:pt idx="39">
                  <c:v>56005</c:v>
                </c:pt>
                <c:pt idx="40">
                  <c:v>56006</c:v>
                </c:pt>
                <c:pt idx="41">
                  <c:v>56007</c:v>
                </c:pt>
                <c:pt idx="42">
                  <c:v>56008</c:v>
                </c:pt>
                <c:pt idx="43">
                  <c:v>56009</c:v>
                </c:pt>
                <c:pt idx="44">
                  <c:v>56010</c:v>
                </c:pt>
                <c:pt idx="45">
                  <c:v>56011</c:v>
                </c:pt>
                <c:pt idx="46">
                  <c:v>56012</c:v>
                </c:pt>
                <c:pt idx="47">
                  <c:v>56013</c:v>
                </c:pt>
                <c:pt idx="48">
                  <c:v>56014</c:v>
                </c:pt>
                <c:pt idx="49">
                  <c:v>56015</c:v>
                </c:pt>
                <c:pt idx="50">
                  <c:v>56016</c:v>
                </c:pt>
                <c:pt idx="51">
                  <c:v>56017</c:v>
                </c:pt>
                <c:pt idx="52">
                  <c:v>56018</c:v>
                </c:pt>
                <c:pt idx="53">
                  <c:v>56019</c:v>
                </c:pt>
                <c:pt idx="54">
                  <c:v>56020</c:v>
                </c:pt>
                <c:pt idx="55">
                  <c:v>56021</c:v>
                </c:pt>
                <c:pt idx="56">
                  <c:v>56022</c:v>
                </c:pt>
                <c:pt idx="57">
                  <c:v>56023</c:v>
                </c:pt>
                <c:pt idx="58">
                  <c:v>56024</c:v>
                </c:pt>
                <c:pt idx="59">
                  <c:v>56025</c:v>
                </c:pt>
                <c:pt idx="60">
                  <c:v>56026</c:v>
                </c:pt>
                <c:pt idx="61">
                  <c:v>56027</c:v>
                </c:pt>
                <c:pt idx="62">
                  <c:v>56028</c:v>
                </c:pt>
                <c:pt idx="63">
                  <c:v>56029</c:v>
                </c:pt>
                <c:pt idx="64">
                  <c:v>56030</c:v>
                </c:pt>
                <c:pt idx="65">
                  <c:v>56031</c:v>
                </c:pt>
                <c:pt idx="66">
                  <c:v>56032</c:v>
                </c:pt>
                <c:pt idx="67">
                  <c:v>56033</c:v>
                </c:pt>
                <c:pt idx="68">
                  <c:v>56034</c:v>
                </c:pt>
                <c:pt idx="69">
                  <c:v>56035</c:v>
                </c:pt>
                <c:pt idx="70">
                  <c:v>56036</c:v>
                </c:pt>
                <c:pt idx="71">
                  <c:v>56037</c:v>
                </c:pt>
                <c:pt idx="72">
                  <c:v>56038</c:v>
                </c:pt>
                <c:pt idx="73">
                  <c:v>56039</c:v>
                </c:pt>
                <c:pt idx="74">
                  <c:v>56040</c:v>
                </c:pt>
                <c:pt idx="75">
                  <c:v>56041</c:v>
                </c:pt>
                <c:pt idx="76">
                  <c:v>56042</c:v>
                </c:pt>
                <c:pt idx="77">
                  <c:v>56043</c:v>
                </c:pt>
                <c:pt idx="78">
                  <c:v>56044</c:v>
                </c:pt>
                <c:pt idx="79">
                  <c:v>56045</c:v>
                </c:pt>
                <c:pt idx="80">
                  <c:v>56046</c:v>
                </c:pt>
                <c:pt idx="81">
                  <c:v>56047</c:v>
                </c:pt>
                <c:pt idx="82">
                  <c:v>56048</c:v>
                </c:pt>
                <c:pt idx="83">
                  <c:v>56049</c:v>
                </c:pt>
                <c:pt idx="84">
                  <c:v>56050</c:v>
                </c:pt>
                <c:pt idx="85">
                  <c:v>56051</c:v>
                </c:pt>
                <c:pt idx="86">
                  <c:v>56052</c:v>
                </c:pt>
                <c:pt idx="87">
                  <c:v>56053</c:v>
                </c:pt>
                <c:pt idx="88">
                  <c:v>56054</c:v>
                </c:pt>
                <c:pt idx="89">
                  <c:v>56055</c:v>
                </c:pt>
                <c:pt idx="90">
                  <c:v>56056</c:v>
                </c:pt>
              </c:numCache>
            </c:numRef>
          </c:xVal>
          <c:yVal>
            <c:numRef>
              <c:f>Data!$B$2:$B$92</c:f>
              <c:numCache>
                <c:formatCode>General</c:formatCode>
                <c:ptCount val="91"/>
                <c:pt idx="0">
                  <c:v>0.39570000000000033</c:v>
                </c:pt>
                <c:pt idx="1">
                  <c:v>0.3956000000000004</c:v>
                </c:pt>
                <c:pt idx="2">
                  <c:v>0.39410000000000039</c:v>
                </c:pt>
                <c:pt idx="3">
                  <c:v>0.39410000000000039</c:v>
                </c:pt>
                <c:pt idx="4">
                  <c:v>0.39260000000000039</c:v>
                </c:pt>
                <c:pt idx="5">
                  <c:v>0.39260000000000039</c:v>
                </c:pt>
                <c:pt idx="6">
                  <c:v>0.39210000000000039</c:v>
                </c:pt>
                <c:pt idx="7">
                  <c:v>0.39150000000000046</c:v>
                </c:pt>
                <c:pt idx="8">
                  <c:v>0.39030000000000048</c:v>
                </c:pt>
                <c:pt idx="9">
                  <c:v>0.39030000000000048</c:v>
                </c:pt>
                <c:pt idx="10">
                  <c:v>0.38960000000000033</c:v>
                </c:pt>
                <c:pt idx="11">
                  <c:v>0.38670000000000032</c:v>
                </c:pt>
                <c:pt idx="12">
                  <c:v>0.4</c:v>
                </c:pt>
                <c:pt idx="13">
                  <c:v>0.4</c:v>
                </c:pt>
                <c:pt idx="14">
                  <c:v>0.39580000000000054</c:v>
                </c:pt>
                <c:pt idx="15">
                  <c:v>0.3956000000000004</c:v>
                </c:pt>
                <c:pt idx="16">
                  <c:v>0.3961000000000004</c:v>
                </c:pt>
                <c:pt idx="17">
                  <c:v>0.39650000000000046</c:v>
                </c:pt>
                <c:pt idx="18">
                  <c:v>0.3966000000000004</c:v>
                </c:pt>
                <c:pt idx="19">
                  <c:v>0.39640000000000047</c:v>
                </c:pt>
                <c:pt idx="20">
                  <c:v>0.39680000000000054</c:v>
                </c:pt>
                <c:pt idx="21">
                  <c:v>0.39720000000000033</c:v>
                </c:pt>
                <c:pt idx="22">
                  <c:v>0.39740000000000048</c:v>
                </c:pt>
                <c:pt idx="23">
                  <c:v>0.39740000000000048</c:v>
                </c:pt>
                <c:pt idx="24">
                  <c:v>0.39920000000000033</c:v>
                </c:pt>
                <c:pt idx="25">
                  <c:v>0.39920000000000033</c:v>
                </c:pt>
                <c:pt idx="26">
                  <c:v>0.39920000000000033</c:v>
                </c:pt>
                <c:pt idx="27">
                  <c:v>0.39900000000000047</c:v>
                </c:pt>
                <c:pt idx="28">
                  <c:v>0.39780000000000054</c:v>
                </c:pt>
                <c:pt idx="29">
                  <c:v>0.39670000000000033</c:v>
                </c:pt>
                <c:pt idx="30">
                  <c:v>0.39670000000000033</c:v>
                </c:pt>
                <c:pt idx="31">
                  <c:v>0.39250000000000046</c:v>
                </c:pt>
                <c:pt idx="32">
                  <c:v>0.39090000000000052</c:v>
                </c:pt>
                <c:pt idx="33">
                  <c:v>0.3890000000000004</c:v>
                </c:pt>
                <c:pt idx="34">
                  <c:v>0.38810000000000033</c:v>
                </c:pt>
                <c:pt idx="35">
                  <c:v>0.39620000000000033</c:v>
                </c:pt>
                <c:pt idx="36">
                  <c:v>0.39620000000000033</c:v>
                </c:pt>
                <c:pt idx="37">
                  <c:v>0.3951000000000004</c:v>
                </c:pt>
                <c:pt idx="38">
                  <c:v>0.3951000000000004</c:v>
                </c:pt>
                <c:pt idx="39">
                  <c:v>0.39720000000000033</c:v>
                </c:pt>
                <c:pt idx="40">
                  <c:v>0.3976000000000004</c:v>
                </c:pt>
                <c:pt idx="41">
                  <c:v>0.39890000000000048</c:v>
                </c:pt>
                <c:pt idx="42">
                  <c:v>0.4</c:v>
                </c:pt>
                <c:pt idx="43">
                  <c:v>0.39990000000000048</c:v>
                </c:pt>
                <c:pt idx="44">
                  <c:v>0.4</c:v>
                </c:pt>
                <c:pt idx="45">
                  <c:v>0.39930000000000054</c:v>
                </c:pt>
                <c:pt idx="46">
                  <c:v>0.39850000000000046</c:v>
                </c:pt>
                <c:pt idx="47">
                  <c:v>0.39830000000000054</c:v>
                </c:pt>
                <c:pt idx="48">
                  <c:v>0.39830000000000054</c:v>
                </c:pt>
                <c:pt idx="49">
                  <c:v>0.39940000000000048</c:v>
                </c:pt>
                <c:pt idx="50">
                  <c:v>0.39100000000000046</c:v>
                </c:pt>
                <c:pt idx="51">
                  <c:v>0.39200000000000046</c:v>
                </c:pt>
                <c:pt idx="52">
                  <c:v>0.39880000000000054</c:v>
                </c:pt>
                <c:pt idx="53">
                  <c:v>0.39380000000000054</c:v>
                </c:pt>
                <c:pt idx="54">
                  <c:v>0.39310000000000039</c:v>
                </c:pt>
                <c:pt idx="55">
                  <c:v>0.39300000000000046</c:v>
                </c:pt>
                <c:pt idx="56">
                  <c:v>0.39430000000000054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0.39990000000000048</c:v>
                </c:pt>
                <c:pt idx="64">
                  <c:v>0.39980000000000054</c:v>
                </c:pt>
                <c:pt idx="65">
                  <c:v>0.4</c:v>
                </c:pt>
                <c:pt idx="66">
                  <c:v>0.4</c:v>
                </c:pt>
                <c:pt idx="67">
                  <c:v>0.39980000000000054</c:v>
                </c:pt>
                <c:pt idx="68">
                  <c:v>0.39980000000000054</c:v>
                </c:pt>
                <c:pt idx="69">
                  <c:v>0.39990000000000048</c:v>
                </c:pt>
                <c:pt idx="70">
                  <c:v>0.39980000000000054</c:v>
                </c:pt>
                <c:pt idx="71">
                  <c:v>0.3996000000000004</c:v>
                </c:pt>
                <c:pt idx="72">
                  <c:v>0.39990000000000048</c:v>
                </c:pt>
                <c:pt idx="73">
                  <c:v>0.4</c:v>
                </c:pt>
                <c:pt idx="74">
                  <c:v>0.39980000000000054</c:v>
                </c:pt>
                <c:pt idx="75">
                  <c:v>0.39950000000000047</c:v>
                </c:pt>
                <c:pt idx="76">
                  <c:v>0.3971000000000004</c:v>
                </c:pt>
                <c:pt idx="77">
                  <c:v>0.4</c:v>
                </c:pt>
                <c:pt idx="78">
                  <c:v>0.39380000000000054</c:v>
                </c:pt>
                <c:pt idx="79">
                  <c:v>0.39420000000000038</c:v>
                </c:pt>
                <c:pt idx="80">
                  <c:v>0.39440000000000047</c:v>
                </c:pt>
                <c:pt idx="81">
                  <c:v>0.39440000000000047</c:v>
                </c:pt>
                <c:pt idx="82">
                  <c:v>0.39990000000000048</c:v>
                </c:pt>
                <c:pt idx="83">
                  <c:v>0.4</c:v>
                </c:pt>
                <c:pt idx="84">
                  <c:v>0.4</c:v>
                </c:pt>
                <c:pt idx="85">
                  <c:v>0.39680000000000054</c:v>
                </c:pt>
                <c:pt idx="86">
                  <c:v>0.39420000000000038</c:v>
                </c:pt>
                <c:pt idx="87">
                  <c:v>0.39490000000000047</c:v>
                </c:pt>
                <c:pt idx="88">
                  <c:v>0.39450000000000046</c:v>
                </c:pt>
                <c:pt idx="89">
                  <c:v>0.4</c:v>
                </c:pt>
                <c:pt idx="90">
                  <c:v>0.39990000000000048</c:v>
                </c:pt>
              </c:numCache>
            </c:numRef>
          </c:yVal>
          <c:smooth val="0"/>
        </c:ser>
        <c:ser>
          <c:idx val="1"/>
          <c:order val="1"/>
          <c:tx>
            <c:v> SIMT(CNM)</c:v>
          </c:tx>
          <c:spPr>
            <a:ln w="28575">
              <a:noFill/>
            </a:ln>
          </c:spPr>
          <c:xVal>
            <c:numRef>
              <c:f>Data!$A$2:$A$92</c:f>
              <c:numCache>
                <c:formatCode>General</c:formatCode>
                <c:ptCount val="91"/>
                <c:pt idx="0">
                  <c:v>55966</c:v>
                </c:pt>
                <c:pt idx="1">
                  <c:v>55967</c:v>
                </c:pt>
                <c:pt idx="2">
                  <c:v>55968</c:v>
                </c:pt>
                <c:pt idx="3">
                  <c:v>55969</c:v>
                </c:pt>
                <c:pt idx="4">
                  <c:v>55970</c:v>
                </c:pt>
                <c:pt idx="5">
                  <c:v>55971</c:v>
                </c:pt>
                <c:pt idx="6">
                  <c:v>55972</c:v>
                </c:pt>
                <c:pt idx="7">
                  <c:v>55973</c:v>
                </c:pt>
                <c:pt idx="8">
                  <c:v>55974</c:v>
                </c:pt>
                <c:pt idx="9">
                  <c:v>55975</c:v>
                </c:pt>
                <c:pt idx="10">
                  <c:v>55976</c:v>
                </c:pt>
                <c:pt idx="11">
                  <c:v>55977</c:v>
                </c:pt>
                <c:pt idx="12">
                  <c:v>55978</c:v>
                </c:pt>
                <c:pt idx="13">
                  <c:v>55979</c:v>
                </c:pt>
                <c:pt idx="14">
                  <c:v>55980</c:v>
                </c:pt>
                <c:pt idx="15">
                  <c:v>55981</c:v>
                </c:pt>
                <c:pt idx="16">
                  <c:v>55982</c:v>
                </c:pt>
                <c:pt idx="17">
                  <c:v>55983</c:v>
                </c:pt>
                <c:pt idx="18">
                  <c:v>55984</c:v>
                </c:pt>
                <c:pt idx="19">
                  <c:v>55985</c:v>
                </c:pt>
                <c:pt idx="20">
                  <c:v>55986</c:v>
                </c:pt>
                <c:pt idx="21">
                  <c:v>55987</c:v>
                </c:pt>
                <c:pt idx="22">
                  <c:v>55988</c:v>
                </c:pt>
                <c:pt idx="23">
                  <c:v>55989</c:v>
                </c:pt>
                <c:pt idx="24">
                  <c:v>55990</c:v>
                </c:pt>
                <c:pt idx="25">
                  <c:v>55991</c:v>
                </c:pt>
                <c:pt idx="26">
                  <c:v>55992</c:v>
                </c:pt>
                <c:pt idx="27">
                  <c:v>55993</c:v>
                </c:pt>
                <c:pt idx="28">
                  <c:v>55994</c:v>
                </c:pt>
                <c:pt idx="29">
                  <c:v>55995</c:v>
                </c:pt>
                <c:pt idx="30">
                  <c:v>55996</c:v>
                </c:pt>
                <c:pt idx="31">
                  <c:v>55997</c:v>
                </c:pt>
                <c:pt idx="32">
                  <c:v>55998</c:v>
                </c:pt>
                <c:pt idx="33">
                  <c:v>55999</c:v>
                </c:pt>
                <c:pt idx="34">
                  <c:v>56000</c:v>
                </c:pt>
                <c:pt idx="35">
                  <c:v>56001</c:v>
                </c:pt>
                <c:pt idx="36">
                  <c:v>56002</c:v>
                </c:pt>
                <c:pt idx="37">
                  <c:v>56003</c:v>
                </c:pt>
                <c:pt idx="38">
                  <c:v>56004</c:v>
                </c:pt>
                <c:pt idx="39">
                  <c:v>56005</c:v>
                </c:pt>
                <c:pt idx="40">
                  <c:v>56006</c:v>
                </c:pt>
                <c:pt idx="41">
                  <c:v>56007</c:v>
                </c:pt>
                <c:pt idx="42">
                  <c:v>56008</c:v>
                </c:pt>
                <c:pt idx="43">
                  <c:v>56009</c:v>
                </c:pt>
                <c:pt idx="44">
                  <c:v>56010</c:v>
                </c:pt>
                <c:pt idx="45">
                  <c:v>56011</c:v>
                </c:pt>
                <c:pt idx="46">
                  <c:v>56012</c:v>
                </c:pt>
                <c:pt idx="47">
                  <c:v>56013</c:v>
                </c:pt>
                <c:pt idx="48">
                  <c:v>56014</c:v>
                </c:pt>
                <c:pt idx="49">
                  <c:v>56015</c:v>
                </c:pt>
                <c:pt idx="50">
                  <c:v>56016</c:v>
                </c:pt>
                <c:pt idx="51">
                  <c:v>56017</c:v>
                </c:pt>
                <c:pt idx="52">
                  <c:v>56018</c:v>
                </c:pt>
                <c:pt idx="53">
                  <c:v>56019</c:v>
                </c:pt>
                <c:pt idx="54">
                  <c:v>56020</c:v>
                </c:pt>
                <c:pt idx="55">
                  <c:v>56021</c:v>
                </c:pt>
                <c:pt idx="56">
                  <c:v>56022</c:v>
                </c:pt>
                <c:pt idx="57">
                  <c:v>56023</c:v>
                </c:pt>
                <c:pt idx="58">
                  <c:v>56024</c:v>
                </c:pt>
                <c:pt idx="59">
                  <c:v>56025</c:v>
                </c:pt>
                <c:pt idx="60">
                  <c:v>56026</c:v>
                </c:pt>
                <c:pt idx="61">
                  <c:v>56027</c:v>
                </c:pt>
                <c:pt idx="62">
                  <c:v>56028</c:v>
                </c:pt>
                <c:pt idx="63">
                  <c:v>56029</c:v>
                </c:pt>
                <c:pt idx="64">
                  <c:v>56030</c:v>
                </c:pt>
                <c:pt idx="65">
                  <c:v>56031</c:v>
                </c:pt>
                <c:pt idx="66">
                  <c:v>56032</c:v>
                </c:pt>
                <c:pt idx="67">
                  <c:v>56033</c:v>
                </c:pt>
                <c:pt idx="68">
                  <c:v>56034</c:v>
                </c:pt>
                <c:pt idx="69">
                  <c:v>56035</c:v>
                </c:pt>
                <c:pt idx="70">
                  <c:v>56036</c:v>
                </c:pt>
                <c:pt idx="71">
                  <c:v>56037</c:v>
                </c:pt>
                <c:pt idx="72">
                  <c:v>56038</c:v>
                </c:pt>
                <c:pt idx="73">
                  <c:v>56039</c:v>
                </c:pt>
                <c:pt idx="74">
                  <c:v>56040</c:v>
                </c:pt>
                <c:pt idx="75">
                  <c:v>56041</c:v>
                </c:pt>
                <c:pt idx="76">
                  <c:v>56042</c:v>
                </c:pt>
                <c:pt idx="77">
                  <c:v>56043</c:v>
                </c:pt>
                <c:pt idx="78">
                  <c:v>56044</c:v>
                </c:pt>
                <c:pt idx="79">
                  <c:v>56045</c:v>
                </c:pt>
                <c:pt idx="80">
                  <c:v>56046</c:v>
                </c:pt>
                <c:pt idx="81">
                  <c:v>56047</c:v>
                </c:pt>
                <c:pt idx="82">
                  <c:v>56048</c:v>
                </c:pt>
                <c:pt idx="83">
                  <c:v>56049</c:v>
                </c:pt>
                <c:pt idx="84">
                  <c:v>56050</c:v>
                </c:pt>
                <c:pt idx="85">
                  <c:v>56051</c:v>
                </c:pt>
                <c:pt idx="86">
                  <c:v>56052</c:v>
                </c:pt>
                <c:pt idx="87">
                  <c:v>56053</c:v>
                </c:pt>
                <c:pt idx="88">
                  <c:v>56054</c:v>
                </c:pt>
                <c:pt idx="89">
                  <c:v>56055</c:v>
                </c:pt>
                <c:pt idx="90">
                  <c:v>56056</c:v>
                </c:pt>
              </c:numCache>
            </c:numRef>
          </c:xVal>
          <c:yVal>
            <c:numRef>
              <c:f>Data!$C$2:$C$92</c:f>
              <c:numCache>
                <c:formatCode>General</c:formatCode>
                <c:ptCount val="91"/>
                <c:pt idx="0">
                  <c:v>0.12740000000000001</c:v>
                </c:pt>
                <c:pt idx="1">
                  <c:v>0.12740000000000001</c:v>
                </c:pt>
                <c:pt idx="2">
                  <c:v>0.12640000000000001</c:v>
                </c:pt>
                <c:pt idx="3">
                  <c:v>0.12640000000000001</c:v>
                </c:pt>
                <c:pt idx="4">
                  <c:v>0.12230000000000002</c:v>
                </c:pt>
                <c:pt idx="5">
                  <c:v>0.12139999999999998</c:v>
                </c:pt>
                <c:pt idx="6">
                  <c:v>0.1198</c:v>
                </c:pt>
                <c:pt idx="7">
                  <c:v>0.1188</c:v>
                </c:pt>
                <c:pt idx="8">
                  <c:v>0.11840000000000002</c:v>
                </c:pt>
                <c:pt idx="9">
                  <c:v>0.11840000000000002</c:v>
                </c:pt>
                <c:pt idx="10">
                  <c:v>0.1174</c:v>
                </c:pt>
                <c:pt idx="11">
                  <c:v>0.1169</c:v>
                </c:pt>
                <c:pt idx="12">
                  <c:v>0.1255</c:v>
                </c:pt>
                <c:pt idx="13">
                  <c:v>0.1255</c:v>
                </c:pt>
                <c:pt idx="14">
                  <c:v>0.1178</c:v>
                </c:pt>
                <c:pt idx="15">
                  <c:v>0.1158</c:v>
                </c:pt>
                <c:pt idx="16">
                  <c:v>0.113</c:v>
                </c:pt>
                <c:pt idx="17">
                  <c:v>0.1109</c:v>
                </c:pt>
                <c:pt idx="18">
                  <c:v>0.1087000000000001</c:v>
                </c:pt>
                <c:pt idx="19">
                  <c:v>0.10650000000000008</c:v>
                </c:pt>
                <c:pt idx="20">
                  <c:v>0.10410000000000008</c:v>
                </c:pt>
                <c:pt idx="21">
                  <c:v>0.10260000000000002</c:v>
                </c:pt>
                <c:pt idx="22">
                  <c:v>0.1019</c:v>
                </c:pt>
                <c:pt idx="23">
                  <c:v>0.1019</c:v>
                </c:pt>
                <c:pt idx="24">
                  <c:v>9.9500000000000144E-2</c:v>
                </c:pt>
                <c:pt idx="25">
                  <c:v>9.9500000000000144E-2</c:v>
                </c:pt>
                <c:pt idx="26">
                  <c:v>9.9500000000000144E-2</c:v>
                </c:pt>
                <c:pt idx="27">
                  <c:v>0.22700000000000001</c:v>
                </c:pt>
                <c:pt idx="28">
                  <c:v>0.22500000000000001</c:v>
                </c:pt>
                <c:pt idx="29">
                  <c:v>0.22289999999999999</c:v>
                </c:pt>
                <c:pt idx="30">
                  <c:v>0.22289999999999999</c:v>
                </c:pt>
                <c:pt idx="31">
                  <c:v>0.222</c:v>
                </c:pt>
                <c:pt idx="32">
                  <c:v>0.2215</c:v>
                </c:pt>
                <c:pt idx="33">
                  <c:v>0.22140000000000001</c:v>
                </c:pt>
                <c:pt idx="34">
                  <c:v>0.22059999999999999</c:v>
                </c:pt>
                <c:pt idx="35">
                  <c:v>0.22309999999999999</c:v>
                </c:pt>
                <c:pt idx="36">
                  <c:v>0.22309999999999999</c:v>
                </c:pt>
                <c:pt idx="37">
                  <c:v>0.21500000000000016</c:v>
                </c:pt>
                <c:pt idx="38">
                  <c:v>0.21500000000000016</c:v>
                </c:pt>
                <c:pt idx="39">
                  <c:v>0.21120000000000017</c:v>
                </c:pt>
                <c:pt idx="40">
                  <c:v>0.21020000000000016</c:v>
                </c:pt>
                <c:pt idx="41">
                  <c:v>0.21390000000000023</c:v>
                </c:pt>
                <c:pt idx="42">
                  <c:v>0.17150000000000001</c:v>
                </c:pt>
                <c:pt idx="43">
                  <c:v>0.17080000000000001</c:v>
                </c:pt>
                <c:pt idx="44">
                  <c:v>0.17069999999999999</c:v>
                </c:pt>
                <c:pt idx="45">
                  <c:v>0.17030000000000001</c:v>
                </c:pt>
                <c:pt idx="46">
                  <c:v>0.16950000000000001</c:v>
                </c:pt>
                <c:pt idx="47">
                  <c:v>0.1681</c:v>
                </c:pt>
                <c:pt idx="48">
                  <c:v>0.16689999999999999</c:v>
                </c:pt>
                <c:pt idx="49">
                  <c:v>0.18770000000000023</c:v>
                </c:pt>
                <c:pt idx="50">
                  <c:v>0.17250000000000001</c:v>
                </c:pt>
                <c:pt idx="51">
                  <c:v>0.1711</c:v>
                </c:pt>
                <c:pt idx="52">
                  <c:v>0.18650000000000017</c:v>
                </c:pt>
                <c:pt idx="53">
                  <c:v>0.17710000000000001</c:v>
                </c:pt>
                <c:pt idx="54">
                  <c:v>0.17560000000000001</c:v>
                </c:pt>
                <c:pt idx="55">
                  <c:v>0.1741</c:v>
                </c:pt>
                <c:pt idx="56">
                  <c:v>0.17340000000000017</c:v>
                </c:pt>
                <c:pt idx="57">
                  <c:v>0</c:v>
                </c:pt>
                <c:pt idx="58">
                  <c:v>5.0000000000000034E-4</c:v>
                </c:pt>
                <c:pt idx="59">
                  <c:v>5.0000000000000034E-4</c:v>
                </c:pt>
                <c:pt idx="60">
                  <c:v>7.5000000000000093E-3</c:v>
                </c:pt>
                <c:pt idx="61">
                  <c:v>7.5000000000000093E-3</c:v>
                </c:pt>
                <c:pt idx="62">
                  <c:v>9.7500000000000045E-2</c:v>
                </c:pt>
                <c:pt idx="63">
                  <c:v>9.7800000000000026E-2</c:v>
                </c:pt>
                <c:pt idx="64">
                  <c:v>9.7900000000000001E-2</c:v>
                </c:pt>
                <c:pt idx="65">
                  <c:v>9.7800000000000026E-2</c:v>
                </c:pt>
                <c:pt idx="66">
                  <c:v>9.7800000000000026E-2</c:v>
                </c:pt>
                <c:pt idx="67">
                  <c:v>9.7000000000000003E-2</c:v>
                </c:pt>
                <c:pt idx="68">
                  <c:v>9.7000000000000003E-2</c:v>
                </c:pt>
                <c:pt idx="69">
                  <c:v>9.7100000000000006E-2</c:v>
                </c:pt>
                <c:pt idx="70">
                  <c:v>9.7000000000000003E-2</c:v>
                </c:pt>
                <c:pt idx="71">
                  <c:v>9.5500000000000113E-2</c:v>
                </c:pt>
                <c:pt idx="72">
                  <c:v>9.5200000000000007E-2</c:v>
                </c:pt>
                <c:pt idx="73">
                  <c:v>9.5300000000000024E-2</c:v>
                </c:pt>
                <c:pt idx="74">
                  <c:v>9.540000000000004E-2</c:v>
                </c:pt>
                <c:pt idx="75">
                  <c:v>0.1641</c:v>
                </c:pt>
                <c:pt idx="76">
                  <c:v>0.14790000000000017</c:v>
                </c:pt>
                <c:pt idx="77">
                  <c:v>0.14880000000000004</c:v>
                </c:pt>
                <c:pt idx="78">
                  <c:v>0.1348</c:v>
                </c:pt>
                <c:pt idx="79">
                  <c:v>0.1333</c:v>
                </c:pt>
                <c:pt idx="80">
                  <c:v>0.13200000000000001</c:v>
                </c:pt>
                <c:pt idx="81">
                  <c:v>0.13200000000000001</c:v>
                </c:pt>
                <c:pt idx="82">
                  <c:v>0.20350000000000001</c:v>
                </c:pt>
                <c:pt idx="83">
                  <c:v>0.20230000000000001</c:v>
                </c:pt>
                <c:pt idx="84">
                  <c:v>0.2011</c:v>
                </c:pt>
                <c:pt idx="85">
                  <c:v>0.19969999999999999</c:v>
                </c:pt>
                <c:pt idx="86">
                  <c:v>0.1983</c:v>
                </c:pt>
                <c:pt idx="87">
                  <c:v>0.1963</c:v>
                </c:pt>
                <c:pt idx="88">
                  <c:v>0.19500000000000001</c:v>
                </c:pt>
                <c:pt idx="89">
                  <c:v>0.20890000000000017</c:v>
                </c:pt>
                <c:pt idx="90">
                  <c:v>0.22620000000000001</c:v>
                </c:pt>
              </c:numCache>
            </c:numRef>
          </c:yVal>
          <c:smooth val="0"/>
        </c:ser>
        <c:ser>
          <c:idx val="2"/>
          <c:order val="2"/>
          <c:tx>
            <c:v>SIMT(NRC)</c:v>
          </c:tx>
          <c:spPr>
            <a:ln w="28575">
              <a:noFill/>
            </a:ln>
          </c:spPr>
          <c:xVal>
            <c:numRef>
              <c:f>Data!$A$2:$A$92</c:f>
              <c:numCache>
                <c:formatCode>General</c:formatCode>
                <c:ptCount val="91"/>
                <c:pt idx="0">
                  <c:v>55966</c:v>
                </c:pt>
                <c:pt idx="1">
                  <c:v>55967</c:v>
                </c:pt>
                <c:pt idx="2">
                  <c:v>55968</c:v>
                </c:pt>
                <c:pt idx="3">
                  <c:v>55969</c:v>
                </c:pt>
                <c:pt idx="4">
                  <c:v>55970</c:v>
                </c:pt>
                <c:pt idx="5">
                  <c:v>55971</c:v>
                </c:pt>
                <c:pt idx="6">
                  <c:v>55972</c:v>
                </c:pt>
                <c:pt idx="7">
                  <c:v>55973</c:v>
                </c:pt>
                <c:pt idx="8">
                  <c:v>55974</c:v>
                </c:pt>
                <c:pt idx="9">
                  <c:v>55975</c:v>
                </c:pt>
                <c:pt idx="10">
                  <c:v>55976</c:v>
                </c:pt>
                <c:pt idx="11">
                  <c:v>55977</c:v>
                </c:pt>
                <c:pt idx="12">
                  <c:v>55978</c:v>
                </c:pt>
                <c:pt idx="13">
                  <c:v>55979</c:v>
                </c:pt>
                <c:pt idx="14">
                  <c:v>55980</c:v>
                </c:pt>
                <c:pt idx="15">
                  <c:v>55981</c:v>
                </c:pt>
                <c:pt idx="16">
                  <c:v>55982</c:v>
                </c:pt>
                <c:pt idx="17">
                  <c:v>55983</c:v>
                </c:pt>
                <c:pt idx="18">
                  <c:v>55984</c:v>
                </c:pt>
                <c:pt idx="19">
                  <c:v>55985</c:v>
                </c:pt>
                <c:pt idx="20">
                  <c:v>55986</c:v>
                </c:pt>
                <c:pt idx="21">
                  <c:v>55987</c:v>
                </c:pt>
                <c:pt idx="22">
                  <c:v>55988</c:v>
                </c:pt>
                <c:pt idx="23">
                  <c:v>55989</c:v>
                </c:pt>
                <c:pt idx="24">
                  <c:v>55990</c:v>
                </c:pt>
                <c:pt idx="25">
                  <c:v>55991</c:v>
                </c:pt>
                <c:pt idx="26">
                  <c:v>55992</c:v>
                </c:pt>
                <c:pt idx="27">
                  <c:v>55993</c:v>
                </c:pt>
                <c:pt idx="28">
                  <c:v>55994</c:v>
                </c:pt>
                <c:pt idx="29">
                  <c:v>55995</c:v>
                </c:pt>
                <c:pt idx="30">
                  <c:v>55996</c:v>
                </c:pt>
                <c:pt idx="31">
                  <c:v>55997</c:v>
                </c:pt>
                <c:pt idx="32">
                  <c:v>55998</c:v>
                </c:pt>
                <c:pt idx="33">
                  <c:v>55999</c:v>
                </c:pt>
                <c:pt idx="34">
                  <c:v>56000</c:v>
                </c:pt>
                <c:pt idx="35">
                  <c:v>56001</c:v>
                </c:pt>
                <c:pt idx="36">
                  <c:v>56002</c:v>
                </c:pt>
                <c:pt idx="37">
                  <c:v>56003</c:v>
                </c:pt>
                <c:pt idx="38">
                  <c:v>56004</c:v>
                </c:pt>
                <c:pt idx="39">
                  <c:v>56005</c:v>
                </c:pt>
                <c:pt idx="40">
                  <c:v>56006</c:v>
                </c:pt>
                <c:pt idx="41">
                  <c:v>56007</c:v>
                </c:pt>
                <c:pt idx="42">
                  <c:v>56008</c:v>
                </c:pt>
                <c:pt idx="43">
                  <c:v>56009</c:v>
                </c:pt>
                <c:pt idx="44">
                  <c:v>56010</c:v>
                </c:pt>
                <c:pt idx="45">
                  <c:v>56011</c:v>
                </c:pt>
                <c:pt idx="46">
                  <c:v>56012</c:v>
                </c:pt>
                <c:pt idx="47">
                  <c:v>56013</c:v>
                </c:pt>
                <c:pt idx="48">
                  <c:v>56014</c:v>
                </c:pt>
                <c:pt idx="49">
                  <c:v>56015</c:v>
                </c:pt>
                <c:pt idx="50">
                  <c:v>56016</c:v>
                </c:pt>
                <c:pt idx="51">
                  <c:v>56017</c:v>
                </c:pt>
                <c:pt idx="52">
                  <c:v>56018</c:v>
                </c:pt>
                <c:pt idx="53">
                  <c:v>56019</c:v>
                </c:pt>
                <c:pt idx="54">
                  <c:v>56020</c:v>
                </c:pt>
                <c:pt idx="55">
                  <c:v>56021</c:v>
                </c:pt>
                <c:pt idx="56">
                  <c:v>56022</c:v>
                </c:pt>
                <c:pt idx="57">
                  <c:v>56023</c:v>
                </c:pt>
                <c:pt idx="58">
                  <c:v>56024</c:v>
                </c:pt>
                <c:pt idx="59">
                  <c:v>56025</c:v>
                </c:pt>
                <c:pt idx="60">
                  <c:v>56026</c:v>
                </c:pt>
                <c:pt idx="61">
                  <c:v>56027</c:v>
                </c:pt>
                <c:pt idx="62">
                  <c:v>56028</c:v>
                </c:pt>
                <c:pt idx="63">
                  <c:v>56029</c:v>
                </c:pt>
                <c:pt idx="64">
                  <c:v>56030</c:v>
                </c:pt>
                <c:pt idx="65">
                  <c:v>56031</c:v>
                </c:pt>
                <c:pt idx="66">
                  <c:v>56032</c:v>
                </c:pt>
                <c:pt idx="67">
                  <c:v>56033</c:v>
                </c:pt>
                <c:pt idx="68">
                  <c:v>56034</c:v>
                </c:pt>
                <c:pt idx="69">
                  <c:v>56035</c:v>
                </c:pt>
                <c:pt idx="70">
                  <c:v>56036</c:v>
                </c:pt>
                <c:pt idx="71">
                  <c:v>56037</c:v>
                </c:pt>
                <c:pt idx="72">
                  <c:v>56038</c:v>
                </c:pt>
                <c:pt idx="73">
                  <c:v>56039</c:v>
                </c:pt>
                <c:pt idx="74">
                  <c:v>56040</c:v>
                </c:pt>
                <c:pt idx="75">
                  <c:v>56041</c:v>
                </c:pt>
                <c:pt idx="76">
                  <c:v>56042</c:v>
                </c:pt>
                <c:pt idx="77">
                  <c:v>56043</c:v>
                </c:pt>
                <c:pt idx="78">
                  <c:v>56044</c:v>
                </c:pt>
                <c:pt idx="79">
                  <c:v>56045</c:v>
                </c:pt>
                <c:pt idx="80">
                  <c:v>56046</c:v>
                </c:pt>
                <c:pt idx="81">
                  <c:v>56047</c:v>
                </c:pt>
                <c:pt idx="82">
                  <c:v>56048</c:v>
                </c:pt>
                <c:pt idx="83">
                  <c:v>56049</c:v>
                </c:pt>
                <c:pt idx="84">
                  <c:v>56050</c:v>
                </c:pt>
                <c:pt idx="85">
                  <c:v>56051</c:v>
                </c:pt>
                <c:pt idx="86">
                  <c:v>56052</c:v>
                </c:pt>
                <c:pt idx="87">
                  <c:v>56053</c:v>
                </c:pt>
                <c:pt idx="88">
                  <c:v>56054</c:v>
                </c:pt>
                <c:pt idx="89">
                  <c:v>56055</c:v>
                </c:pt>
                <c:pt idx="90">
                  <c:v>56056</c:v>
                </c:pt>
              </c:numCache>
            </c:numRef>
          </c:xVal>
          <c:yVal>
            <c:numRef>
              <c:f>Data!$D$2:$D$92</c:f>
              <c:numCache>
                <c:formatCode>General</c:formatCode>
                <c:ptCount val="91"/>
                <c:pt idx="0">
                  <c:v>0.10410000000000008</c:v>
                </c:pt>
                <c:pt idx="1">
                  <c:v>0.10440000000000002</c:v>
                </c:pt>
                <c:pt idx="2">
                  <c:v>0.10510000000000008</c:v>
                </c:pt>
                <c:pt idx="3">
                  <c:v>0.10510000000000008</c:v>
                </c:pt>
                <c:pt idx="4">
                  <c:v>0.10680000000000002</c:v>
                </c:pt>
                <c:pt idx="5">
                  <c:v>0.1077000000000001</c:v>
                </c:pt>
                <c:pt idx="6">
                  <c:v>0.11020000000000002</c:v>
                </c:pt>
                <c:pt idx="7">
                  <c:v>0.112</c:v>
                </c:pt>
                <c:pt idx="8">
                  <c:v>0.114</c:v>
                </c:pt>
                <c:pt idx="9">
                  <c:v>0.114</c:v>
                </c:pt>
                <c:pt idx="10">
                  <c:v>0.11550000000000002</c:v>
                </c:pt>
                <c:pt idx="11">
                  <c:v>0.11890000000000002</c:v>
                </c:pt>
                <c:pt idx="12">
                  <c:v>0.1288</c:v>
                </c:pt>
                <c:pt idx="13">
                  <c:v>0.1288</c:v>
                </c:pt>
                <c:pt idx="14">
                  <c:v>0.12120000000000009</c:v>
                </c:pt>
                <c:pt idx="15">
                  <c:v>0.12440000000000002</c:v>
                </c:pt>
                <c:pt idx="16">
                  <c:v>0.12670000000000001</c:v>
                </c:pt>
                <c:pt idx="17">
                  <c:v>0.12889999999999999</c:v>
                </c:pt>
                <c:pt idx="18">
                  <c:v>0.1313</c:v>
                </c:pt>
                <c:pt idx="19">
                  <c:v>0.13389999999999999</c:v>
                </c:pt>
                <c:pt idx="20">
                  <c:v>0.13639999999999999</c:v>
                </c:pt>
                <c:pt idx="21">
                  <c:v>0.13789999999999999</c:v>
                </c:pt>
                <c:pt idx="22">
                  <c:v>0.1376</c:v>
                </c:pt>
                <c:pt idx="23">
                  <c:v>0.1376</c:v>
                </c:pt>
                <c:pt idx="24">
                  <c:v>0.13789999999999999</c:v>
                </c:pt>
                <c:pt idx="25">
                  <c:v>0.13789999999999999</c:v>
                </c:pt>
                <c:pt idx="26">
                  <c:v>0.13789999999999999</c:v>
                </c:pt>
                <c:pt idx="27">
                  <c:v>0.1179</c:v>
                </c:pt>
                <c:pt idx="28">
                  <c:v>0.11799999999999998</c:v>
                </c:pt>
                <c:pt idx="29">
                  <c:v>0.11849999999999998</c:v>
                </c:pt>
                <c:pt idx="30">
                  <c:v>0.11849999999999998</c:v>
                </c:pt>
                <c:pt idx="31">
                  <c:v>0.12330000000000002</c:v>
                </c:pt>
                <c:pt idx="32">
                  <c:v>0.12540000000000001</c:v>
                </c:pt>
                <c:pt idx="33">
                  <c:v>0.12740000000000001</c:v>
                </c:pt>
                <c:pt idx="34">
                  <c:v>0.12909999999999999</c:v>
                </c:pt>
                <c:pt idx="35">
                  <c:v>0.1356</c:v>
                </c:pt>
                <c:pt idx="36">
                  <c:v>0.1356</c:v>
                </c:pt>
                <c:pt idx="37">
                  <c:v>0.13270000000000001</c:v>
                </c:pt>
                <c:pt idx="38">
                  <c:v>0.13270000000000001</c:v>
                </c:pt>
                <c:pt idx="39">
                  <c:v>0.1346</c:v>
                </c:pt>
                <c:pt idx="40">
                  <c:v>0.1356</c:v>
                </c:pt>
                <c:pt idx="41">
                  <c:v>0.14319999999999999</c:v>
                </c:pt>
                <c:pt idx="42">
                  <c:v>0.15290000000000023</c:v>
                </c:pt>
                <c:pt idx="43">
                  <c:v>0.15390000000000023</c:v>
                </c:pt>
                <c:pt idx="44">
                  <c:v>0.15470000000000023</c:v>
                </c:pt>
                <c:pt idx="45">
                  <c:v>0.15590000000000026</c:v>
                </c:pt>
                <c:pt idx="46">
                  <c:v>0.15810000000000016</c:v>
                </c:pt>
                <c:pt idx="47">
                  <c:v>0.16039999999999999</c:v>
                </c:pt>
                <c:pt idx="48">
                  <c:v>0.16109999999999999</c:v>
                </c:pt>
                <c:pt idx="49">
                  <c:v>0.18200000000000016</c:v>
                </c:pt>
                <c:pt idx="50">
                  <c:v>0.1701</c:v>
                </c:pt>
                <c:pt idx="51">
                  <c:v>0.1706</c:v>
                </c:pt>
                <c:pt idx="52">
                  <c:v>0.18870000000000023</c:v>
                </c:pt>
                <c:pt idx="53">
                  <c:v>0.18370000000000017</c:v>
                </c:pt>
                <c:pt idx="54">
                  <c:v>0.18510000000000001</c:v>
                </c:pt>
                <c:pt idx="55">
                  <c:v>0.18600000000000017</c:v>
                </c:pt>
                <c:pt idx="56">
                  <c:v>0.18490000000000023</c:v>
                </c:pt>
                <c:pt idx="57">
                  <c:v>0.1976</c:v>
                </c:pt>
                <c:pt idx="58">
                  <c:v>0.19750000000000001</c:v>
                </c:pt>
                <c:pt idx="59">
                  <c:v>0.19750000000000001</c:v>
                </c:pt>
                <c:pt idx="60">
                  <c:v>0.19750000000000001</c:v>
                </c:pt>
                <c:pt idx="61">
                  <c:v>0.19750000000000001</c:v>
                </c:pt>
                <c:pt idx="62">
                  <c:v>0.10750000000000008</c:v>
                </c:pt>
                <c:pt idx="63">
                  <c:v>0.10740000000000002</c:v>
                </c:pt>
                <c:pt idx="64">
                  <c:v>0.10740000000000002</c:v>
                </c:pt>
                <c:pt idx="65">
                  <c:v>0.10730000000000002</c:v>
                </c:pt>
                <c:pt idx="66">
                  <c:v>0.10730000000000002</c:v>
                </c:pt>
                <c:pt idx="67">
                  <c:v>0.1082000000000001</c:v>
                </c:pt>
                <c:pt idx="68">
                  <c:v>0.1082000000000001</c:v>
                </c:pt>
                <c:pt idx="69">
                  <c:v>0.10810000000000008</c:v>
                </c:pt>
                <c:pt idx="70">
                  <c:v>0.10790000000000002</c:v>
                </c:pt>
                <c:pt idx="71">
                  <c:v>0.10960000000000009</c:v>
                </c:pt>
                <c:pt idx="72">
                  <c:v>0.1101</c:v>
                </c:pt>
                <c:pt idx="73">
                  <c:v>0.11020000000000002</c:v>
                </c:pt>
                <c:pt idx="74">
                  <c:v>0.1103</c:v>
                </c:pt>
                <c:pt idx="75">
                  <c:v>0.17469999999999999</c:v>
                </c:pt>
                <c:pt idx="76">
                  <c:v>0.15810000000000016</c:v>
                </c:pt>
                <c:pt idx="77">
                  <c:v>0.15970000000000023</c:v>
                </c:pt>
                <c:pt idx="78">
                  <c:v>0.14800000000000016</c:v>
                </c:pt>
                <c:pt idx="79">
                  <c:v>0.14770000000000016</c:v>
                </c:pt>
                <c:pt idx="80">
                  <c:v>0.14860000000000001</c:v>
                </c:pt>
                <c:pt idx="81">
                  <c:v>0.14860000000000001</c:v>
                </c:pt>
                <c:pt idx="82">
                  <c:v>0.18100000000000016</c:v>
                </c:pt>
                <c:pt idx="83">
                  <c:v>0.18030000000000004</c:v>
                </c:pt>
                <c:pt idx="84">
                  <c:v>0.17920000000000016</c:v>
                </c:pt>
                <c:pt idx="85">
                  <c:v>0.17870000000000016</c:v>
                </c:pt>
                <c:pt idx="86">
                  <c:v>0.17830000000000001</c:v>
                </c:pt>
                <c:pt idx="87">
                  <c:v>0.17740000000000017</c:v>
                </c:pt>
                <c:pt idx="88">
                  <c:v>0.17700000000000016</c:v>
                </c:pt>
                <c:pt idx="89">
                  <c:v>0.1918</c:v>
                </c:pt>
                <c:pt idx="90">
                  <c:v>0.20940000000000017</c:v>
                </c:pt>
              </c:numCache>
            </c:numRef>
          </c:yVal>
          <c:smooth val="0"/>
        </c:ser>
        <c:ser>
          <c:idx val="3"/>
          <c:order val="3"/>
          <c:tx>
            <c:v>SIMT(CNMP)</c:v>
          </c:tx>
          <c:spPr>
            <a:ln w="28575">
              <a:noFill/>
            </a:ln>
          </c:spPr>
          <c:xVal>
            <c:numRef>
              <c:f>Data!$A$2:$A$92</c:f>
              <c:numCache>
                <c:formatCode>General</c:formatCode>
                <c:ptCount val="91"/>
                <c:pt idx="0">
                  <c:v>55966</c:v>
                </c:pt>
                <c:pt idx="1">
                  <c:v>55967</c:v>
                </c:pt>
                <c:pt idx="2">
                  <c:v>55968</c:v>
                </c:pt>
                <c:pt idx="3">
                  <c:v>55969</c:v>
                </c:pt>
                <c:pt idx="4">
                  <c:v>55970</c:v>
                </c:pt>
                <c:pt idx="5">
                  <c:v>55971</c:v>
                </c:pt>
                <c:pt idx="6">
                  <c:v>55972</c:v>
                </c:pt>
                <c:pt idx="7">
                  <c:v>55973</c:v>
                </c:pt>
                <c:pt idx="8">
                  <c:v>55974</c:v>
                </c:pt>
                <c:pt idx="9">
                  <c:v>55975</c:v>
                </c:pt>
                <c:pt idx="10">
                  <c:v>55976</c:v>
                </c:pt>
                <c:pt idx="11">
                  <c:v>55977</c:v>
                </c:pt>
                <c:pt idx="12">
                  <c:v>55978</c:v>
                </c:pt>
                <c:pt idx="13">
                  <c:v>55979</c:v>
                </c:pt>
                <c:pt idx="14">
                  <c:v>55980</c:v>
                </c:pt>
                <c:pt idx="15">
                  <c:v>55981</c:v>
                </c:pt>
                <c:pt idx="16">
                  <c:v>55982</c:v>
                </c:pt>
                <c:pt idx="17">
                  <c:v>55983</c:v>
                </c:pt>
                <c:pt idx="18">
                  <c:v>55984</c:v>
                </c:pt>
                <c:pt idx="19">
                  <c:v>55985</c:v>
                </c:pt>
                <c:pt idx="20">
                  <c:v>55986</c:v>
                </c:pt>
                <c:pt idx="21">
                  <c:v>55987</c:v>
                </c:pt>
                <c:pt idx="22">
                  <c:v>55988</c:v>
                </c:pt>
                <c:pt idx="23">
                  <c:v>55989</c:v>
                </c:pt>
                <c:pt idx="24">
                  <c:v>55990</c:v>
                </c:pt>
                <c:pt idx="25">
                  <c:v>55991</c:v>
                </c:pt>
                <c:pt idx="26">
                  <c:v>55992</c:v>
                </c:pt>
                <c:pt idx="27">
                  <c:v>55993</c:v>
                </c:pt>
                <c:pt idx="28">
                  <c:v>55994</c:v>
                </c:pt>
                <c:pt idx="29">
                  <c:v>55995</c:v>
                </c:pt>
                <c:pt idx="30">
                  <c:v>55996</c:v>
                </c:pt>
                <c:pt idx="31">
                  <c:v>55997</c:v>
                </c:pt>
                <c:pt idx="32">
                  <c:v>55998</c:v>
                </c:pt>
                <c:pt idx="33">
                  <c:v>55999</c:v>
                </c:pt>
                <c:pt idx="34">
                  <c:v>56000</c:v>
                </c:pt>
                <c:pt idx="35">
                  <c:v>56001</c:v>
                </c:pt>
                <c:pt idx="36">
                  <c:v>56002</c:v>
                </c:pt>
                <c:pt idx="37">
                  <c:v>56003</c:v>
                </c:pt>
                <c:pt idx="38">
                  <c:v>56004</c:v>
                </c:pt>
                <c:pt idx="39">
                  <c:v>56005</c:v>
                </c:pt>
                <c:pt idx="40">
                  <c:v>56006</c:v>
                </c:pt>
                <c:pt idx="41">
                  <c:v>56007</c:v>
                </c:pt>
                <c:pt idx="42">
                  <c:v>56008</c:v>
                </c:pt>
                <c:pt idx="43">
                  <c:v>56009</c:v>
                </c:pt>
                <c:pt idx="44">
                  <c:v>56010</c:v>
                </c:pt>
                <c:pt idx="45">
                  <c:v>56011</c:v>
                </c:pt>
                <c:pt idx="46">
                  <c:v>56012</c:v>
                </c:pt>
                <c:pt idx="47">
                  <c:v>56013</c:v>
                </c:pt>
                <c:pt idx="48">
                  <c:v>56014</c:v>
                </c:pt>
                <c:pt idx="49">
                  <c:v>56015</c:v>
                </c:pt>
                <c:pt idx="50">
                  <c:v>56016</c:v>
                </c:pt>
                <c:pt idx="51">
                  <c:v>56017</c:v>
                </c:pt>
                <c:pt idx="52">
                  <c:v>56018</c:v>
                </c:pt>
                <c:pt idx="53">
                  <c:v>56019</c:v>
                </c:pt>
                <c:pt idx="54">
                  <c:v>56020</c:v>
                </c:pt>
                <c:pt idx="55">
                  <c:v>56021</c:v>
                </c:pt>
                <c:pt idx="56">
                  <c:v>56022</c:v>
                </c:pt>
                <c:pt idx="57">
                  <c:v>56023</c:v>
                </c:pt>
                <c:pt idx="58">
                  <c:v>56024</c:v>
                </c:pt>
                <c:pt idx="59">
                  <c:v>56025</c:v>
                </c:pt>
                <c:pt idx="60">
                  <c:v>56026</c:v>
                </c:pt>
                <c:pt idx="61">
                  <c:v>56027</c:v>
                </c:pt>
                <c:pt idx="62">
                  <c:v>56028</c:v>
                </c:pt>
                <c:pt idx="63">
                  <c:v>56029</c:v>
                </c:pt>
                <c:pt idx="64">
                  <c:v>56030</c:v>
                </c:pt>
                <c:pt idx="65">
                  <c:v>56031</c:v>
                </c:pt>
                <c:pt idx="66">
                  <c:v>56032</c:v>
                </c:pt>
                <c:pt idx="67">
                  <c:v>56033</c:v>
                </c:pt>
                <c:pt idx="68">
                  <c:v>56034</c:v>
                </c:pt>
                <c:pt idx="69">
                  <c:v>56035</c:v>
                </c:pt>
                <c:pt idx="70">
                  <c:v>56036</c:v>
                </c:pt>
                <c:pt idx="71">
                  <c:v>56037</c:v>
                </c:pt>
                <c:pt idx="72">
                  <c:v>56038</c:v>
                </c:pt>
                <c:pt idx="73">
                  <c:v>56039</c:v>
                </c:pt>
                <c:pt idx="74">
                  <c:v>56040</c:v>
                </c:pt>
                <c:pt idx="75">
                  <c:v>56041</c:v>
                </c:pt>
                <c:pt idx="76">
                  <c:v>56042</c:v>
                </c:pt>
                <c:pt idx="77">
                  <c:v>56043</c:v>
                </c:pt>
                <c:pt idx="78">
                  <c:v>56044</c:v>
                </c:pt>
                <c:pt idx="79">
                  <c:v>56045</c:v>
                </c:pt>
                <c:pt idx="80">
                  <c:v>56046</c:v>
                </c:pt>
                <c:pt idx="81">
                  <c:v>56047</c:v>
                </c:pt>
                <c:pt idx="82">
                  <c:v>56048</c:v>
                </c:pt>
                <c:pt idx="83">
                  <c:v>56049</c:v>
                </c:pt>
                <c:pt idx="84">
                  <c:v>56050</c:v>
                </c:pt>
                <c:pt idx="85">
                  <c:v>56051</c:v>
                </c:pt>
                <c:pt idx="86">
                  <c:v>56052</c:v>
                </c:pt>
                <c:pt idx="87">
                  <c:v>56053</c:v>
                </c:pt>
                <c:pt idx="88">
                  <c:v>56054</c:v>
                </c:pt>
                <c:pt idx="89">
                  <c:v>56055</c:v>
                </c:pt>
                <c:pt idx="90">
                  <c:v>56056</c:v>
                </c:pt>
              </c:numCache>
            </c:numRef>
          </c:xVal>
          <c:yVal>
            <c:numRef>
              <c:f>Data!$E$2:$E$92</c:f>
              <c:numCache>
                <c:formatCode>General</c:formatCode>
                <c:ptCount val="91"/>
                <c:pt idx="0">
                  <c:v>8.2000000000000003E-2</c:v>
                </c:pt>
                <c:pt idx="1">
                  <c:v>8.2100000000000006E-2</c:v>
                </c:pt>
                <c:pt idx="2">
                  <c:v>8.2000000000000003E-2</c:v>
                </c:pt>
                <c:pt idx="3">
                  <c:v>8.2000000000000003E-2</c:v>
                </c:pt>
                <c:pt idx="4">
                  <c:v>8.0600000000000047E-2</c:v>
                </c:pt>
                <c:pt idx="5">
                  <c:v>8.0600000000000047E-2</c:v>
                </c:pt>
                <c:pt idx="6">
                  <c:v>8.0200000000000021E-2</c:v>
                </c:pt>
                <c:pt idx="7">
                  <c:v>8.0200000000000021E-2</c:v>
                </c:pt>
                <c:pt idx="8">
                  <c:v>7.9699999999999993E-2</c:v>
                </c:pt>
                <c:pt idx="9">
                  <c:v>7.9699999999999993E-2</c:v>
                </c:pt>
                <c:pt idx="10">
                  <c:v>7.9699999999999993E-2</c:v>
                </c:pt>
                <c:pt idx="11">
                  <c:v>7.9699999999999993E-2</c:v>
                </c:pt>
                <c:pt idx="12">
                  <c:v>8.8600000000000179E-2</c:v>
                </c:pt>
                <c:pt idx="13">
                  <c:v>8.8600000000000179E-2</c:v>
                </c:pt>
                <c:pt idx="14">
                  <c:v>8.0800000000000025E-2</c:v>
                </c:pt>
                <c:pt idx="15">
                  <c:v>8.0100000000000005E-2</c:v>
                </c:pt>
                <c:pt idx="16">
                  <c:v>8.0100000000000005E-2</c:v>
                </c:pt>
                <c:pt idx="17">
                  <c:v>7.9699999999999993E-2</c:v>
                </c:pt>
                <c:pt idx="18">
                  <c:v>7.9400000000000082E-2</c:v>
                </c:pt>
                <c:pt idx="19">
                  <c:v>7.920000000000002E-2</c:v>
                </c:pt>
                <c:pt idx="20">
                  <c:v>7.8700000000000034E-2</c:v>
                </c:pt>
                <c:pt idx="21">
                  <c:v>7.8200000000000006E-2</c:v>
                </c:pt>
                <c:pt idx="22">
                  <c:v>7.8200000000000006E-2</c:v>
                </c:pt>
                <c:pt idx="23">
                  <c:v>7.8200000000000006E-2</c:v>
                </c:pt>
                <c:pt idx="24">
                  <c:v>7.7299999999999994E-2</c:v>
                </c:pt>
                <c:pt idx="25">
                  <c:v>7.7299999999999994E-2</c:v>
                </c:pt>
                <c:pt idx="26">
                  <c:v>7.7299999999999994E-2</c:v>
                </c:pt>
                <c:pt idx="27">
                  <c:v>8.1100000000000005E-2</c:v>
                </c:pt>
                <c:pt idx="28">
                  <c:v>8.1100000000000005E-2</c:v>
                </c:pt>
                <c:pt idx="29">
                  <c:v>8.0700000000000063E-2</c:v>
                </c:pt>
                <c:pt idx="30">
                  <c:v>8.0700000000000063E-2</c:v>
                </c:pt>
                <c:pt idx="31">
                  <c:v>8.0700000000000063E-2</c:v>
                </c:pt>
                <c:pt idx="32">
                  <c:v>8.0700000000000063E-2</c:v>
                </c:pt>
                <c:pt idx="33">
                  <c:v>8.0700000000000063E-2</c:v>
                </c:pt>
                <c:pt idx="34">
                  <c:v>8.0700000000000063E-2</c:v>
                </c:pt>
                <c:pt idx="35">
                  <c:v>8.6000000000000021E-2</c:v>
                </c:pt>
                <c:pt idx="36">
                  <c:v>8.6000000000000021E-2</c:v>
                </c:pt>
                <c:pt idx="37">
                  <c:v>8.1100000000000005E-2</c:v>
                </c:pt>
                <c:pt idx="38">
                  <c:v>8.1100000000000005E-2</c:v>
                </c:pt>
                <c:pt idx="39">
                  <c:v>8.0700000000000063E-2</c:v>
                </c:pt>
                <c:pt idx="40">
                  <c:v>8.0600000000000047E-2</c:v>
                </c:pt>
                <c:pt idx="41">
                  <c:v>8.6000000000000021E-2</c:v>
                </c:pt>
                <c:pt idx="42">
                  <c:v>0.1</c:v>
                </c:pt>
                <c:pt idx="43">
                  <c:v>9.9600000000000133E-2</c:v>
                </c:pt>
                <c:pt idx="44">
                  <c:v>9.9000000000000046E-2</c:v>
                </c:pt>
                <c:pt idx="45">
                  <c:v>9.9000000000000046E-2</c:v>
                </c:pt>
                <c:pt idx="46">
                  <c:v>9.8500000000000171E-2</c:v>
                </c:pt>
                <c:pt idx="47">
                  <c:v>9.7700000000000023E-2</c:v>
                </c:pt>
                <c:pt idx="48">
                  <c:v>9.7700000000000023E-2</c:v>
                </c:pt>
                <c:pt idx="49">
                  <c:v>0</c:v>
                </c:pt>
                <c:pt idx="50">
                  <c:v>7.7299999999999994E-2</c:v>
                </c:pt>
                <c:pt idx="51">
                  <c:v>7.7200000000000019E-2</c:v>
                </c:pt>
                <c:pt idx="52">
                  <c:v>9.3300000000000063E-2</c:v>
                </c:pt>
                <c:pt idx="53">
                  <c:v>8.5900000000000004E-2</c:v>
                </c:pt>
                <c:pt idx="54">
                  <c:v>8.5900000000000004E-2</c:v>
                </c:pt>
                <c:pt idx="55">
                  <c:v>8.5900000000000004E-2</c:v>
                </c:pt>
                <c:pt idx="56">
                  <c:v>8.5900000000000004E-2</c:v>
                </c:pt>
                <c:pt idx="57">
                  <c:v>9.7800000000000026E-2</c:v>
                </c:pt>
                <c:pt idx="58">
                  <c:v>9.7600000000000006E-2</c:v>
                </c:pt>
                <c:pt idx="59">
                  <c:v>9.7600000000000006E-2</c:v>
                </c:pt>
                <c:pt idx="60">
                  <c:v>9.5600000000000046E-2</c:v>
                </c:pt>
                <c:pt idx="61">
                  <c:v>9.5600000000000046E-2</c:v>
                </c:pt>
                <c:pt idx="62">
                  <c:v>9.5500000000000113E-2</c:v>
                </c:pt>
                <c:pt idx="63">
                  <c:v>9.5300000000000024E-2</c:v>
                </c:pt>
                <c:pt idx="64">
                  <c:v>9.5300000000000024E-2</c:v>
                </c:pt>
                <c:pt idx="65">
                  <c:v>9.5300000000000024E-2</c:v>
                </c:pt>
                <c:pt idx="66">
                  <c:v>9.5300000000000024E-2</c:v>
                </c:pt>
                <c:pt idx="67">
                  <c:v>9.5300000000000024E-2</c:v>
                </c:pt>
                <c:pt idx="68">
                  <c:v>9.5300000000000024E-2</c:v>
                </c:pt>
                <c:pt idx="69">
                  <c:v>9.5300000000000024E-2</c:v>
                </c:pt>
                <c:pt idx="70">
                  <c:v>9.5200000000000007E-2</c:v>
                </c:pt>
                <c:pt idx="71">
                  <c:v>9.5200000000000007E-2</c:v>
                </c:pt>
                <c:pt idx="72">
                  <c:v>9.5200000000000007E-2</c:v>
                </c:pt>
                <c:pt idx="73">
                  <c:v>9.5300000000000024E-2</c:v>
                </c:pt>
                <c:pt idx="74">
                  <c:v>9.5300000000000024E-2</c:v>
                </c:pt>
                <c:pt idx="75">
                  <c:v>0</c:v>
                </c:pt>
                <c:pt idx="76">
                  <c:v>7.0000000000000021E-2</c:v>
                </c:pt>
                <c:pt idx="77">
                  <c:v>0</c:v>
                </c:pt>
                <c:pt idx="78">
                  <c:v>6.8000000000000019E-2</c:v>
                </c:pt>
                <c:pt idx="79">
                  <c:v>6.8000000000000019E-2</c:v>
                </c:pt>
                <c:pt idx="80">
                  <c:v>6.8000000000000019E-2</c:v>
                </c:pt>
                <c:pt idx="81">
                  <c:v>6.8000000000000019E-2</c:v>
                </c:pt>
                <c:pt idx="82">
                  <c:v>6.3200000000000006E-2</c:v>
                </c:pt>
                <c:pt idx="83">
                  <c:v>6.3200000000000006E-2</c:v>
                </c:pt>
                <c:pt idx="84">
                  <c:v>6.3200000000000006E-2</c:v>
                </c:pt>
                <c:pt idx="85">
                  <c:v>6.3200000000000006E-2</c:v>
                </c:pt>
                <c:pt idx="86">
                  <c:v>6.3200000000000006E-2</c:v>
                </c:pt>
                <c:pt idx="87">
                  <c:v>6.3200000000000006E-2</c:v>
                </c:pt>
                <c:pt idx="88">
                  <c:v>6.3200000000000006E-2</c:v>
                </c:pt>
                <c:pt idx="89">
                  <c:v>0</c:v>
                </c:pt>
                <c:pt idx="90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v>SIMT(ONRJ)</c:v>
          </c:tx>
          <c:spPr>
            <a:ln w="28575">
              <a:noFill/>
            </a:ln>
          </c:spPr>
          <c:xVal>
            <c:numRef>
              <c:f>Data!$A$2:$A$92</c:f>
              <c:numCache>
                <c:formatCode>General</c:formatCode>
                <c:ptCount val="91"/>
                <c:pt idx="0">
                  <c:v>55966</c:v>
                </c:pt>
                <c:pt idx="1">
                  <c:v>55967</c:v>
                </c:pt>
                <c:pt idx="2">
                  <c:v>55968</c:v>
                </c:pt>
                <c:pt idx="3">
                  <c:v>55969</c:v>
                </c:pt>
                <c:pt idx="4">
                  <c:v>55970</c:v>
                </c:pt>
                <c:pt idx="5">
                  <c:v>55971</c:v>
                </c:pt>
                <c:pt idx="6">
                  <c:v>55972</c:v>
                </c:pt>
                <c:pt idx="7">
                  <c:v>55973</c:v>
                </c:pt>
                <c:pt idx="8">
                  <c:v>55974</c:v>
                </c:pt>
                <c:pt idx="9">
                  <c:v>55975</c:v>
                </c:pt>
                <c:pt idx="10">
                  <c:v>55976</c:v>
                </c:pt>
                <c:pt idx="11">
                  <c:v>55977</c:v>
                </c:pt>
                <c:pt idx="12">
                  <c:v>55978</c:v>
                </c:pt>
                <c:pt idx="13">
                  <c:v>55979</c:v>
                </c:pt>
                <c:pt idx="14">
                  <c:v>55980</c:v>
                </c:pt>
                <c:pt idx="15">
                  <c:v>55981</c:v>
                </c:pt>
                <c:pt idx="16">
                  <c:v>55982</c:v>
                </c:pt>
                <c:pt idx="17">
                  <c:v>55983</c:v>
                </c:pt>
                <c:pt idx="18">
                  <c:v>55984</c:v>
                </c:pt>
                <c:pt idx="19">
                  <c:v>55985</c:v>
                </c:pt>
                <c:pt idx="20">
                  <c:v>55986</c:v>
                </c:pt>
                <c:pt idx="21">
                  <c:v>55987</c:v>
                </c:pt>
                <c:pt idx="22">
                  <c:v>55988</c:v>
                </c:pt>
                <c:pt idx="23">
                  <c:v>55989</c:v>
                </c:pt>
                <c:pt idx="24">
                  <c:v>55990</c:v>
                </c:pt>
                <c:pt idx="25">
                  <c:v>55991</c:v>
                </c:pt>
                <c:pt idx="26">
                  <c:v>55992</c:v>
                </c:pt>
                <c:pt idx="27">
                  <c:v>55993</c:v>
                </c:pt>
                <c:pt idx="28">
                  <c:v>55994</c:v>
                </c:pt>
                <c:pt idx="29">
                  <c:v>55995</c:v>
                </c:pt>
                <c:pt idx="30">
                  <c:v>55996</c:v>
                </c:pt>
                <c:pt idx="31">
                  <c:v>55997</c:v>
                </c:pt>
                <c:pt idx="32">
                  <c:v>55998</c:v>
                </c:pt>
                <c:pt idx="33">
                  <c:v>55999</c:v>
                </c:pt>
                <c:pt idx="34">
                  <c:v>56000</c:v>
                </c:pt>
                <c:pt idx="35">
                  <c:v>56001</c:v>
                </c:pt>
                <c:pt idx="36">
                  <c:v>56002</c:v>
                </c:pt>
                <c:pt idx="37">
                  <c:v>56003</c:v>
                </c:pt>
                <c:pt idx="38">
                  <c:v>56004</c:v>
                </c:pt>
                <c:pt idx="39">
                  <c:v>56005</c:v>
                </c:pt>
                <c:pt idx="40">
                  <c:v>56006</c:v>
                </c:pt>
                <c:pt idx="41">
                  <c:v>56007</c:v>
                </c:pt>
                <c:pt idx="42">
                  <c:v>56008</c:v>
                </c:pt>
                <c:pt idx="43">
                  <c:v>56009</c:v>
                </c:pt>
                <c:pt idx="44">
                  <c:v>56010</c:v>
                </c:pt>
                <c:pt idx="45">
                  <c:v>56011</c:v>
                </c:pt>
                <c:pt idx="46">
                  <c:v>56012</c:v>
                </c:pt>
                <c:pt idx="47">
                  <c:v>56013</c:v>
                </c:pt>
                <c:pt idx="48">
                  <c:v>56014</c:v>
                </c:pt>
                <c:pt idx="49">
                  <c:v>56015</c:v>
                </c:pt>
                <c:pt idx="50">
                  <c:v>56016</c:v>
                </c:pt>
                <c:pt idx="51">
                  <c:v>56017</c:v>
                </c:pt>
                <c:pt idx="52">
                  <c:v>56018</c:v>
                </c:pt>
                <c:pt idx="53">
                  <c:v>56019</c:v>
                </c:pt>
                <c:pt idx="54">
                  <c:v>56020</c:v>
                </c:pt>
                <c:pt idx="55">
                  <c:v>56021</c:v>
                </c:pt>
                <c:pt idx="56">
                  <c:v>56022</c:v>
                </c:pt>
                <c:pt idx="57">
                  <c:v>56023</c:v>
                </c:pt>
                <c:pt idx="58">
                  <c:v>56024</c:v>
                </c:pt>
                <c:pt idx="59">
                  <c:v>56025</c:v>
                </c:pt>
                <c:pt idx="60">
                  <c:v>56026</c:v>
                </c:pt>
                <c:pt idx="61">
                  <c:v>56027</c:v>
                </c:pt>
                <c:pt idx="62">
                  <c:v>56028</c:v>
                </c:pt>
                <c:pt idx="63">
                  <c:v>56029</c:v>
                </c:pt>
                <c:pt idx="64">
                  <c:v>56030</c:v>
                </c:pt>
                <c:pt idx="65">
                  <c:v>56031</c:v>
                </c:pt>
                <c:pt idx="66">
                  <c:v>56032</c:v>
                </c:pt>
                <c:pt idx="67">
                  <c:v>56033</c:v>
                </c:pt>
                <c:pt idx="68">
                  <c:v>56034</c:v>
                </c:pt>
                <c:pt idx="69">
                  <c:v>56035</c:v>
                </c:pt>
                <c:pt idx="70">
                  <c:v>56036</c:v>
                </c:pt>
                <c:pt idx="71">
                  <c:v>56037</c:v>
                </c:pt>
                <c:pt idx="72">
                  <c:v>56038</c:v>
                </c:pt>
                <c:pt idx="73">
                  <c:v>56039</c:v>
                </c:pt>
                <c:pt idx="74">
                  <c:v>56040</c:v>
                </c:pt>
                <c:pt idx="75">
                  <c:v>56041</c:v>
                </c:pt>
                <c:pt idx="76">
                  <c:v>56042</c:v>
                </c:pt>
                <c:pt idx="77">
                  <c:v>56043</c:v>
                </c:pt>
                <c:pt idx="78">
                  <c:v>56044</c:v>
                </c:pt>
                <c:pt idx="79">
                  <c:v>56045</c:v>
                </c:pt>
                <c:pt idx="80">
                  <c:v>56046</c:v>
                </c:pt>
                <c:pt idx="81">
                  <c:v>56047</c:v>
                </c:pt>
                <c:pt idx="82">
                  <c:v>56048</c:v>
                </c:pt>
                <c:pt idx="83">
                  <c:v>56049</c:v>
                </c:pt>
                <c:pt idx="84">
                  <c:v>56050</c:v>
                </c:pt>
                <c:pt idx="85">
                  <c:v>56051</c:v>
                </c:pt>
                <c:pt idx="86">
                  <c:v>56052</c:v>
                </c:pt>
                <c:pt idx="87">
                  <c:v>56053</c:v>
                </c:pt>
                <c:pt idx="88">
                  <c:v>56054</c:v>
                </c:pt>
                <c:pt idx="89">
                  <c:v>56055</c:v>
                </c:pt>
                <c:pt idx="90">
                  <c:v>56056</c:v>
                </c:pt>
              </c:numCache>
            </c:numRef>
          </c:xVal>
          <c:yVal>
            <c:numRef>
              <c:f>Data!$F$2:$F$92</c:f>
              <c:numCache>
                <c:formatCode>General</c:formatCode>
                <c:ptCount val="91"/>
                <c:pt idx="0">
                  <c:v>0.10050000000000002</c:v>
                </c:pt>
                <c:pt idx="1">
                  <c:v>0.10050000000000002</c:v>
                </c:pt>
                <c:pt idx="2">
                  <c:v>0.1024</c:v>
                </c:pt>
                <c:pt idx="3">
                  <c:v>0.1024</c:v>
                </c:pt>
                <c:pt idx="4">
                  <c:v>0.10780000000000002</c:v>
                </c:pt>
                <c:pt idx="5">
                  <c:v>0.10780000000000002</c:v>
                </c:pt>
                <c:pt idx="6">
                  <c:v>0.10780000000000002</c:v>
                </c:pt>
                <c:pt idx="7">
                  <c:v>0.1077000000000001</c:v>
                </c:pt>
                <c:pt idx="8">
                  <c:v>0.1077000000000001</c:v>
                </c:pt>
                <c:pt idx="9">
                  <c:v>0.1077000000000001</c:v>
                </c:pt>
                <c:pt idx="10">
                  <c:v>0.10790000000000002</c:v>
                </c:pt>
                <c:pt idx="11">
                  <c:v>0.10790000000000002</c:v>
                </c:pt>
                <c:pt idx="12">
                  <c:v>0.1168</c:v>
                </c:pt>
                <c:pt idx="13">
                  <c:v>0.1168</c:v>
                </c:pt>
                <c:pt idx="14">
                  <c:v>0.10900000000000008</c:v>
                </c:pt>
                <c:pt idx="15">
                  <c:v>0.1087000000000001</c:v>
                </c:pt>
                <c:pt idx="16">
                  <c:v>0.1087000000000001</c:v>
                </c:pt>
                <c:pt idx="17">
                  <c:v>0.1087000000000001</c:v>
                </c:pt>
                <c:pt idx="18">
                  <c:v>0.1087000000000001</c:v>
                </c:pt>
                <c:pt idx="19">
                  <c:v>0.1087000000000001</c:v>
                </c:pt>
                <c:pt idx="20">
                  <c:v>0.1087000000000001</c:v>
                </c:pt>
                <c:pt idx="21">
                  <c:v>0.1087000000000001</c:v>
                </c:pt>
                <c:pt idx="22">
                  <c:v>0.10950000000000008</c:v>
                </c:pt>
                <c:pt idx="23">
                  <c:v>0.10950000000000008</c:v>
                </c:pt>
                <c:pt idx="24">
                  <c:v>0.11070000000000002</c:v>
                </c:pt>
                <c:pt idx="25">
                  <c:v>0.11070000000000002</c:v>
                </c:pt>
                <c:pt idx="26">
                  <c:v>0.11070000000000002</c:v>
                </c:pt>
                <c:pt idx="27">
                  <c:v>5.8299999999999998E-2</c:v>
                </c:pt>
                <c:pt idx="28">
                  <c:v>6.1300000000000014E-2</c:v>
                </c:pt>
                <c:pt idx="29">
                  <c:v>6.4400000000000082E-2</c:v>
                </c:pt>
                <c:pt idx="30">
                  <c:v>6.4400000000000082E-2</c:v>
                </c:pt>
                <c:pt idx="31">
                  <c:v>6.4699999999999994E-2</c:v>
                </c:pt>
                <c:pt idx="32">
                  <c:v>6.4699999999999994E-2</c:v>
                </c:pt>
                <c:pt idx="33">
                  <c:v>6.4699999999999994E-2</c:v>
                </c:pt>
                <c:pt idx="34">
                  <c:v>6.4699999999999994E-2</c:v>
                </c:pt>
                <c:pt idx="35">
                  <c:v>7.0400000000000004E-2</c:v>
                </c:pt>
                <c:pt idx="36">
                  <c:v>7.0400000000000004E-2</c:v>
                </c:pt>
                <c:pt idx="37">
                  <c:v>6.5699999999999995E-2</c:v>
                </c:pt>
                <c:pt idx="38">
                  <c:v>6.5699999999999995E-2</c:v>
                </c:pt>
                <c:pt idx="39">
                  <c:v>6.59E-2</c:v>
                </c:pt>
                <c:pt idx="40">
                  <c:v>6.5600000000000006E-2</c:v>
                </c:pt>
                <c:pt idx="41">
                  <c:v>7.0999999999999994E-2</c:v>
                </c:pt>
                <c:pt idx="42">
                  <c:v>7.1999999999999995E-2</c:v>
                </c:pt>
                <c:pt idx="43">
                  <c:v>7.1999999999999995E-2</c:v>
                </c:pt>
                <c:pt idx="44">
                  <c:v>7.1999999999999995E-2</c:v>
                </c:pt>
                <c:pt idx="45">
                  <c:v>7.1999999999999995E-2</c:v>
                </c:pt>
                <c:pt idx="46">
                  <c:v>7.1900000000000006E-2</c:v>
                </c:pt>
                <c:pt idx="47">
                  <c:v>7.1900000000000006E-2</c:v>
                </c:pt>
                <c:pt idx="48">
                  <c:v>7.2400000000000034E-2</c:v>
                </c:pt>
                <c:pt idx="49">
                  <c:v>9.3200000000000047E-2</c:v>
                </c:pt>
                <c:pt idx="50">
                  <c:v>7.9300000000000093E-2</c:v>
                </c:pt>
                <c:pt idx="51">
                  <c:v>7.9300000000000093E-2</c:v>
                </c:pt>
                <c:pt idx="52">
                  <c:v>0</c:v>
                </c:pt>
                <c:pt idx="53">
                  <c:v>4.0500000000000001E-2</c:v>
                </c:pt>
                <c:pt idx="54">
                  <c:v>4.1300000000000003E-2</c:v>
                </c:pt>
                <c:pt idx="55">
                  <c:v>4.2000000000000023E-2</c:v>
                </c:pt>
                <c:pt idx="56">
                  <c:v>4.2500000000000003E-2</c:v>
                </c:pt>
                <c:pt idx="57">
                  <c:v>0.1087000000000001</c:v>
                </c:pt>
                <c:pt idx="58">
                  <c:v>0.10860000000000009</c:v>
                </c:pt>
                <c:pt idx="59">
                  <c:v>0.10860000000000009</c:v>
                </c:pt>
                <c:pt idx="60">
                  <c:v>0.10560000000000008</c:v>
                </c:pt>
                <c:pt idx="61">
                  <c:v>0.10560000000000008</c:v>
                </c:pt>
                <c:pt idx="62">
                  <c:v>0.10570000000000009</c:v>
                </c:pt>
                <c:pt idx="63">
                  <c:v>0.10580000000000002</c:v>
                </c:pt>
                <c:pt idx="64">
                  <c:v>0.10580000000000002</c:v>
                </c:pt>
                <c:pt idx="65">
                  <c:v>0.10589999999999998</c:v>
                </c:pt>
                <c:pt idx="66">
                  <c:v>0.10589999999999998</c:v>
                </c:pt>
                <c:pt idx="67">
                  <c:v>0.10589999999999998</c:v>
                </c:pt>
                <c:pt idx="68">
                  <c:v>0.10589999999999998</c:v>
                </c:pt>
                <c:pt idx="69">
                  <c:v>0.10589999999999998</c:v>
                </c:pt>
                <c:pt idx="70">
                  <c:v>0.10630000000000002</c:v>
                </c:pt>
                <c:pt idx="71">
                  <c:v>0.10639999999999998</c:v>
                </c:pt>
                <c:pt idx="72">
                  <c:v>0.10680000000000002</c:v>
                </c:pt>
                <c:pt idx="73">
                  <c:v>0.10690000000000002</c:v>
                </c:pt>
                <c:pt idx="74">
                  <c:v>0.10690000000000002</c:v>
                </c:pt>
                <c:pt idx="75">
                  <c:v>0.16189999999999999</c:v>
                </c:pt>
                <c:pt idx="76">
                  <c:v>0.14480000000000001</c:v>
                </c:pt>
                <c:pt idx="77">
                  <c:v>0.14200000000000004</c:v>
                </c:pt>
                <c:pt idx="78">
                  <c:v>0.12989999999999999</c:v>
                </c:pt>
                <c:pt idx="79">
                  <c:v>0.1308</c:v>
                </c:pt>
                <c:pt idx="80">
                  <c:v>0.1305</c:v>
                </c:pt>
                <c:pt idx="81">
                  <c:v>0.1305</c:v>
                </c:pt>
                <c:pt idx="82">
                  <c:v>5.8700000000000023E-2</c:v>
                </c:pt>
                <c:pt idx="83">
                  <c:v>5.8900000000000001E-2</c:v>
                </c:pt>
                <c:pt idx="84">
                  <c:v>5.9200000000000003E-2</c:v>
                </c:pt>
                <c:pt idx="85">
                  <c:v>6.2600000000000003E-2</c:v>
                </c:pt>
                <c:pt idx="86">
                  <c:v>6.5600000000000006E-2</c:v>
                </c:pt>
                <c:pt idx="87">
                  <c:v>6.6299999999999998E-2</c:v>
                </c:pt>
                <c:pt idx="88">
                  <c:v>6.7700000000000024E-2</c:v>
                </c:pt>
                <c:pt idx="89">
                  <c:v>7.7100000000000002E-2</c:v>
                </c:pt>
                <c:pt idx="90">
                  <c:v>9.11E-2</c:v>
                </c:pt>
              </c:numCache>
            </c:numRef>
          </c:yVal>
          <c:smooth val="0"/>
        </c:ser>
        <c:ser>
          <c:idx val="5"/>
          <c:order val="5"/>
          <c:tx>
            <c:v>SIMT(ICE)</c:v>
          </c:tx>
          <c:spPr>
            <a:ln w="28575">
              <a:noFill/>
            </a:ln>
          </c:spPr>
          <c:xVal>
            <c:numRef>
              <c:f>Data!$A$2:$A$92</c:f>
              <c:numCache>
                <c:formatCode>General</c:formatCode>
                <c:ptCount val="91"/>
                <c:pt idx="0">
                  <c:v>55966</c:v>
                </c:pt>
                <c:pt idx="1">
                  <c:v>55967</c:v>
                </c:pt>
                <c:pt idx="2">
                  <c:v>55968</c:v>
                </c:pt>
                <c:pt idx="3">
                  <c:v>55969</c:v>
                </c:pt>
                <c:pt idx="4">
                  <c:v>55970</c:v>
                </c:pt>
                <c:pt idx="5">
                  <c:v>55971</c:v>
                </c:pt>
                <c:pt idx="6">
                  <c:v>55972</c:v>
                </c:pt>
                <c:pt idx="7">
                  <c:v>55973</c:v>
                </c:pt>
                <c:pt idx="8">
                  <c:v>55974</c:v>
                </c:pt>
                <c:pt idx="9">
                  <c:v>55975</c:v>
                </c:pt>
                <c:pt idx="10">
                  <c:v>55976</c:v>
                </c:pt>
                <c:pt idx="11">
                  <c:v>55977</c:v>
                </c:pt>
                <c:pt idx="12">
                  <c:v>55978</c:v>
                </c:pt>
                <c:pt idx="13">
                  <c:v>55979</c:v>
                </c:pt>
                <c:pt idx="14">
                  <c:v>55980</c:v>
                </c:pt>
                <c:pt idx="15">
                  <c:v>55981</c:v>
                </c:pt>
                <c:pt idx="16">
                  <c:v>55982</c:v>
                </c:pt>
                <c:pt idx="17">
                  <c:v>55983</c:v>
                </c:pt>
                <c:pt idx="18">
                  <c:v>55984</c:v>
                </c:pt>
                <c:pt idx="19">
                  <c:v>55985</c:v>
                </c:pt>
                <c:pt idx="20">
                  <c:v>55986</c:v>
                </c:pt>
                <c:pt idx="21">
                  <c:v>55987</c:v>
                </c:pt>
                <c:pt idx="22">
                  <c:v>55988</c:v>
                </c:pt>
                <c:pt idx="23">
                  <c:v>55989</c:v>
                </c:pt>
                <c:pt idx="24">
                  <c:v>55990</c:v>
                </c:pt>
                <c:pt idx="25">
                  <c:v>55991</c:v>
                </c:pt>
                <c:pt idx="26">
                  <c:v>55992</c:v>
                </c:pt>
                <c:pt idx="27">
                  <c:v>55993</c:v>
                </c:pt>
                <c:pt idx="28">
                  <c:v>55994</c:v>
                </c:pt>
                <c:pt idx="29">
                  <c:v>55995</c:v>
                </c:pt>
                <c:pt idx="30">
                  <c:v>55996</c:v>
                </c:pt>
                <c:pt idx="31">
                  <c:v>55997</c:v>
                </c:pt>
                <c:pt idx="32">
                  <c:v>55998</c:v>
                </c:pt>
                <c:pt idx="33">
                  <c:v>55999</c:v>
                </c:pt>
                <c:pt idx="34">
                  <c:v>56000</c:v>
                </c:pt>
                <c:pt idx="35">
                  <c:v>56001</c:v>
                </c:pt>
                <c:pt idx="36">
                  <c:v>56002</c:v>
                </c:pt>
                <c:pt idx="37">
                  <c:v>56003</c:v>
                </c:pt>
                <c:pt idx="38">
                  <c:v>56004</c:v>
                </c:pt>
                <c:pt idx="39">
                  <c:v>56005</c:v>
                </c:pt>
                <c:pt idx="40">
                  <c:v>56006</c:v>
                </c:pt>
                <c:pt idx="41">
                  <c:v>56007</c:v>
                </c:pt>
                <c:pt idx="42">
                  <c:v>56008</c:v>
                </c:pt>
                <c:pt idx="43">
                  <c:v>56009</c:v>
                </c:pt>
                <c:pt idx="44">
                  <c:v>56010</c:v>
                </c:pt>
                <c:pt idx="45">
                  <c:v>56011</c:v>
                </c:pt>
                <c:pt idx="46">
                  <c:v>56012</c:v>
                </c:pt>
                <c:pt idx="47">
                  <c:v>56013</c:v>
                </c:pt>
                <c:pt idx="48">
                  <c:v>56014</c:v>
                </c:pt>
                <c:pt idx="49">
                  <c:v>56015</c:v>
                </c:pt>
                <c:pt idx="50">
                  <c:v>56016</c:v>
                </c:pt>
                <c:pt idx="51">
                  <c:v>56017</c:v>
                </c:pt>
                <c:pt idx="52">
                  <c:v>56018</c:v>
                </c:pt>
                <c:pt idx="53">
                  <c:v>56019</c:v>
                </c:pt>
                <c:pt idx="54">
                  <c:v>56020</c:v>
                </c:pt>
                <c:pt idx="55">
                  <c:v>56021</c:v>
                </c:pt>
                <c:pt idx="56">
                  <c:v>56022</c:v>
                </c:pt>
                <c:pt idx="57">
                  <c:v>56023</c:v>
                </c:pt>
                <c:pt idx="58">
                  <c:v>56024</c:v>
                </c:pt>
                <c:pt idx="59">
                  <c:v>56025</c:v>
                </c:pt>
                <c:pt idx="60">
                  <c:v>56026</c:v>
                </c:pt>
                <c:pt idx="61">
                  <c:v>56027</c:v>
                </c:pt>
                <c:pt idx="62">
                  <c:v>56028</c:v>
                </c:pt>
                <c:pt idx="63">
                  <c:v>56029</c:v>
                </c:pt>
                <c:pt idx="64">
                  <c:v>56030</c:v>
                </c:pt>
                <c:pt idx="65">
                  <c:v>56031</c:v>
                </c:pt>
                <c:pt idx="66">
                  <c:v>56032</c:v>
                </c:pt>
                <c:pt idx="67">
                  <c:v>56033</c:v>
                </c:pt>
                <c:pt idx="68">
                  <c:v>56034</c:v>
                </c:pt>
                <c:pt idx="69">
                  <c:v>56035</c:v>
                </c:pt>
                <c:pt idx="70">
                  <c:v>56036</c:v>
                </c:pt>
                <c:pt idx="71">
                  <c:v>56037</c:v>
                </c:pt>
                <c:pt idx="72">
                  <c:v>56038</c:v>
                </c:pt>
                <c:pt idx="73">
                  <c:v>56039</c:v>
                </c:pt>
                <c:pt idx="74">
                  <c:v>56040</c:v>
                </c:pt>
                <c:pt idx="75">
                  <c:v>56041</c:v>
                </c:pt>
                <c:pt idx="76">
                  <c:v>56042</c:v>
                </c:pt>
                <c:pt idx="77">
                  <c:v>56043</c:v>
                </c:pt>
                <c:pt idx="78">
                  <c:v>56044</c:v>
                </c:pt>
                <c:pt idx="79">
                  <c:v>56045</c:v>
                </c:pt>
                <c:pt idx="80">
                  <c:v>56046</c:v>
                </c:pt>
                <c:pt idx="81">
                  <c:v>56047</c:v>
                </c:pt>
                <c:pt idx="82">
                  <c:v>56048</c:v>
                </c:pt>
                <c:pt idx="83">
                  <c:v>56049</c:v>
                </c:pt>
                <c:pt idx="84">
                  <c:v>56050</c:v>
                </c:pt>
                <c:pt idx="85">
                  <c:v>56051</c:v>
                </c:pt>
                <c:pt idx="86">
                  <c:v>56052</c:v>
                </c:pt>
                <c:pt idx="87">
                  <c:v>56053</c:v>
                </c:pt>
                <c:pt idx="88">
                  <c:v>56054</c:v>
                </c:pt>
                <c:pt idx="89">
                  <c:v>56055</c:v>
                </c:pt>
                <c:pt idx="90">
                  <c:v>56056</c:v>
                </c:pt>
              </c:numCache>
            </c:numRef>
          </c:xVal>
          <c:yVal>
            <c:numRef>
              <c:f>Data!$G$2:$G$92</c:f>
              <c:numCache>
                <c:formatCode>General</c:formatCode>
                <c:ptCount val="91"/>
                <c:pt idx="0">
                  <c:v>6.8400000000000002E-2</c:v>
                </c:pt>
                <c:pt idx="1">
                  <c:v>6.8099999999999994E-2</c:v>
                </c:pt>
                <c:pt idx="2">
                  <c:v>6.8099999999999994E-2</c:v>
                </c:pt>
                <c:pt idx="3">
                  <c:v>6.8099999999999994E-2</c:v>
                </c:pt>
                <c:pt idx="4">
                  <c:v>6.8000000000000019E-2</c:v>
                </c:pt>
                <c:pt idx="5">
                  <c:v>6.8000000000000019E-2</c:v>
                </c:pt>
                <c:pt idx="6">
                  <c:v>6.8000000000000019E-2</c:v>
                </c:pt>
                <c:pt idx="7">
                  <c:v>6.8000000000000019E-2</c:v>
                </c:pt>
                <c:pt idx="8">
                  <c:v>6.8000000000000019E-2</c:v>
                </c:pt>
                <c:pt idx="9">
                  <c:v>6.8000000000000019E-2</c:v>
                </c:pt>
                <c:pt idx="10">
                  <c:v>6.8000000000000019E-2</c:v>
                </c:pt>
                <c:pt idx="11">
                  <c:v>6.8000000000000019E-2</c:v>
                </c:pt>
                <c:pt idx="12">
                  <c:v>4.0000000000000034E-4</c:v>
                </c:pt>
                <c:pt idx="13">
                  <c:v>4.0000000000000034E-4</c:v>
                </c:pt>
                <c:pt idx="14">
                  <c:v>5.0599999999999999E-2</c:v>
                </c:pt>
                <c:pt idx="15">
                  <c:v>5.0700000000000023E-2</c:v>
                </c:pt>
                <c:pt idx="16">
                  <c:v>5.0700000000000023E-2</c:v>
                </c:pt>
                <c:pt idx="17">
                  <c:v>5.0700000000000023E-2</c:v>
                </c:pt>
                <c:pt idx="18">
                  <c:v>5.0700000000000023E-2</c:v>
                </c:pt>
                <c:pt idx="19">
                  <c:v>5.0700000000000023E-2</c:v>
                </c:pt>
                <c:pt idx="20">
                  <c:v>5.0700000000000023E-2</c:v>
                </c:pt>
                <c:pt idx="21">
                  <c:v>5.0700000000000023E-2</c:v>
                </c:pt>
                <c:pt idx="22">
                  <c:v>5.0700000000000023E-2</c:v>
                </c:pt>
                <c:pt idx="23">
                  <c:v>5.0700000000000023E-2</c:v>
                </c:pt>
                <c:pt idx="24">
                  <c:v>5.0700000000000023E-2</c:v>
                </c:pt>
                <c:pt idx="25">
                  <c:v>5.0700000000000023E-2</c:v>
                </c:pt>
                <c:pt idx="26">
                  <c:v>5.0700000000000023E-2</c:v>
                </c:pt>
                <c:pt idx="27">
                  <c:v>3.9800000000000002E-2</c:v>
                </c:pt>
                <c:pt idx="28">
                  <c:v>3.9800000000000002E-2</c:v>
                </c:pt>
                <c:pt idx="29">
                  <c:v>3.9800000000000002E-2</c:v>
                </c:pt>
                <c:pt idx="30">
                  <c:v>3.9800000000000002E-2</c:v>
                </c:pt>
                <c:pt idx="31">
                  <c:v>3.9800000000000002E-2</c:v>
                </c:pt>
                <c:pt idx="32">
                  <c:v>3.9800000000000002E-2</c:v>
                </c:pt>
                <c:pt idx="33">
                  <c:v>3.9800000000000002E-2</c:v>
                </c:pt>
                <c:pt idx="34">
                  <c:v>3.9800000000000002E-2</c:v>
                </c:pt>
                <c:pt idx="35">
                  <c:v>0</c:v>
                </c:pt>
                <c:pt idx="36">
                  <c:v>0</c:v>
                </c:pt>
                <c:pt idx="37">
                  <c:v>3.0500000000000006E-2</c:v>
                </c:pt>
                <c:pt idx="38">
                  <c:v>3.0500000000000006E-2</c:v>
                </c:pt>
                <c:pt idx="39">
                  <c:v>3.0500000000000006E-2</c:v>
                </c:pt>
                <c:pt idx="40">
                  <c:v>3.0500000000000006E-2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yVal>
          <c:smooth val="0"/>
        </c:ser>
        <c:ser>
          <c:idx val="6"/>
          <c:order val="6"/>
          <c:tx>
            <c:v>SIMT(SIC)</c:v>
          </c:tx>
          <c:spPr>
            <a:ln w="28575">
              <a:noFill/>
            </a:ln>
          </c:spPr>
          <c:xVal>
            <c:numRef>
              <c:f>Data!$A$2:$A$92</c:f>
              <c:numCache>
                <c:formatCode>General</c:formatCode>
                <c:ptCount val="91"/>
                <c:pt idx="0">
                  <c:v>55966</c:v>
                </c:pt>
                <c:pt idx="1">
                  <c:v>55967</c:v>
                </c:pt>
                <c:pt idx="2">
                  <c:v>55968</c:v>
                </c:pt>
                <c:pt idx="3">
                  <c:v>55969</c:v>
                </c:pt>
                <c:pt idx="4">
                  <c:v>55970</c:v>
                </c:pt>
                <c:pt idx="5">
                  <c:v>55971</c:v>
                </c:pt>
                <c:pt idx="6">
                  <c:v>55972</c:v>
                </c:pt>
                <c:pt idx="7">
                  <c:v>55973</c:v>
                </c:pt>
                <c:pt idx="8">
                  <c:v>55974</c:v>
                </c:pt>
                <c:pt idx="9">
                  <c:v>55975</c:v>
                </c:pt>
                <c:pt idx="10">
                  <c:v>55976</c:v>
                </c:pt>
                <c:pt idx="11">
                  <c:v>55977</c:v>
                </c:pt>
                <c:pt idx="12">
                  <c:v>55978</c:v>
                </c:pt>
                <c:pt idx="13">
                  <c:v>55979</c:v>
                </c:pt>
                <c:pt idx="14">
                  <c:v>55980</c:v>
                </c:pt>
                <c:pt idx="15">
                  <c:v>55981</c:v>
                </c:pt>
                <c:pt idx="16">
                  <c:v>55982</c:v>
                </c:pt>
                <c:pt idx="17">
                  <c:v>55983</c:v>
                </c:pt>
                <c:pt idx="18">
                  <c:v>55984</c:v>
                </c:pt>
                <c:pt idx="19">
                  <c:v>55985</c:v>
                </c:pt>
                <c:pt idx="20">
                  <c:v>55986</c:v>
                </c:pt>
                <c:pt idx="21">
                  <c:v>55987</c:v>
                </c:pt>
                <c:pt idx="22">
                  <c:v>55988</c:v>
                </c:pt>
                <c:pt idx="23">
                  <c:v>55989</c:v>
                </c:pt>
                <c:pt idx="24">
                  <c:v>55990</c:v>
                </c:pt>
                <c:pt idx="25">
                  <c:v>55991</c:v>
                </c:pt>
                <c:pt idx="26">
                  <c:v>55992</c:v>
                </c:pt>
                <c:pt idx="27">
                  <c:v>55993</c:v>
                </c:pt>
                <c:pt idx="28">
                  <c:v>55994</c:v>
                </c:pt>
                <c:pt idx="29">
                  <c:v>55995</c:v>
                </c:pt>
                <c:pt idx="30">
                  <c:v>55996</c:v>
                </c:pt>
                <c:pt idx="31">
                  <c:v>55997</c:v>
                </c:pt>
                <c:pt idx="32">
                  <c:v>55998</c:v>
                </c:pt>
                <c:pt idx="33">
                  <c:v>55999</c:v>
                </c:pt>
                <c:pt idx="34">
                  <c:v>56000</c:v>
                </c:pt>
                <c:pt idx="35">
                  <c:v>56001</c:v>
                </c:pt>
                <c:pt idx="36">
                  <c:v>56002</c:v>
                </c:pt>
                <c:pt idx="37">
                  <c:v>56003</c:v>
                </c:pt>
                <c:pt idx="38">
                  <c:v>56004</c:v>
                </c:pt>
                <c:pt idx="39">
                  <c:v>56005</c:v>
                </c:pt>
                <c:pt idx="40">
                  <c:v>56006</c:v>
                </c:pt>
                <c:pt idx="41">
                  <c:v>56007</c:v>
                </c:pt>
                <c:pt idx="42">
                  <c:v>56008</c:v>
                </c:pt>
                <c:pt idx="43">
                  <c:v>56009</c:v>
                </c:pt>
                <c:pt idx="44">
                  <c:v>56010</c:v>
                </c:pt>
                <c:pt idx="45">
                  <c:v>56011</c:v>
                </c:pt>
                <c:pt idx="46">
                  <c:v>56012</c:v>
                </c:pt>
                <c:pt idx="47">
                  <c:v>56013</c:v>
                </c:pt>
                <c:pt idx="48">
                  <c:v>56014</c:v>
                </c:pt>
                <c:pt idx="49">
                  <c:v>56015</c:v>
                </c:pt>
                <c:pt idx="50">
                  <c:v>56016</c:v>
                </c:pt>
                <c:pt idx="51">
                  <c:v>56017</c:v>
                </c:pt>
                <c:pt idx="52">
                  <c:v>56018</c:v>
                </c:pt>
                <c:pt idx="53">
                  <c:v>56019</c:v>
                </c:pt>
                <c:pt idx="54">
                  <c:v>56020</c:v>
                </c:pt>
                <c:pt idx="55">
                  <c:v>56021</c:v>
                </c:pt>
                <c:pt idx="56">
                  <c:v>56022</c:v>
                </c:pt>
                <c:pt idx="57">
                  <c:v>56023</c:v>
                </c:pt>
                <c:pt idx="58">
                  <c:v>56024</c:v>
                </c:pt>
                <c:pt idx="59">
                  <c:v>56025</c:v>
                </c:pt>
                <c:pt idx="60">
                  <c:v>56026</c:v>
                </c:pt>
                <c:pt idx="61">
                  <c:v>56027</c:v>
                </c:pt>
                <c:pt idx="62">
                  <c:v>56028</c:v>
                </c:pt>
                <c:pt idx="63">
                  <c:v>56029</c:v>
                </c:pt>
                <c:pt idx="64">
                  <c:v>56030</c:v>
                </c:pt>
                <c:pt idx="65">
                  <c:v>56031</c:v>
                </c:pt>
                <c:pt idx="66">
                  <c:v>56032</c:v>
                </c:pt>
                <c:pt idx="67">
                  <c:v>56033</c:v>
                </c:pt>
                <c:pt idx="68">
                  <c:v>56034</c:v>
                </c:pt>
                <c:pt idx="69">
                  <c:v>56035</c:v>
                </c:pt>
                <c:pt idx="70">
                  <c:v>56036</c:v>
                </c:pt>
                <c:pt idx="71">
                  <c:v>56037</c:v>
                </c:pt>
                <c:pt idx="72">
                  <c:v>56038</c:v>
                </c:pt>
                <c:pt idx="73">
                  <c:v>56039</c:v>
                </c:pt>
                <c:pt idx="74">
                  <c:v>56040</c:v>
                </c:pt>
                <c:pt idx="75">
                  <c:v>56041</c:v>
                </c:pt>
                <c:pt idx="76">
                  <c:v>56042</c:v>
                </c:pt>
                <c:pt idx="77">
                  <c:v>56043</c:v>
                </c:pt>
                <c:pt idx="78">
                  <c:v>56044</c:v>
                </c:pt>
                <c:pt idx="79">
                  <c:v>56045</c:v>
                </c:pt>
                <c:pt idx="80">
                  <c:v>56046</c:v>
                </c:pt>
                <c:pt idx="81">
                  <c:v>56047</c:v>
                </c:pt>
                <c:pt idx="82">
                  <c:v>56048</c:v>
                </c:pt>
                <c:pt idx="83">
                  <c:v>56049</c:v>
                </c:pt>
                <c:pt idx="84">
                  <c:v>56050</c:v>
                </c:pt>
                <c:pt idx="85">
                  <c:v>56051</c:v>
                </c:pt>
                <c:pt idx="86">
                  <c:v>56052</c:v>
                </c:pt>
                <c:pt idx="87">
                  <c:v>56053</c:v>
                </c:pt>
                <c:pt idx="88">
                  <c:v>56054</c:v>
                </c:pt>
                <c:pt idx="89">
                  <c:v>56055</c:v>
                </c:pt>
                <c:pt idx="90">
                  <c:v>56056</c:v>
                </c:pt>
              </c:numCache>
            </c:numRef>
          </c:xVal>
          <c:yVal>
            <c:numRef>
              <c:f>Data!$H$2:$H$92</c:f>
              <c:numCache>
                <c:formatCode>General</c:formatCode>
                <c:ptCount val="91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5.9100000000000014E-2</c:v>
                </c:pt>
                <c:pt idx="13">
                  <c:v>5.9100000000000014E-2</c:v>
                </c:pt>
                <c:pt idx="14">
                  <c:v>5.16E-2</c:v>
                </c:pt>
                <c:pt idx="15">
                  <c:v>5.1700000000000003E-2</c:v>
                </c:pt>
                <c:pt idx="16">
                  <c:v>5.1700000000000003E-2</c:v>
                </c:pt>
                <c:pt idx="17">
                  <c:v>5.1700000000000003E-2</c:v>
                </c:pt>
                <c:pt idx="18">
                  <c:v>5.1700000000000003E-2</c:v>
                </c:pt>
                <c:pt idx="19">
                  <c:v>5.1700000000000003E-2</c:v>
                </c:pt>
                <c:pt idx="20">
                  <c:v>5.1700000000000003E-2</c:v>
                </c:pt>
                <c:pt idx="21">
                  <c:v>5.1700000000000003E-2</c:v>
                </c:pt>
                <c:pt idx="22">
                  <c:v>5.1700000000000003E-2</c:v>
                </c:pt>
                <c:pt idx="23">
                  <c:v>5.1700000000000003E-2</c:v>
                </c:pt>
                <c:pt idx="24">
                  <c:v>5.1700000000000003E-2</c:v>
                </c:pt>
                <c:pt idx="25">
                  <c:v>5.1700000000000003E-2</c:v>
                </c:pt>
                <c:pt idx="26">
                  <c:v>5.1700000000000003E-2</c:v>
                </c:pt>
                <c:pt idx="27">
                  <c:v>3.9000000000000014E-2</c:v>
                </c:pt>
                <c:pt idx="28">
                  <c:v>3.9100000000000003E-2</c:v>
                </c:pt>
                <c:pt idx="29">
                  <c:v>3.9100000000000003E-2</c:v>
                </c:pt>
                <c:pt idx="30">
                  <c:v>3.9100000000000003E-2</c:v>
                </c:pt>
                <c:pt idx="31">
                  <c:v>3.9100000000000003E-2</c:v>
                </c:pt>
                <c:pt idx="32">
                  <c:v>3.9100000000000003E-2</c:v>
                </c:pt>
                <c:pt idx="33">
                  <c:v>3.9100000000000003E-2</c:v>
                </c:pt>
                <c:pt idx="34">
                  <c:v>3.9100000000000003E-2</c:v>
                </c:pt>
                <c:pt idx="35">
                  <c:v>4.5100000000000001E-2</c:v>
                </c:pt>
                <c:pt idx="36">
                  <c:v>4.5100000000000001E-2</c:v>
                </c:pt>
                <c:pt idx="37">
                  <c:v>4.0800000000000003E-2</c:v>
                </c:pt>
                <c:pt idx="38">
                  <c:v>4.0800000000000003E-2</c:v>
                </c:pt>
                <c:pt idx="39">
                  <c:v>4.0800000000000003E-2</c:v>
                </c:pt>
                <c:pt idx="40">
                  <c:v>4.0800000000000003E-2</c:v>
                </c:pt>
                <c:pt idx="41">
                  <c:v>4.4400000000000051E-2</c:v>
                </c:pt>
                <c:pt idx="42">
                  <c:v>5.4200000000000012E-2</c:v>
                </c:pt>
                <c:pt idx="43">
                  <c:v>5.4300000000000077E-2</c:v>
                </c:pt>
                <c:pt idx="44">
                  <c:v>5.4300000000000077E-2</c:v>
                </c:pt>
                <c:pt idx="45">
                  <c:v>5.4200000000000012E-2</c:v>
                </c:pt>
                <c:pt idx="46">
                  <c:v>5.4200000000000012E-2</c:v>
                </c:pt>
                <c:pt idx="47">
                  <c:v>5.4300000000000077E-2</c:v>
                </c:pt>
                <c:pt idx="48">
                  <c:v>5.4300000000000077E-2</c:v>
                </c:pt>
                <c:pt idx="49">
                  <c:v>7.4400000000000077E-2</c:v>
                </c:pt>
                <c:pt idx="50">
                  <c:v>6.0500000000000012E-2</c:v>
                </c:pt>
                <c:pt idx="51">
                  <c:v>6.0500000000000012E-2</c:v>
                </c:pt>
                <c:pt idx="52">
                  <c:v>7.1999999999999995E-2</c:v>
                </c:pt>
                <c:pt idx="53">
                  <c:v>6.5100000000000019E-2</c:v>
                </c:pt>
                <c:pt idx="54">
                  <c:v>6.5100000000000019E-2</c:v>
                </c:pt>
                <c:pt idx="55">
                  <c:v>6.5100000000000019E-2</c:v>
                </c:pt>
                <c:pt idx="56">
                  <c:v>6.5100000000000019E-2</c:v>
                </c:pt>
                <c:pt idx="57">
                  <c:v>9.5900000000000041E-2</c:v>
                </c:pt>
                <c:pt idx="58">
                  <c:v>9.5800000000000024E-2</c:v>
                </c:pt>
                <c:pt idx="59">
                  <c:v>9.5800000000000024E-2</c:v>
                </c:pt>
                <c:pt idx="60">
                  <c:v>9.3800000000000119E-2</c:v>
                </c:pt>
                <c:pt idx="61">
                  <c:v>9.3800000000000119E-2</c:v>
                </c:pt>
                <c:pt idx="62">
                  <c:v>9.3800000000000119E-2</c:v>
                </c:pt>
                <c:pt idx="63">
                  <c:v>9.3800000000000119E-2</c:v>
                </c:pt>
                <c:pt idx="64">
                  <c:v>9.3800000000000119E-2</c:v>
                </c:pt>
                <c:pt idx="65">
                  <c:v>9.3800000000000119E-2</c:v>
                </c:pt>
                <c:pt idx="66">
                  <c:v>9.3800000000000119E-2</c:v>
                </c:pt>
                <c:pt idx="67">
                  <c:v>9.3800000000000119E-2</c:v>
                </c:pt>
                <c:pt idx="68">
                  <c:v>9.3800000000000119E-2</c:v>
                </c:pt>
                <c:pt idx="69">
                  <c:v>9.3800000000000119E-2</c:v>
                </c:pt>
                <c:pt idx="70">
                  <c:v>9.3800000000000119E-2</c:v>
                </c:pt>
                <c:pt idx="71">
                  <c:v>9.3700000000000158E-2</c:v>
                </c:pt>
                <c:pt idx="72">
                  <c:v>9.3700000000000158E-2</c:v>
                </c:pt>
                <c:pt idx="73">
                  <c:v>9.3700000000000158E-2</c:v>
                </c:pt>
                <c:pt idx="74">
                  <c:v>9.3700000000000158E-2</c:v>
                </c:pt>
                <c:pt idx="75">
                  <c:v>0</c:v>
                </c:pt>
                <c:pt idx="76">
                  <c:v>0</c:v>
                </c:pt>
                <c:pt idx="77">
                  <c:v>7.0000000000000021E-2</c:v>
                </c:pt>
                <c:pt idx="78">
                  <c:v>5.8000000000000003E-2</c:v>
                </c:pt>
                <c:pt idx="79">
                  <c:v>5.8500000000000003E-2</c:v>
                </c:pt>
                <c:pt idx="80">
                  <c:v>5.9000000000000045E-2</c:v>
                </c:pt>
                <c:pt idx="81">
                  <c:v>5.9000000000000045E-2</c:v>
                </c:pt>
                <c:pt idx="82">
                  <c:v>4.7800000000000023E-2</c:v>
                </c:pt>
                <c:pt idx="83">
                  <c:v>4.7800000000000023E-2</c:v>
                </c:pt>
                <c:pt idx="84">
                  <c:v>4.7800000000000023E-2</c:v>
                </c:pt>
                <c:pt idx="85">
                  <c:v>4.7800000000000023E-2</c:v>
                </c:pt>
                <c:pt idx="86">
                  <c:v>4.7800000000000023E-2</c:v>
                </c:pt>
                <c:pt idx="87">
                  <c:v>4.7800000000000023E-2</c:v>
                </c:pt>
                <c:pt idx="88">
                  <c:v>4.7800000000000023E-2</c:v>
                </c:pt>
                <c:pt idx="89">
                  <c:v>5.7200000000000001E-2</c:v>
                </c:pt>
                <c:pt idx="90">
                  <c:v>0</c:v>
                </c:pt>
              </c:numCache>
            </c:numRef>
          </c:yVal>
          <c:smooth val="0"/>
        </c:ser>
        <c:ser>
          <c:idx val="7"/>
          <c:order val="7"/>
          <c:tx>
            <c:v>SIMT(INTI)</c:v>
          </c:tx>
          <c:spPr>
            <a:ln w="28575">
              <a:noFill/>
            </a:ln>
          </c:spPr>
          <c:xVal>
            <c:numRef>
              <c:f>Data!$A$2:$A$92</c:f>
              <c:numCache>
                <c:formatCode>General</c:formatCode>
                <c:ptCount val="91"/>
                <c:pt idx="0">
                  <c:v>55966</c:v>
                </c:pt>
                <c:pt idx="1">
                  <c:v>55967</c:v>
                </c:pt>
                <c:pt idx="2">
                  <c:v>55968</c:v>
                </c:pt>
                <c:pt idx="3">
                  <c:v>55969</c:v>
                </c:pt>
                <c:pt idx="4">
                  <c:v>55970</c:v>
                </c:pt>
                <c:pt idx="5">
                  <c:v>55971</c:v>
                </c:pt>
                <c:pt idx="6">
                  <c:v>55972</c:v>
                </c:pt>
                <c:pt idx="7">
                  <c:v>55973</c:v>
                </c:pt>
                <c:pt idx="8">
                  <c:v>55974</c:v>
                </c:pt>
                <c:pt idx="9">
                  <c:v>55975</c:v>
                </c:pt>
                <c:pt idx="10">
                  <c:v>55976</c:v>
                </c:pt>
                <c:pt idx="11">
                  <c:v>55977</c:v>
                </c:pt>
                <c:pt idx="12">
                  <c:v>55978</c:v>
                </c:pt>
                <c:pt idx="13">
                  <c:v>55979</c:v>
                </c:pt>
                <c:pt idx="14">
                  <c:v>55980</c:v>
                </c:pt>
                <c:pt idx="15">
                  <c:v>55981</c:v>
                </c:pt>
                <c:pt idx="16">
                  <c:v>55982</c:v>
                </c:pt>
                <c:pt idx="17">
                  <c:v>55983</c:v>
                </c:pt>
                <c:pt idx="18">
                  <c:v>55984</c:v>
                </c:pt>
                <c:pt idx="19">
                  <c:v>55985</c:v>
                </c:pt>
                <c:pt idx="20">
                  <c:v>55986</c:v>
                </c:pt>
                <c:pt idx="21">
                  <c:v>55987</c:v>
                </c:pt>
                <c:pt idx="22">
                  <c:v>55988</c:v>
                </c:pt>
                <c:pt idx="23">
                  <c:v>55989</c:v>
                </c:pt>
                <c:pt idx="24">
                  <c:v>55990</c:v>
                </c:pt>
                <c:pt idx="25">
                  <c:v>55991</c:v>
                </c:pt>
                <c:pt idx="26">
                  <c:v>55992</c:v>
                </c:pt>
                <c:pt idx="27">
                  <c:v>55993</c:v>
                </c:pt>
                <c:pt idx="28">
                  <c:v>55994</c:v>
                </c:pt>
                <c:pt idx="29">
                  <c:v>55995</c:v>
                </c:pt>
                <c:pt idx="30">
                  <c:v>55996</c:v>
                </c:pt>
                <c:pt idx="31">
                  <c:v>55997</c:v>
                </c:pt>
                <c:pt idx="32">
                  <c:v>55998</c:v>
                </c:pt>
                <c:pt idx="33">
                  <c:v>55999</c:v>
                </c:pt>
                <c:pt idx="34">
                  <c:v>56000</c:v>
                </c:pt>
                <c:pt idx="35">
                  <c:v>56001</c:v>
                </c:pt>
                <c:pt idx="36">
                  <c:v>56002</c:v>
                </c:pt>
                <c:pt idx="37">
                  <c:v>56003</c:v>
                </c:pt>
                <c:pt idx="38">
                  <c:v>56004</c:v>
                </c:pt>
                <c:pt idx="39">
                  <c:v>56005</c:v>
                </c:pt>
                <c:pt idx="40">
                  <c:v>56006</c:v>
                </c:pt>
                <c:pt idx="41">
                  <c:v>56007</c:v>
                </c:pt>
                <c:pt idx="42">
                  <c:v>56008</c:v>
                </c:pt>
                <c:pt idx="43">
                  <c:v>56009</c:v>
                </c:pt>
                <c:pt idx="44">
                  <c:v>56010</c:v>
                </c:pt>
                <c:pt idx="45">
                  <c:v>56011</c:v>
                </c:pt>
                <c:pt idx="46">
                  <c:v>56012</c:v>
                </c:pt>
                <c:pt idx="47">
                  <c:v>56013</c:v>
                </c:pt>
                <c:pt idx="48">
                  <c:v>56014</c:v>
                </c:pt>
                <c:pt idx="49">
                  <c:v>56015</c:v>
                </c:pt>
                <c:pt idx="50">
                  <c:v>56016</c:v>
                </c:pt>
                <c:pt idx="51">
                  <c:v>56017</c:v>
                </c:pt>
                <c:pt idx="52">
                  <c:v>56018</c:v>
                </c:pt>
                <c:pt idx="53">
                  <c:v>56019</c:v>
                </c:pt>
                <c:pt idx="54">
                  <c:v>56020</c:v>
                </c:pt>
                <c:pt idx="55">
                  <c:v>56021</c:v>
                </c:pt>
                <c:pt idx="56">
                  <c:v>56022</c:v>
                </c:pt>
                <c:pt idx="57">
                  <c:v>56023</c:v>
                </c:pt>
                <c:pt idx="58">
                  <c:v>56024</c:v>
                </c:pt>
                <c:pt idx="59">
                  <c:v>56025</c:v>
                </c:pt>
                <c:pt idx="60">
                  <c:v>56026</c:v>
                </c:pt>
                <c:pt idx="61">
                  <c:v>56027</c:v>
                </c:pt>
                <c:pt idx="62">
                  <c:v>56028</c:v>
                </c:pt>
                <c:pt idx="63">
                  <c:v>56029</c:v>
                </c:pt>
                <c:pt idx="64">
                  <c:v>56030</c:v>
                </c:pt>
                <c:pt idx="65">
                  <c:v>56031</c:v>
                </c:pt>
                <c:pt idx="66">
                  <c:v>56032</c:v>
                </c:pt>
                <c:pt idx="67">
                  <c:v>56033</c:v>
                </c:pt>
                <c:pt idx="68">
                  <c:v>56034</c:v>
                </c:pt>
                <c:pt idx="69">
                  <c:v>56035</c:v>
                </c:pt>
                <c:pt idx="70">
                  <c:v>56036</c:v>
                </c:pt>
                <c:pt idx="71">
                  <c:v>56037</c:v>
                </c:pt>
                <c:pt idx="72">
                  <c:v>56038</c:v>
                </c:pt>
                <c:pt idx="73">
                  <c:v>56039</c:v>
                </c:pt>
                <c:pt idx="74">
                  <c:v>56040</c:v>
                </c:pt>
                <c:pt idx="75">
                  <c:v>56041</c:v>
                </c:pt>
                <c:pt idx="76">
                  <c:v>56042</c:v>
                </c:pt>
                <c:pt idx="77">
                  <c:v>56043</c:v>
                </c:pt>
                <c:pt idx="78">
                  <c:v>56044</c:v>
                </c:pt>
                <c:pt idx="79">
                  <c:v>56045</c:v>
                </c:pt>
                <c:pt idx="80">
                  <c:v>56046</c:v>
                </c:pt>
                <c:pt idx="81">
                  <c:v>56047</c:v>
                </c:pt>
                <c:pt idx="82">
                  <c:v>56048</c:v>
                </c:pt>
                <c:pt idx="83">
                  <c:v>56049</c:v>
                </c:pt>
                <c:pt idx="84">
                  <c:v>56050</c:v>
                </c:pt>
                <c:pt idx="85">
                  <c:v>56051</c:v>
                </c:pt>
                <c:pt idx="86">
                  <c:v>56052</c:v>
                </c:pt>
                <c:pt idx="87">
                  <c:v>56053</c:v>
                </c:pt>
                <c:pt idx="88">
                  <c:v>56054</c:v>
                </c:pt>
                <c:pt idx="89">
                  <c:v>56055</c:v>
                </c:pt>
                <c:pt idx="90">
                  <c:v>56056</c:v>
                </c:pt>
              </c:numCache>
            </c:numRef>
          </c:xVal>
          <c:yVal>
            <c:numRef>
              <c:f>Data!$I$2:$I$92</c:f>
              <c:numCache>
                <c:formatCode>General</c:formatCode>
                <c:ptCount val="91"/>
                <c:pt idx="0">
                  <c:v>7.1900000000000006E-2</c:v>
                </c:pt>
                <c:pt idx="1">
                  <c:v>7.1900000000000006E-2</c:v>
                </c:pt>
                <c:pt idx="2">
                  <c:v>7.1900000000000006E-2</c:v>
                </c:pt>
                <c:pt idx="3">
                  <c:v>7.1900000000000006E-2</c:v>
                </c:pt>
                <c:pt idx="4">
                  <c:v>7.1900000000000006E-2</c:v>
                </c:pt>
                <c:pt idx="5">
                  <c:v>7.1900000000000006E-2</c:v>
                </c:pt>
                <c:pt idx="6">
                  <c:v>7.1900000000000006E-2</c:v>
                </c:pt>
                <c:pt idx="7">
                  <c:v>7.1900000000000006E-2</c:v>
                </c:pt>
                <c:pt idx="8">
                  <c:v>7.1900000000000006E-2</c:v>
                </c:pt>
                <c:pt idx="9">
                  <c:v>7.1900000000000006E-2</c:v>
                </c:pt>
                <c:pt idx="10">
                  <c:v>7.1900000000000006E-2</c:v>
                </c:pt>
                <c:pt idx="11">
                  <c:v>7.1900000000000006E-2</c:v>
                </c:pt>
                <c:pt idx="12">
                  <c:v>8.0800000000000025E-2</c:v>
                </c:pt>
                <c:pt idx="13">
                  <c:v>8.0800000000000025E-2</c:v>
                </c:pt>
                <c:pt idx="14">
                  <c:v>7.3200000000000001E-2</c:v>
                </c:pt>
                <c:pt idx="15">
                  <c:v>7.3000000000000009E-2</c:v>
                </c:pt>
                <c:pt idx="16">
                  <c:v>7.3000000000000009E-2</c:v>
                </c:pt>
                <c:pt idx="17">
                  <c:v>7.3000000000000009E-2</c:v>
                </c:pt>
                <c:pt idx="18">
                  <c:v>7.3000000000000009E-2</c:v>
                </c:pt>
                <c:pt idx="19">
                  <c:v>7.3000000000000009E-2</c:v>
                </c:pt>
                <c:pt idx="20">
                  <c:v>7.3000000000000009E-2</c:v>
                </c:pt>
                <c:pt idx="21">
                  <c:v>7.3000000000000009E-2</c:v>
                </c:pt>
                <c:pt idx="22">
                  <c:v>7.3000000000000009E-2</c:v>
                </c:pt>
                <c:pt idx="23">
                  <c:v>7.3000000000000009E-2</c:v>
                </c:pt>
                <c:pt idx="24">
                  <c:v>7.3000000000000009E-2</c:v>
                </c:pt>
                <c:pt idx="25">
                  <c:v>7.3000000000000009E-2</c:v>
                </c:pt>
                <c:pt idx="26">
                  <c:v>7.3000000000000009E-2</c:v>
                </c:pt>
                <c:pt idx="27">
                  <c:v>3.790000000000001E-2</c:v>
                </c:pt>
                <c:pt idx="28">
                  <c:v>3.790000000000001E-2</c:v>
                </c:pt>
                <c:pt idx="29">
                  <c:v>3.790000000000001E-2</c:v>
                </c:pt>
                <c:pt idx="30">
                  <c:v>3.790000000000001E-2</c:v>
                </c:pt>
                <c:pt idx="31">
                  <c:v>3.790000000000001E-2</c:v>
                </c:pt>
                <c:pt idx="32">
                  <c:v>3.790000000000001E-2</c:v>
                </c:pt>
                <c:pt idx="33">
                  <c:v>3.790000000000001E-2</c:v>
                </c:pt>
                <c:pt idx="34">
                  <c:v>3.790000000000001E-2</c:v>
                </c:pt>
                <c:pt idx="35">
                  <c:v>4.3700000000000003E-2</c:v>
                </c:pt>
                <c:pt idx="36">
                  <c:v>4.3700000000000003E-2</c:v>
                </c:pt>
                <c:pt idx="37">
                  <c:v>3.9100000000000003E-2</c:v>
                </c:pt>
                <c:pt idx="38">
                  <c:v>3.9100000000000003E-2</c:v>
                </c:pt>
                <c:pt idx="39">
                  <c:v>3.9100000000000003E-2</c:v>
                </c:pt>
                <c:pt idx="40">
                  <c:v>3.9100000000000003E-2</c:v>
                </c:pt>
                <c:pt idx="41">
                  <c:v>4.270000000000005E-2</c:v>
                </c:pt>
                <c:pt idx="42">
                  <c:v>4.9500000000000023E-2</c:v>
                </c:pt>
                <c:pt idx="43">
                  <c:v>4.9500000000000023E-2</c:v>
                </c:pt>
                <c:pt idx="44">
                  <c:v>4.9300000000000045E-2</c:v>
                </c:pt>
                <c:pt idx="45">
                  <c:v>4.9300000000000045E-2</c:v>
                </c:pt>
                <c:pt idx="46">
                  <c:v>4.9300000000000045E-2</c:v>
                </c:pt>
                <c:pt idx="47">
                  <c:v>4.9300000000000045E-2</c:v>
                </c:pt>
                <c:pt idx="48">
                  <c:v>4.9300000000000045E-2</c:v>
                </c:pt>
                <c:pt idx="49">
                  <c:v>6.3299999999999995E-2</c:v>
                </c:pt>
                <c:pt idx="50">
                  <c:v>4.9300000000000045E-2</c:v>
                </c:pt>
                <c:pt idx="51">
                  <c:v>4.9300000000000045E-2</c:v>
                </c:pt>
                <c:pt idx="52">
                  <c:v>6.0700000000000046E-2</c:v>
                </c:pt>
                <c:pt idx="53">
                  <c:v>5.3900000000000003E-2</c:v>
                </c:pt>
                <c:pt idx="54">
                  <c:v>5.3900000000000003E-2</c:v>
                </c:pt>
                <c:pt idx="55">
                  <c:v>5.3900000000000003E-2</c:v>
                </c:pt>
                <c:pt idx="56">
                  <c:v>5.3900000000000003E-2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9.9100000000000063E-2</c:v>
                </c:pt>
                <c:pt idx="73">
                  <c:v>9.8600000000000146E-2</c:v>
                </c:pt>
                <c:pt idx="74">
                  <c:v>9.8600000000000146E-2</c:v>
                </c:pt>
                <c:pt idx="75">
                  <c:v>9.9900000000000044E-2</c:v>
                </c:pt>
                <c:pt idx="76">
                  <c:v>8.2100000000000006E-2</c:v>
                </c:pt>
                <c:pt idx="77">
                  <c:v>7.9600000000000004E-2</c:v>
                </c:pt>
                <c:pt idx="78">
                  <c:v>6.7500000000000004E-2</c:v>
                </c:pt>
                <c:pt idx="79">
                  <c:v>6.7500000000000004E-2</c:v>
                </c:pt>
                <c:pt idx="80">
                  <c:v>6.7500000000000004E-2</c:v>
                </c:pt>
                <c:pt idx="81">
                  <c:v>6.7500000000000004E-2</c:v>
                </c:pt>
                <c:pt idx="82">
                  <c:v>4.5900000000000003E-2</c:v>
                </c:pt>
                <c:pt idx="83">
                  <c:v>4.7500000000000014E-2</c:v>
                </c:pt>
                <c:pt idx="84">
                  <c:v>4.9500000000000023E-2</c:v>
                </c:pt>
                <c:pt idx="85">
                  <c:v>5.1199999999999996E-2</c:v>
                </c:pt>
                <c:pt idx="86">
                  <c:v>5.2600000000000001E-2</c:v>
                </c:pt>
                <c:pt idx="87">
                  <c:v>5.4100000000000023E-2</c:v>
                </c:pt>
                <c:pt idx="88">
                  <c:v>5.4800000000000057E-2</c:v>
                </c:pt>
                <c:pt idx="89">
                  <c:v>6.5000000000000002E-2</c:v>
                </c:pt>
                <c:pt idx="90">
                  <c:v>7.3400000000000021E-2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441088"/>
        <c:axId val="182443008"/>
      </c:scatterChart>
      <c:valAx>
        <c:axId val="182441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s-MX" sz="2400"/>
                  <a:t>MJD</a:t>
                </a:r>
              </a:p>
            </c:rich>
          </c:tx>
          <c:layout>
            <c:manualLayout>
              <c:xMode val="edge"/>
              <c:yMode val="edge"/>
              <c:x val="0.48664528434973198"/>
              <c:y val="0.92566552310095052"/>
            </c:manualLayout>
          </c:layout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443008"/>
        <c:crosses val="autoZero"/>
        <c:crossBetween val="midCat"/>
      </c:valAx>
      <c:valAx>
        <c:axId val="18244300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s-MX" sz="2400"/>
                  <a:t>SIMT Weights</a:t>
                </a:r>
              </a:p>
            </c:rich>
          </c:tx>
          <c:layout>
            <c:manualLayout>
              <c:xMode val="edge"/>
              <c:yMode val="edge"/>
              <c:x val="1.6122137714677246E-2"/>
              <c:y val="0.39204634607997041"/>
            </c:manualLayout>
          </c:layout>
          <c:overlay val="0"/>
        </c:title>
        <c:numFmt formatCode="General" sourceLinked="1"/>
        <c:majorTickMark val="in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4410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484410573721857"/>
          <c:y val="0.23148962404282494"/>
          <c:w val="0.14776602796688879"/>
          <c:h val="0.318645850142285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0.1446</cdr:x>
      <cdr:y>0.50194</cdr:y>
    </cdr:from>
    <cdr:to>
      <cdr:x>0.87418</cdr:x>
      <cdr:y>0.50323</cdr:y>
    </cdr:to>
    <cdr:sp macro="" textlink="">
      <cdr:nvSpPr>
        <cdr:cNvPr id="3" name="2 Conector recto"/>
        <cdr:cNvSpPr/>
      </cdr:nvSpPr>
      <cdr:spPr>
        <a:xfrm xmlns:a="http://schemas.openxmlformats.org/drawingml/2006/main">
          <a:off x="1253718" y="3158718"/>
          <a:ext cx="6325577" cy="814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0.31643</cdr:x>
      <cdr:y>0.05175</cdr:y>
    </cdr:from>
    <cdr:to>
      <cdr:x>0.42243</cdr:x>
      <cdr:y>0.13575</cdr:y>
    </cdr:to>
    <cdr:pic>
      <cdr:nvPicPr>
        <cdr:cNvPr id="1025" name="Object 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743525" y="325641"/>
          <a:ext cx="919040" cy="52861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0.56056</cdr:x>
      <cdr:y>0.05563</cdr:y>
    </cdr:from>
    <cdr:to>
      <cdr:x>0.73531</cdr:x>
      <cdr:y>0.15088</cdr:y>
    </cdr:to>
    <cdr:pic>
      <cdr:nvPicPr>
        <cdr:cNvPr id="1026" name="Object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60192" y="350064"/>
          <a:ext cx="1515116" cy="59940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0.45352</cdr:x>
      <cdr:y>0.02975</cdr:y>
    </cdr:from>
    <cdr:to>
      <cdr:x>0.53333</cdr:x>
      <cdr:y>0.07891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932115" y="187244"/>
          <a:ext cx="691988" cy="309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2000" b="1">
              <a:solidFill>
                <a:schemeClr val="tx2">
                  <a:lumMod val="75000"/>
                </a:schemeClr>
              </a:solidFill>
            </a:rPr>
            <a:t>MJD</a:t>
          </a:r>
        </a:p>
      </cdr:txBody>
    </cdr:sp>
  </cdr:relSizeAnchor>
  <cdr:relSizeAnchor xmlns:cdr="http://schemas.openxmlformats.org/drawingml/2006/chartDrawing">
    <cdr:from>
      <cdr:x>0.90188</cdr:x>
      <cdr:y>0.25226</cdr:y>
    </cdr:from>
    <cdr:to>
      <cdr:x>0.9385</cdr:x>
      <cdr:y>0.73092</cdr:y>
    </cdr:to>
    <cdr:sp macro="" textlink="">
      <cdr:nvSpPr>
        <cdr:cNvPr id="3" name="2 CuadroTexto"/>
        <cdr:cNvSpPr txBox="1"/>
      </cdr:nvSpPr>
      <cdr:spPr>
        <a:xfrm xmlns:a="http://schemas.openxmlformats.org/drawingml/2006/main" rot="16200000">
          <a:off x="6472118" y="2934844"/>
          <a:ext cx="3012179" cy="31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2000" b="1">
              <a:solidFill>
                <a:schemeClr val="tx2">
                  <a:lumMod val="75000"/>
                </a:schemeClr>
              </a:solidFill>
            </a:rPr>
            <a:t>SIMT - SIMT(NIST) / ns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4 Conector recto"/>
        <cdr:cNvSpPr/>
      </cdr:nvSpPr>
      <cdr:spPr>
        <a:xfrm xmlns:a="http://schemas.openxmlformats.org/drawingml/2006/main">
          <a:off x="-179512" y="-76470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0.74747</cdr:x>
      <cdr:y>0.19452</cdr:y>
    </cdr:from>
    <cdr:to>
      <cdr:x>0.74747</cdr:x>
      <cdr:y>0.84675</cdr:y>
    </cdr:to>
    <cdr:sp macro="" textlink="">
      <cdr:nvSpPr>
        <cdr:cNvPr id="7" name="6 Conector recto"/>
        <cdr:cNvSpPr/>
      </cdr:nvSpPr>
      <cdr:spPr>
        <a:xfrm xmlns:a="http://schemas.openxmlformats.org/drawingml/2006/main">
          <a:off x="6480720" y="1224136"/>
          <a:ext cx="0" cy="41044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D4BFD1-D8FA-4C4E-B655-A7F042AC590D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A08D76-63C0-4657-B18A-AE9E9FF83A9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729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8741-6964-415A-B056-6C53CBAB1F12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E114-9111-41DD-9559-5DCEADE60D8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936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0105-6539-4BDC-A3B8-DC320FB995C2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907F-542F-4768-A10E-69EBC4BD0D9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09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7C72-64A7-4075-BABF-481B06906209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9CAE-871A-4380-97E8-E163EFB0696F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45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3E14-2AD8-4EA7-BBD6-1103C55BA5AC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B79B-D66E-4702-BE3A-0924B7F703E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8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957F3-CDA3-43AF-A2D7-2E6F4C3661DB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0CE5-FBEF-421E-9794-2B47BC38813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768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70290-201F-48D6-8A9F-256ED6B1AE96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04AD-F31F-4C54-B8D6-4302D5AE8FE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16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CE62-68D6-4C0A-88C1-B2ACF4DBFCFB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BDD2D-6A21-4924-A1EA-59E689AD37C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0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FEDEA-3C32-46D0-BADE-B74A3E9A43F6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DA21-85FA-492C-ADD3-36593E161CB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058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FA04-D8C0-4BB0-9D88-AE3DB1E3252C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6614F-19BD-4B1B-A40B-B09DD4B6631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04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46A8-021E-4E7E-A1B4-C588C8AC6083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EDCF-C25A-4A45-84B1-643DD193EBC2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1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D1DE-08DD-43A8-A200-DB05A34419A1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B04A-7FBD-47BF-A0FC-6852913F998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23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D9D75-EBFA-48BE-BE84-18B93A006DCC}" type="datetimeFigureOut">
              <a:rPr lang="es-MX"/>
              <a:pPr>
                <a:defRPr/>
              </a:pPr>
              <a:t>19/10/2012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ADDC60-E0C8-48C8-A7E6-29FDD58DD454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47660"/>
            <a:ext cx="3168352" cy="311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51520" y="1742039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J. Mauricio Lopez R.</a:t>
            </a:r>
            <a:r>
              <a:rPr lang="en-US" sz="1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, Michael A. Lombardi</a:t>
            </a:r>
            <a:r>
              <a:rPr lang="en-US" sz="1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Diaz-Mu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Arial" pitchFamily="34" charset="0"/>
              </a:rPr>
              <a:t>ñ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oz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 and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Eduardo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de Carlos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Lopez</a:t>
            </a:r>
            <a:r>
              <a:rPr lang="en-US" sz="16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1475656" y="2132856"/>
            <a:ext cx="70593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ctr" eaLnBrk="0" hangingPunct="0">
              <a:tabLst>
                <a:tab pos="3486150" algn="l"/>
              </a:tabLst>
            </a:pPr>
            <a:r>
              <a:rPr lang="es-MX" sz="1400" baseline="30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1</a:t>
            </a:r>
            <a:r>
              <a:rPr lang="es-MX" sz="14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Centro Nacional de Metrología (CENAM), Querétaro, </a:t>
            </a:r>
            <a:r>
              <a:rPr lang="es-MX" sz="1400" dirty="0" err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Mexico</a:t>
            </a:r>
            <a:endParaRPr lang="es-MX" sz="1400" dirty="0"/>
          </a:p>
          <a:p>
            <a:pPr indent="342900" algn="ctr" eaLnBrk="0" hangingPunct="0">
              <a:tabLst>
                <a:tab pos="3486150" algn="l"/>
              </a:tabLst>
            </a:pPr>
            <a:r>
              <a:rPr lang="en-US" sz="1400" baseline="300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National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Institute of Standards and Technology (NIST), Boulder, Colorado, United States,</a:t>
            </a:r>
            <a:endParaRPr lang="es-MX" sz="1400" dirty="0"/>
          </a:p>
          <a:p>
            <a:pPr indent="342900" algn="ctr" eaLnBrk="0" hangingPunct="0">
              <a:tabLst>
                <a:tab pos="3486150" algn="l"/>
              </a:tabLst>
            </a:pPr>
            <a:r>
              <a:rPr lang="en-US" sz="1400" baseline="30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                     </a:t>
            </a:r>
            <a:endParaRPr lang="es-MX" sz="1400" dirty="0"/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 r="11916"/>
          <a:stretch>
            <a:fillRect/>
          </a:stretch>
        </p:blipFill>
        <p:spPr bwMode="auto">
          <a:xfrm>
            <a:off x="5076056" y="3284984"/>
            <a:ext cx="320746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2008" y="31465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FOR THE SIM TIME SCALE</a:t>
            </a:r>
            <a:endParaRPr lang="es-MX" sz="28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1179909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42 Elipse"/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3 CuadroTexto"/>
          <p:cNvSpPr txBox="1"/>
          <p:nvPr/>
        </p:nvSpPr>
        <p:spPr>
          <a:xfrm>
            <a:off x="755576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A</a:t>
            </a:r>
            <a:endParaRPr lang="es-MX" dirty="0"/>
          </a:p>
        </p:txBody>
      </p:sp>
      <p:sp>
        <p:nvSpPr>
          <p:cNvPr id="45" name="44 Elipse"/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CuadroTexto"/>
          <p:cNvSpPr txBox="1"/>
          <p:nvPr/>
        </p:nvSpPr>
        <p:spPr>
          <a:xfrm>
            <a:off x="3923928" y="6021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B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1179909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spacetoday.org/images/Sats/GPS_USAF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2"/>
            <a:ext cx="1687323" cy="1560774"/>
          </a:xfrm>
          <a:prstGeom prst="rect">
            <a:avLst/>
          </a:prstGeom>
          <a:noFill/>
        </p:spPr>
      </p:pic>
      <p:sp>
        <p:nvSpPr>
          <p:cNvPr id="10" name="9 Elipse"/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755576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A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23928" y="6021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B</a:t>
            </a:r>
            <a:endParaRPr lang="es-MX" dirty="0"/>
          </a:p>
        </p:txBody>
      </p:sp>
      <p:cxnSp>
        <p:nvCxnSpPr>
          <p:cNvPr id="14" name="13 Conector recto de flecha"/>
          <p:cNvCxnSpPr/>
          <p:nvPr/>
        </p:nvCxnSpPr>
        <p:spPr>
          <a:xfrm flipH="1">
            <a:off x="2483768" y="2492896"/>
            <a:ext cx="3528392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3851920" y="2492896"/>
            <a:ext cx="2160240" cy="33123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6228184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GPS </a:t>
            </a:r>
            <a:r>
              <a:rPr lang="es-MX" dirty="0" err="1" smtClean="0"/>
              <a:t>satellite</a:t>
            </a:r>
            <a:endParaRPr lang="es-MX" dirty="0"/>
          </a:p>
        </p:txBody>
      </p:sp>
      <p:pic>
        <p:nvPicPr>
          <p:cNvPr id="33" name="Picture 4" descr="sim_sys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4" name="33 CuadroTexto"/>
          <p:cNvSpPr txBox="1"/>
          <p:nvPr/>
        </p:nvSpPr>
        <p:spPr>
          <a:xfrm rot="16200000">
            <a:off x="-584446" y="3328864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A</a:t>
            </a:r>
            <a:endParaRPr lang="es-MX" sz="1400" dirty="0"/>
          </a:p>
        </p:txBody>
      </p:sp>
      <p:pic>
        <p:nvPicPr>
          <p:cNvPr id="36" name="Picture 4" descr="sim_sys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157192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7" name="36 CuadroTexto"/>
          <p:cNvSpPr txBox="1"/>
          <p:nvPr/>
        </p:nvSpPr>
        <p:spPr>
          <a:xfrm rot="16200000">
            <a:off x="3952058" y="5489104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B</a:t>
            </a:r>
            <a:endParaRPr lang="es-MX" sz="1400" dirty="0"/>
          </a:p>
        </p:txBody>
      </p:sp>
      <p:sp>
        <p:nvSpPr>
          <p:cNvPr id="18" name="17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1179909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spacetoday.org/images/Sats/GPS_USAF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2"/>
            <a:ext cx="1687323" cy="1560774"/>
          </a:xfrm>
          <a:prstGeom prst="rect">
            <a:avLst/>
          </a:prstGeom>
          <a:noFill/>
        </p:spPr>
      </p:pic>
      <p:sp>
        <p:nvSpPr>
          <p:cNvPr id="9" name="8 Elipse"/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A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23928" y="6021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B</a:t>
            </a:r>
            <a:endParaRPr lang="es-MX" dirty="0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2483768" y="2492896"/>
            <a:ext cx="3528392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3851920" y="2492896"/>
            <a:ext cx="2160240" cy="33123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228184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GPS </a:t>
            </a:r>
            <a:r>
              <a:rPr lang="es-MX" dirty="0" err="1" smtClean="0"/>
              <a:t>satellite</a:t>
            </a:r>
            <a:endParaRPr lang="es-MX" dirty="0"/>
          </a:p>
        </p:txBody>
      </p:sp>
      <p:pic>
        <p:nvPicPr>
          <p:cNvPr id="18" name="Picture 4" descr="sim_sys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9" name="18 CuadroTexto"/>
          <p:cNvSpPr txBox="1"/>
          <p:nvPr/>
        </p:nvSpPr>
        <p:spPr>
          <a:xfrm rot="16200000">
            <a:off x="-584446" y="3328864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A</a:t>
            </a:r>
            <a:endParaRPr lang="es-MX" sz="1400" dirty="0"/>
          </a:p>
        </p:txBody>
      </p:sp>
      <p:pic>
        <p:nvPicPr>
          <p:cNvPr id="20" name="Picture 4" descr="sim_syst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157192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1" name="20 CuadroTexto"/>
          <p:cNvSpPr txBox="1"/>
          <p:nvPr/>
        </p:nvSpPr>
        <p:spPr>
          <a:xfrm rot="16200000">
            <a:off x="3952058" y="5489104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B</a:t>
            </a:r>
            <a:endParaRPr lang="es-MX" sz="1400" dirty="0"/>
          </a:p>
        </p:txBody>
      </p:sp>
      <p:grpSp>
        <p:nvGrpSpPr>
          <p:cNvPr id="22" name="21 Grupo"/>
          <p:cNvGrpSpPr/>
          <p:nvPr/>
        </p:nvGrpSpPr>
        <p:grpSpPr>
          <a:xfrm>
            <a:off x="323528" y="4725144"/>
            <a:ext cx="2104805" cy="1891953"/>
            <a:chOff x="5413808" y="2780929"/>
            <a:chExt cx="2830600" cy="2543626"/>
          </a:xfrm>
        </p:grpSpPr>
        <p:sp>
          <p:nvSpPr>
            <p:cNvPr id="23" name="22 Forma libre"/>
            <p:cNvSpPr/>
            <p:nvPr/>
          </p:nvSpPr>
          <p:spPr>
            <a:xfrm>
              <a:off x="6012161" y="3264983"/>
              <a:ext cx="1386152" cy="1454647"/>
            </a:xfrm>
            <a:custGeom>
              <a:avLst/>
              <a:gdLst>
                <a:gd name="connsiteX0" fmla="*/ 0 w 3111335"/>
                <a:gd name="connsiteY0" fmla="*/ 1626920 h 1650670"/>
                <a:gd name="connsiteX1" fmla="*/ 35626 w 3111335"/>
                <a:gd name="connsiteY1" fmla="*/ 1603169 h 1650670"/>
                <a:gd name="connsiteX2" fmla="*/ 71252 w 3111335"/>
                <a:gd name="connsiteY2" fmla="*/ 1531917 h 1650670"/>
                <a:gd name="connsiteX3" fmla="*/ 106878 w 3111335"/>
                <a:gd name="connsiteY3" fmla="*/ 1520042 h 1650670"/>
                <a:gd name="connsiteX4" fmla="*/ 154379 w 3111335"/>
                <a:gd name="connsiteY4" fmla="*/ 1579419 h 1650670"/>
                <a:gd name="connsiteX5" fmla="*/ 166255 w 3111335"/>
                <a:gd name="connsiteY5" fmla="*/ 1615045 h 1650670"/>
                <a:gd name="connsiteX6" fmla="*/ 190005 w 3111335"/>
                <a:gd name="connsiteY6" fmla="*/ 1650670 h 1650670"/>
                <a:gd name="connsiteX7" fmla="*/ 225631 w 3111335"/>
                <a:gd name="connsiteY7" fmla="*/ 1626920 h 1650670"/>
                <a:gd name="connsiteX8" fmla="*/ 261257 w 3111335"/>
                <a:gd name="connsiteY8" fmla="*/ 1615045 h 1650670"/>
                <a:gd name="connsiteX9" fmla="*/ 332509 w 3111335"/>
                <a:gd name="connsiteY9" fmla="*/ 1567543 h 1650670"/>
                <a:gd name="connsiteX10" fmla="*/ 344384 w 3111335"/>
                <a:gd name="connsiteY10" fmla="*/ 1531917 h 1650670"/>
                <a:gd name="connsiteX11" fmla="*/ 391886 w 3111335"/>
                <a:gd name="connsiteY11" fmla="*/ 1460665 h 1650670"/>
                <a:gd name="connsiteX12" fmla="*/ 403761 w 3111335"/>
                <a:gd name="connsiteY12" fmla="*/ 1389413 h 1650670"/>
                <a:gd name="connsiteX13" fmla="*/ 439387 w 3111335"/>
                <a:gd name="connsiteY13" fmla="*/ 1401289 h 1650670"/>
                <a:gd name="connsiteX14" fmla="*/ 510639 w 3111335"/>
                <a:gd name="connsiteY14" fmla="*/ 1448790 h 1650670"/>
                <a:gd name="connsiteX15" fmla="*/ 534390 w 3111335"/>
                <a:gd name="connsiteY15" fmla="*/ 1413164 h 1650670"/>
                <a:gd name="connsiteX16" fmla="*/ 546265 w 3111335"/>
                <a:gd name="connsiteY16" fmla="*/ 1377538 h 1650670"/>
                <a:gd name="connsiteX17" fmla="*/ 581891 w 3111335"/>
                <a:gd name="connsiteY17" fmla="*/ 1365663 h 1650670"/>
                <a:gd name="connsiteX18" fmla="*/ 665018 w 3111335"/>
                <a:gd name="connsiteY18" fmla="*/ 1377538 h 1650670"/>
                <a:gd name="connsiteX19" fmla="*/ 736270 w 3111335"/>
                <a:gd name="connsiteY19" fmla="*/ 1401289 h 1650670"/>
                <a:gd name="connsiteX20" fmla="*/ 783771 w 3111335"/>
                <a:gd name="connsiteY20" fmla="*/ 1389413 h 1650670"/>
                <a:gd name="connsiteX21" fmla="*/ 843148 w 3111335"/>
                <a:gd name="connsiteY21" fmla="*/ 1306286 h 1650670"/>
                <a:gd name="connsiteX22" fmla="*/ 878774 w 3111335"/>
                <a:gd name="connsiteY22" fmla="*/ 1235034 h 1650670"/>
                <a:gd name="connsiteX23" fmla="*/ 914400 w 3111335"/>
                <a:gd name="connsiteY23" fmla="*/ 1223159 h 1650670"/>
                <a:gd name="connsiteX24" fmla="*/ 926275 w 3111335"/>
                <a:gd name="connsiteY24" fmla="*/ 1140032 h 1650670"/>
                <a:gd name="connsiteX25" fmla="*/ 985652 w 3111335"/>
                <a:gd name="connsiteY25" fmla="*/ 1211283 h 1650670"/>
                <a:gd name="connsiteX26" fmla="*/ 1033153 w 3111335"/>
                <a:gd name="connsiteY26" fmla="*/ 1270660 h 1650670"/>
                <a:gd name="connsiteX27" fmla="*/ 1056904 w 3111335"/>
                <a:gd name="connsiteY27" fmla="*/ 1330037 h 1650670"/>
                <a:gd name="connsiteX28" fmla="*/ 1068779 w 3111335"/>
                <a:gd name="connsiteY28" fmla="*/ 1365663 h 1650670"/>
                <a:gd name="connsiteX29" fmla="*/ 1306286 w 3111335"/>
                <a:gd name="connsiteY29" fmla="*/ 1460665 h 1650670"/>
                <a:gd name="connsiteX30" fmla="*/ 1436914 w 3111335"/>
                <a:gd name="connsiteY30" fmla="*/ 1472541 h 1650670"/>
                <a:gd name="connsiteX31" fmla="*/ 1555668 w 3111335"/>
                <a:gd name="connsiteY31" fmla="*/ 1460665 h 1650670"/>
                <a:gd name="connsiteX32" fmla="*/ 1543792 w 3111335"/>
                <a:gd name="connsiteY32" fmla="*/ 1258785 h 1650670"/>
                <a:gd name="connsiteX33" fmla="*/ 1567543 w 3111335"/>
                <a:gd name="connsiteY33" fmla="*/ 1175658 h 1650670"/>
                <a:gd name="connsiteX34" fmla="*/ 1721922 w 3111335"/>
                <a:gd name="connsiteY34" fmla="*/ 1104406 h 1650670"/>
                <a:gd name="connsiteX35" fmla="*/ 1757548 w 3111335"/>
                <a:gd name="connsiteY35" fmla="*/ 1092530 h 1650670"/>
                <a:gd name="connsiteX36" fmla="*/ 1840675 w 3111335"/>
                <a:gd name="connsiteY36" fmla="*/ 1104406 h 1650670"/>
                <a:gd name="connsiteX37" fmla="*/ 1876301 w 3111335"/>
                <a:gd name="connsiteY37" fmla="*/ 1116281 h 1650670"/>
                <a:gd name="connsiteX38" fmla="*/ 1923803 w 3111335"/>
                <a:gd name="connsiteY38" fmla="*/ 1080655 h 1650670"/>
                <a:gd name="connsiteX39" fmla="*/ 1995055 w 3111335"/>
                <a:gd name="connsiteY39" fmla="*/ 1021278 h 1650670"/>
                <a:gd name="connsiteX40" fmla="*/ 2030681 w 3111335"/>
                <a:gd name="connsiteY40" fmla="*/ 950026 h 1650670"/>
                <a:gd name="connsiteX41" fmla="*/ 2066307 w 3111335"/>
                <a:gd name="connsiteY41" fmla="*/ 890650 h 1650670"/>
                <a:gd name="connsiteX42" fmla="*/ 2101933 w 3111335"/>
                <a:gd name="connsiteY42" fmla="*/ 807522 h 1650670"/>
                <a:gd name="connsiteX43" fmla="*/ 2280062 w 3111335"/>
                <a:gd name="connsiteY43" fmla="*/ 807522 h 1650670"/>
                <a:gd name="connsiteX44" fmla="*/ 2327564 w 3111335"/>
                <a:gd name="connsiteY44" fmla="*/ 771896 h 1650670"/>
                <a:gd name="connsiteX45" fmla="*/ 2363190 w 3111335"/>
                <a:gd name="connsiteY45" fmla="*/ 653143 h 1650670"/>
                <a:gd name="connsiteX46" fmla="*/ 2386940 w 3111335"/>
                <a:gd name="connsiteY46" fmla="*/ 581891 h 1650670"/>
                <a:gd name="connsiteX47" fmla="*/ 2493818 w 3111335"/>
                <a:gd name="connsiteY47" fmla="*/ 510639 h 1650670"/>
                <a:gd name="connsiteX48" fmla="*/ 2921330 w 3111335"/>
                <a:gd name="connsiteY48" fmla="*/ 296883 h 1650670"/>
                <a:gd name="connsiteX49" fmla="*/ 2956956 w 3111335"/>
                <a:gd name="connsiteY49" fmla="*/ 332509 h 1650670"/>
                <a:gd name="connsiteX50" fmla="*/ 2980707 w 3111335"/>
                <a:gd name="connsiteY50" fmla="*/ 368135 h 1650670"/>
                <a:gd name="connsiteX51" fmla="*/ 3004457 w 3111335"/>
                <a:gd name="connsiteY51" fmla="*/ 332509 h 1650670"/>
                <a:gd name="connsiteX52" fmla="*/ 3063834 w 3111335"/>
                <a:gd name="connsiteY52" fmla="*/ 190006 h 1650670"/>
                <a:gd name="connsiteX53" fmla="*/ 3075709 w 3111335"/>
                <a:gd name="connsiteY53" fmla="*/ 130629 h 1650670"/>
                <a:gd name="connsiteX54" fmla="*/ 3099460 w 3111335"/>
                <a:gd name="connsiteY54" fmla="*/ 11876 h 1650670"/>
                <a:gd name="connsiteX55" fmla="*/ 3111335 w 3111335"/>
                <a:gd name="connsiteY55" fmla="*/ 0 h 16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111335" h="1650670">
                  <a:moveTo>
                    <a:pt x="0" y="1626920"/>
                  </a:moveTo>
                  <a:cubicBezTo>
                    <a:pt x="11875" y="1619003"/>
                    <a:pt x="26710" y="1614314"/>
                    <a:pt x="35626" y="1603169"/>
                  </a:cubicBezTo>
                  <a:cubicBezTo>
                    <a:pt x="73871" y="1555362"/>
                    <a:pt x="15636" y="1576409"/>
                    <a:pt x="71252" y="1531917"/>
                  </a:cubicBezTo>
                  <a:cubicBezTo>
                    <a:pt x="81027" y="1524097"/>
                    <a:pt x="95003" y="1524000"/>
                    <a:pt x="106878" y="1520042"/>
                  </a:cubicBezTo>
                  <a:cubicBezTo>
                    <a:pt x="136725" y="1609586"/>
                    <a:pt x="92992" y="1502686"/>
                    <a:pt x="154379" y="1579419"/>
                  </a:cubicBezTo>
                  <a:cubicBezTo>
                    <a:pt x="162199" y="1589194"/>
                    <a:pt x="160657" y="1603849"/>
                    <a:pt x="166255" y="1615045"/>
                  </a:cubicBezTo>
                  <a:cubicBezTo>
                    <a:pt x="172638" y="1627810"/>
                    <a:pt x="182088" y="1638795"/>
                    <a:pt x="190005" y="1650670"/>
                  </a:cubicBezTo>
                  <a:cubicBezTo>
                    <a:pt x="201880" y="1642753"/>
                    <a:pt x="212865" y="1633303"/>
                    <a:pt x="225631" y="1626920"/>
                  </a:cubicBezTo>
                  <a:cubicBezTo>
                    <a:pt x="236827" y="1621322"/>
                    <a:pt x="250315" y="1621124"/>
                    <a:pt x="261257" y="1615045"/>
                  </a:cubicBezTo>
                  <a:cubicBezTo>
                    <a:pt x="286210" y="1601182"/>
                    <a:pt x="332509" y="1567543"/>
                    <a:pt x="332509" y="1567543"/>
                  </a:cubicBezTo>
                  <a:cubicBezTo>
                    <a:pt x="336467" y="1555668"/>
                    <a:pt x="337440" y="1542332"/>
                    <a:pt x="344384" y="1531917"/>
                  </a:cubicBezTo>
                  <a:cubicBezTo>
                    <a:pt x="403689" y="1442958"/>
                    <a:pt x="363647" y="1545378"/>
                    <a:pt x="391886" y="1460665"/>
                  </a:cubicBezTo>
                  <a:cubicBezTo>
                    <a:pt x="395844" y="1436914"/>
                    <a:pt x="388719" y="1408215"/>
                    <a:pt x="403761" y="1389413"/>
                  </a:cubicBezTo>
                  <a:cubicBezTo>
                    <a:pt x="411581" y="1379638"/>
                    <a:pt x="428445" y="1395210"/>
                    <a:pt x="439387" y="1401289"/>
                  </a:cubicBezTo>
                  <a:cubicBezTo>
                    <a:pt x="464340" y="1415152"/>
                    <a:pt x="510639" y="1448790"/>
                    <a:pt x="510639" y="1448790"/>
                  </a:cubicBezTo>
                  <a:cubicBezTo>
                    <a:pt x="518556" y="1436915"/>
                    <a:pt x="528007" y="1425930"/>
                    <a:pt x="534390" y="1413164"/>
                  </a:cubicBezTo>
                  <a:cubicBezTo>
                    <a:pt x="539988" y="1401968"/>
                    <a:pt x="537414" y="1386389"/>
                    <a:pt x="546265" y="1377538"/>
                  </a:cubicBezTo>
                  <a:cubicBezTo>
                    <a:pt x="555116" y="1368687"/>
                    <a:pt x="570016" y="1369621"/>
                    <a:pt x="581891" y="1365663"/>
                  </a:cubicBezTo>
                  <a:cubicBezTo>
                    <a:pt x="609600" y="1369621"/>
                    <a:pt x="637744" y="1371244"/>
                    <a:pt x="665018" y="1377538"/>
                  </a:cubicBezTo>
                  <a:cubicBezTo>
                    <a:pt x="689412" y="1383167"/>
                    <a:pt x="736270" y="1401289"/>
                    <a:pt x="736270" y="1401289"/>
                  </a:cubicBezTo>
                  <a:cubicBezTo>
                    <a:pt x="752104" y="1397330"/>
                    <a:pt x="770490" y="1398899"/>
                    <a:pt x="783771" y="1389413"/>
                  </a:cubicBezTo>
                  <a:cubicBezTo>
                    <a:pt x="793144" y="1382718"/>
                    <a:pt x="833525" y="1320721"/>
                    <a:pt x="843148" y="1306286"/>
                  </a:cubicBezTo>
                  <a:cubicBezTo>
                    <a:pt x="850971" y="1282816"/>
                    <a:pt x="857845" y="1251777"/>
                    <a:pt x="878774" y="1235034"/>
                  </a:cubicBezTo>
                  <a:cubicBezTo>
                    <a:pt x="888549" y="1227214"/>
                    <a:pt x="902525" y="1227117"/>
                    <a:pt x="914400" y="1223159"/>
                  </a:cubicBezTo>
                  <a:cubicBezTo>
                    <a:pt x="918358" y="1195450"/>
                    <a:pt x="906483" y="1159824"/>
                    <a:pt x="926275" y="1140032"/>
                  </a:cubicBezTo>
                  <a:cubicBezTo>
                    <a:pt x="935418" y="1130889"/>
                    <a:pt x="983667" y="1208306"/>
                    <a:pt x="985652" y="1211283"/>
                  </a:cubicBezTo>
                  <a:cubicBezTo>
                    <a:pt x="1020547" y="1315971"/>
                    <a:pt x="966011" y="1176661"/>
                    <a:pt x="1033153" y="1270660"/>
                  </a:cubicBezTo>
                  <a:cubicBezTo>
                    <a:pt x="1045543" y="1288006"/>
                    <a:pt x="1049419" y="1310077"/>
                    <a:pt x="1056904" y="1330037"/>
                  </a:cubicBezTo>
                  <a:cubicBezTo>
                    <a:pt x="1061299" y="1341758"/>
                    <a:pt x="1060633" y="1356159"/>
                    <a:pt x="1068779" y="1365663"/>
                  </a:cubicBezTo>
                  <a:cubicBezTo>
                    <a:pt x="1129361" y="1436342"/>
                    <a:pt x="1217084" y="1443511"/>
                    <a:pt x="1306286" y="1460665"/>
                  </a:cubicBezTo>
                  <a:cubicBezTo>
                    <a:pt x="1349222" y="1468922"/>
                    <a:pt x="1393371" y="1468582"/>
                    <a:pt x="1436914" y="1472541"/>
                  </a:cubicBezTo>
                  <a:cubicBezTo>
                    <a:pt x="1476499" y="1468582"/>
                    <a:pt x="1537877" y="1496247"/>
                    <a:pt x="1555668" y="1460665"/>
                  </a:cubicBezTo>
                  <a:cubicBezTo>
                    <a:pt x="1585815" y="1400372"/>
                    <a:pt x="1540986" y="1326136"/>
                    <a:pt x="1543792" y="1258785"/>
                  </a:cubicBezTo>
                  <a:cubicBezTo>
                    <a:pt x="1544992" y="1229992"/>
                    <a:pt x="1552716" y="1200369"/>
                    <a:pt x="1567543" y="1175658"/>
                  </a:cubicBezTo>
                  <a:cubicBezTo>
                    <a:pt x="1591776" y="1135270"/>
                    <a:pt x="1697418" y="1112574"/>
                    <a:pt x="1721922" y="1104406"/>
                  </a:cubicBezTo>
                  <a:lnTo>
                    <a:pt x="1757548" y="1092530"/>
                  </a:lnTo>
                  <a:cubicBezTo>
                    <a:pt x="1785257" y="1096489"/>
                    <a:pt x="1813228" y="1098917"/>
                    <a:pt x="1840675" y="1104406"/>
                  </a:cubicBezTo>
                  <a:cubicBezTo>
                    <a:pt x="1852950" y="1106861"/>
                    <a:pt x="1864265" y="1119720"/>
                    <a:pt x="1876301" y="1116281"/>
                  </a:cubicBezTo>
                  <a:cubicBezTo>
                    <a:pt x="1895332" y="1110844"/>
                    <a:pt x="1908775" y="1093536"/>
                    <a:pt x="1923803" y="1080655"/>
                  </a:cubicBezTo>
                  <a:cubicBezTo>
                    <a:pt x="2003814" y="1012074"/>
                    <a:pt x="1916312" y="1073774"/>
                    <a:pt x="1995055" y="1021278"/>
                  </a:cubicBezTo>
                  <a:cubicBezTo>
                    <a:pt x="2063123" y="919173"/>
                    <a:pt x="1981511" y="1048364"/>
                    <a:pt x="2030681" y="950026"/>
                  </a:cubicBezTo>
                  <a:cubicBezTo>
                    <a:pt x="2041003" y="929382"/>
                    <a:pt x="2055098" y="910827"/>
                    <a:pt x="2066307" y="890650"/>
                  </a:cubicBezTo>
                  <a:cubicBezTo>
                    <a:pt x="2090761" y="846632"/>
                    <a:pt x="2087919" y="849562"/>
                    <a:pt x="2101933" y="807522"/>
                  </a:cubicBezTo>
                  <a:cubicBezTo>
                    <a:pt x="2160291" y="814007"/>
                    <a:pt x="2222120" y="830699"/>
                    <a:pt x="2280062" y="807522"/>
                  </a:cubicBezTo>
                  <a:cubicBezTo>
                    <a:pt x="2298439" y="800171"/>
                    <a:pt x="2311730" y="783771"/>
                    <a:pt x="2327564" y="771896"/>
                  </a:cubicBezTo>
                  <a:cubicBezTo>
                    <a:pt x="2372951" y="681119"/>
                    <a:pt x="2333619" y="771426"/>
                    <a:pt x="2363190" y="653143"/>
                  </a:cubicBezTo>
                  <a:cubicBezTo>
                    <a:pt x="2369262" y="628855"/>
                    <a:pt x="2370023" y="600346"/>
                    <a:pt x="2386940" y="581891"/>
                  </a:cubicBezTo>
                  <a:cubicBezTo>
                    <a:pt x="2415873" y="550328"/>
                    <a:pt x="2456581" y="531774"/>
                    <a:pt x="2493818" y="510639"/>
                  </a:cubicBezTo>
                  <a:cubicBezTo>
                    <a:pt x="2796207" y="339012"/>
                    <a:pt x="2724714" y="370614"/>
                    <a:pt x="2921330" y="296883"/>
                  </a:cubicBezTo>
                  <a:cubicBezTo>
                    <a:pt x="2933205" y="308758"/>
                    <a:pt x="2946205" y="319607"/>
                    <a:pt x="2956956" y="332509"/>
                  </a:cubicBezTo>
                  <a:cubicBezTo>
                    <a:pt x="2966093" y="343473"/>
                    <a:pt x="2966435" y="368135"/>
                    <a:pt x="2980707" y="368135"/>
                  </a:cubicBezTo>
                  <a:cubicBezTo>
                    <a:pt x="2994979" y="368135"/>
                    <a:pt x="2998968" y="345683"/>
                    <a:pt x="3004457" y="332509"/>
                  </a:cubicBezTo>
                  <a:cubicBezTo>
                    <a:pt x="3071353" y="171957"/>
                    <a:pt x="3009083" y="272131"/>
                    <a:pt x="3063834" y="190006"/>
                  </a:cubicBezTo>
                  <a:cubicBezTo>
                    <a:pt x="3067792" y="170214"/>
                    <a:pt x="3072391" y="150539"/>
                    <a:pt x="3075709" y="130629"/>
                  </a:cubicBezTo>
                  <a:cubicBezTo>
                    <a:pt x="3081181" y="97797"/>
                    <a:pt x="3082388" y="46021"/>
                    <a:pt x="3099460" y="11876"/>
                  </a:cubicBezTo>
                  <a:cubicBezTo>
                    <a:pt x="3101964" y="6869"/>
                    <a:pt x="3107377" y="3959"/>
                    <a:pt x="3111335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4" name="34 Grupo"/>
            <p:cNvGrpSpPr/>
            <p:nvPr/>
          </p:nvGrpSpPr>
          <p:grpSpPr>
            <a:xfrm>
              <a:off x="5413808" y="2780929"/>
              <a:ext cx="2830600" cy="2543626"/>
              <a:chOff x="5413808" y="2780929"/>
              <a:chExt cx="2830600" cy="2543626"/>
            </a:xfrm>
          </p:grpSpPr>
          <p:cxnSp>
            <p:nvCxnSpPr>
              <p:cNvPr id="25" name="24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26 CuadroTexto"/>
              <p:cNvSpPr txBox="1"/>
              <p:nvPr/>
            </p:nvSpPr>
            <p:spPr>
              <a:xfrm>
                <a:off x="5994838" y="4910766"/>
                <a:ext cx="2227282" cy="41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 rot="16200000">
                <a:off x="4468634" y="3726103"/>
                <a:ext cx="2304256" cy="41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A</a:t>
                </a:r>
                <a:endParaRPr lang="es-MX" sz="1400" dirty="0"/>
              </a:p>
            </p:txBody>
          </p:sp>
        </p:grpSp>
      </p:grpSp>
      <p:grpSp>
        <p:nvGrpSpPr>
          <p:cNvPr id="29" name="28 Grupo"/>
          <p:cNvGrpSpPr/>
          <p:nvPr/>
        </p:nvGrpSpPr>
        <p:grpSpPr>
          <a:xfrm>
            <a:off x="6978092" y="4608513"/>
            <a:ext cx="2058404" cy="2174652"/>
            <a:chOff x="5336758" y="4509120"/>
            <a:chExt cx="2835642" cy="2516380"/>
          </a:xfrm>
        </p:grpSpPr>
        <p:sp>
          <p:nvSpPr>
            <p:cNvPr id="30" name="29 Forma libre"/>
            <p:cNvSpPr/>
            <p:nvPr/>
          </p:nvSpPr>
          <p:spPr>
            <a:xfrm>
              <a:off x="6012161" y="5204320"/>
              <a:ext cx="1873220" cy="1108452"/>
            </a:xfrm>
            <a:custGeom>
              <a:avLst/>
              <a:gdLst>
                <a:gd name="connsiteX0" fmla="*/ 0 w 4061361"/>
                <a:gd name="connsiteY0" fmla="*/ 0 h 939556"/>
                <a:gd name="connsiteX1" fmla="*/ 71252 w 4061361"/>
                <a:gd name="connsiteY1" fmla="*/ 35626 h 939556"/>
                <a:gd name="connsiteX2" fmla="*/ 213756 w 4061361"/>
                <a:gd name="connsiteY2" fmla="*/ 71252 h 939556"/>
                <a:gd name="connsiteX3" fmla="*/ 225631 w 4061361"/>
                <a:gd name="connsiteY3" fmla="*/ 106878 h 939556"/>
                <a:gd name="connsiteX4" fmla="*/ 261257 w 4061361"/>
                <a:gd name="connsiteY4" fmla="*/ 95002 h 939556"/>
                <a:gd name="connsiteX5" fmla="*/ 320634 w 4061361"/>
                <a:gd name="connsiteY5" fmla="*/ 106878 h 939556"/>
                <a:gd name="connsiteX6" fmla="*/ 427511 w 4061361"/>
                <a:gd name="connsiteY6" fmla="*/ 166254 h 939556"/>
                <a:gd name="connsiteX7" fmla="*/ 463137 w 4061361"/>
                <a:gd name="connsiteY7" fmla="*/ 190005 h 939556"/>
                <a:gd name="connsiteX8" fmla="*/ 510639 w 4061361"/>
                <a:gd name="connsiteY8" fmla="*/ 178130 h 939556"/>
                <a:gd name="connsiteX9" fmla="*/ 546265 w 4061361"/>
                <a:gd name="connsiteY9" fmla="*/ 190005 h 939556"/>
                <a:gd name="connsiteX10" fmla="*/ 593766 w 4061361"/>
                <a:gd name="connsiteY10" fmla="*/ 261257 h 939556"/>
                <a:gd name="connsiteX11" fmla="*/ 617517 w 4061361"/>
                <a:gd name="connsiteY11" fmla="*/ 296883 h 939556"/>
                <a:gd name="connsiteX12" fmla="*/ 688769 w 4061361"/>
                <a:gd name="connsiteY12" fmla="*/ 332509 h 939556"/>
                <a:gd name="connsiteX13" fmla="*/ 760021 w 4061361"/>
                <a:gd name="connsiteY13" fmla="*/ 296883 h 939556"/>
                <a:gd name="connsiteX14" fmla="*/ 795647 w 4061361"/>
                <a:gd name="connsiteY14" fmla="*/ 285008 h 939556"/>
                <a:gd name="connsiteX15" fmla="*/ 807522 w 4061361"/>
                <a:gd name="connsiteY15" fmla="*/ 320634 h 939556"/>
                <a:gd name="connsiteX16" fmla="*/ 831273 w 4061361"/>
                <a:gd name="connsiteY16" fmla="*/ 380010 h 939556"/>
                <a:gd name="connsiteX17" fmla="*/ 855023 w 4061361"/>
                <a:gd name="connsiteY17" fmla="*/ 415636 h 939556"/>
                <a:gd name="connsiteX18" fmla="*/ 866899 w 4061361"/>
                <a:gd name="connsiteY18" fmla="*/ 451262 h 939556"/>
                <a:gd name="connsiteX19" fmla="*/ 890649 w 4061361"/>
                <a:gd name="connsiteY19" fmla="*/ 486888 h 939556"/>
                <a:gd name="connsiteX20" fmla="*/ 938150 w 4061361"/>
                <a:gd name="connsiteY20" fmla="*/ 593766 h 939556"/>
                <a:gd name="connsiteX21" fmla="*/ 1021278 w 4061361"/>
                <a:gd name="connsiteY21" fmla="*/ 522514 h 939556"/>
                <a:gd name="connsiteX22" fmla="*/ 1045028 w 4061361"/>
                <a:gd name="connsiteY22" fmla="*/ 475013 h 939556"/>
                <a:gd name="connsiteX23" fmla="*/ 1092530 w 4061361"/>
                <a:gd name="connsiteY23" fmla="*/ 463137 h 939556"/>
                <a:gd name="connsiteX24" fmla="*/ 1235034 w 4061361"/>
                <a:gd name="connsiteY24" fmla="*/ 439387 h 939556"/>
                <a:gd name="connsiteX25" fmla="*/ 1270660 w 4061361"/>
                <a:gd name="connsiteY25" fmla="*/ 415636 h 939556"/>
                <a:gd name="connsiteX26" fmla="*/ 1306286 w 4061361"/>
                <a:gd name="connsiteY26" fmla="*/ 463137 h 939556"/>
                <a:gd name="connsiteX27" fmla="*/ 1341911 w 4061361"/>
                <a:gd name="connsiteY27" fmla="*/ 403761 h 939556"/>
                <a:gd name="connsiteX28" fmla="*/ 1389413 w 4061361"/>
                <a:gd name="connsiteY28" fmla="*/ 391886 h 939556"/>
                <a:gd name="connsiteX29" fmla="*/ 1425039 w 4061361"/>
                <a:gd name="connsiteY29" fmla="*/ 403761 h 939556"/>
                <a:gd name="connsiteX30" fmla="*/ 1436914 w 4061361"/>
                <a:gd name="connsiteY30" fmla="*/ 439387 h 939556"/>
                <a:gd name="connsiteX31" fmla="*/ 1484415 w 4061361"/>
                <a:gd name="connsiteY31" fmla="*/ 522514 h 939556"/>
                <a:gd name="connsiteX32" fmla="*/ 1543792 w 4061361"/>
                <a:gd name="connsiteY32" fmla="*/ 617517 h 939556"/>
                <a:gd name="connsiteX33" fmla="*/ 1555667 w 4061361"/>
                <a:gd name="connsiteY33" fmla="*/ 653143 h 939556"/>
                <a:gd name="connsiteX34" fmla="*/ 1579418 w 4061361"/>
                <a:gd name="connsiteY34" fmla="*/ 700644 h 939556"/>
                <a:gd name="connsiteX35" fmla="*/ 1615044 w 4061361"/>
                <a:gd name="connsiteY35" fmla="*/ 795647 h 939556"/>
                <a:gd name="connsiteX36" fmla="*/ 1674421 w 4061361"/>
                <a:gd name="connsiteY36" fmla="*/ 748145 h 939556"/>
                <a:gd name="connsiteX37" fmla="*/ 1698171 w 4061361"/>
                <a:gd name="connsiteY37" fmla="*/ 700644 h 939556"/>
                <a:gd name="connsiteX38" fmla="*/ 1745673 w 4061361"/>
                <a:gd name="connsiteY38" fmla="*/ 653143 h 939556"/>
                <a:gd name="connsiteX39" fmla="*/ 1769423 w 4061361"/>
                <a:gd name="connsiteY39" fmla="*/ 617517 h 939556"/>
                <a:gd name="connsiteX40" fmla="*/ 1852550 w 4061361"/>
                <a:gd name="connsiteY40" fmla="*/ 558140 h 939556"/>
                <a:gd name="connsiteX41" fmla="*/ 1888176 w 4061361"/>
                <a:gd name="connsiteY41" fmla="*/ 593766 h 939556"/>
                <a:gd name="connsiteX42" fmla="*/ 1935678 w 4061361"/>
                <a:gd name="connsiteY42" fmla="*/ 605641 h 939556"/>
                <a:gd name="connsiteX43" fmla="*/ 2208810 w 4061361"/>
                <a:gd name="connsiteY43" fmla="*/ 581891 h 939556"/>
                <a:gd name="connsiteX44" fmla="*/ 2256311 w 4061361"/>
                <a:gd name="connsiteY44" fmla="*/ 593766 h 939556"/>
                <a:gd name="connsiteX45" fmla="*/ 2280062 w 4061361"/>
                <a:gd name="connsiteY45" fmla="*/ 641267 h 939556"/>
                <a:gd name="connsiteX46" fmla="*/ 2315688 w 4061361"/>
                <a:gd name="connsiteY46" fmla="*/ 665018 h 939556"/>
                <a:gd name="connsiteX47" fmla="*/ 2422566 w 4061361"/>
                <a:gd name="connsiteY47" fmla="*/ 641267 h 939556"/>
                <a:gd name="connsiteX48" fmla="*/ 2458192 w 4061361"/>
                <a:gd name="connsiteY48" fmla="*/ 629392 h 939556"/>
                <a:gd name="connsiteX49" fmla="*/ 2588821 w 4061361"/>
                <a:gd name="connsiteY49" fmla="*/ 700644 h 939556"/>
                <a:gd name="connsiteX50" fmla="*/ 2648197 w 4061361"/>
                <a:gd name="connsiteY50" fmla="*/ 795647 h 939556"/>
                <a:gd name="connsiteX51" fmla="*/ 2660073 w 4061361"/>
                <a:gd name="connsiteY51" fmla="*/ 831273 h 939556"/>
                <a:gd name="connsiteX52" fmla="*/ 2671948 w 4061361"/>
                <a:gd name="connsiteY52" fmla="*/ 926275 h 939556"/>
                <a:gd name="connsiteX53" fmla="*/ 2719449 w 4061361"/>
                <a:gd name="connsiteY53" fmla="*/ 914400 h 939556"/>
                <a:gd name="connsiteX54" fmla="*/ 2790701 w 4061361"/>
                <a:gd name="connsiteY54" fmla="*/ 902524 h 939556"/>
                <a:gd name="connsiteX55" fmla="*/ 2802576 w 4061361"/>
                <a:gd name="connsiteY55" fmla="*/ 866899 h 939556"/>
                <a:gd name="connsiteX56" fmla="*/ 2850078 w 4061361"/>
                <a:gd name="connsiteY56" fmla="*/ 831273 h 939556"/>
                <a:gd name="connsiteX57" fmla="*/ 2885704 w 4061361"/>
                <a:gd name="connsiteY57" fmla="*/ 795647 h 939556"/>
                <a:gd name="connsiteX58" fmla="*/ 2897579 w 4061361"/>
                <a:gd name="connsiteY58" fmla="*/ 760021 h 939556"/>
                <a:gd name="connsiteX59" fmla="*/ 2909454 w 4061361"/>
                <a:gd name="connsiteY59" fmla="*/ 688769 h 939556"/>
                <a:gd name="connsiteX60" fmla="*/ 2956956 w 4061361"/>
                <a:gd name="connsiteY60" fmla="*/ 700644 h 939556"/>
                <a:gd name="connsiteX61" fmla="*/ 3028208 w 4061361"/>
                <a:gd name="connsiteY61" fmla="*/ 688769 h 939556"/>
                <a:gd name="connsiteX62" fmla="*/ 3087584 w 4061361"/>
                <a:gd name="connsiteY62" fmla="*/ 700644 h 939556"/>
                <a:gd name="connsiteX63" fmla="*/ 3146961 w 4061361"/>
                <a:gd name="connsiteY63" fmla="*/ 748145 h 939556"/>
                <a:gd name="connsiteX64" fmla="*/ 3182587 w 4061361"/>
                <a:gd name="connsiteY64" fmla="*/ 783771 h 939556"/>
                <a:gd name="connsiteX65" fmla="*/ 3218213 w 4061361"/>
                <a:gd name="connsiteY65" fmla="*/ 795647 h 939556"/>
                <a:gd name="connsiteX66" fmla="*/ 3420093 w 4061361"/>
                <a:gd name="connsiteY66" fmla="*/ 760021 h 939556"/>
                <a:gd name="connsiteX67" fmla="*/ 3503221 w 4061361"/>
                <a:gd name="connsiteY67" fmla="*/ 783771 h 939556"/>
                <a:gd name="connsiteX68" fmla="*/ 3491345 w 4061361"/>
                <a:gd name="connsiteY68" fmla="*/ 748145 h 939556"/>
                <a:gd name="connsiteX69" fmla="*/ 3598223 w 4061361"/>
                <a:gd name="connsiteY69" fmla="*/ 665018 h 939556"/>
                <a:gd name="connsiteX70" fmla="*/ 3693226 w 4061361"/>
                <a:gd name="connsiteY70" fmla="*/ 641267 h 939556"/>
                <a:gd name="connsiteX71" fmla="*/ 3728852 w 4061361"/>
                <a:gd name="connsiteY71" fmla="*/ 629392 h 939556"/>
                <a:gd name="connsiteX72" fmla="*/ 3776353 w 4061361"/>
                <a:gd name="connsiteY72" fmla="*/ 593766 h 939556"/>
                <a:gd name="connsiteX73" fmla="*/ 3811979 w 4061361"/>
                <a:gd name="connsiteY73" fmla="*/ 581891 h 939556"/>
                <a:gd name="connsiteX74" fmla="*/ 3918857 w 4061361"/>
                <a:gd name="connsiteY74" fmla="*/ 593766 h 939556"/>
                <a:gd name="connsiteX75" fmla="*/ 3942608 w 4061361"/>
                <a:gd name="connsiteY75" fmla="*/ 629392 h 939556"/>
                <a:gd name="connsiteX76" fmla="*/ 4013860 w 4061361"/>
                <a:gd name="connsiteY76" fmla="*/ 653143 h 939556"/>
                <a:gd name="connsiteX77" fmla="*/ 4061361 w 4061361"/>
                <a:gd name="connsiteY77" fmla="*/ 581891 h 93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061361" h="939556">
                  <a:moveTo>
                    <a:pt x="0" y="0"/>
                  </a:moveTo>
                  <a:cubicBezTo>
                    <a:pt x="23751" y="11875"/>
                    <a:pt x="45595" y="28784"/>
                    <a:pt x="71252" y="35626"/>
                  </a:cubicBezTo>
                  <a:cubicBezTo>
                    <a:pt x="239394" y="80464"/>
                    <a:pt x="129560" y="15120"/>
                    <a:pt x="213756" y="71252"/>
                  </a:cubicBezTo>
                  <a:cubicBezTo>
                    <a:pt x="217714" y="83127"/>
                    <a:pt x="214435" y="101280"/>
                    <a:pt x="225631" y="106878"/>
                  </a:cubicBezTo>
                  <a:cubicBezTo>
                    <a:pt x="236827" y="112476"/>
                    <a:pt x="248739" y="95002"/>
                    <a:pt x="261257" y="95002"/>
                  </a:cubicBezTo>
                  <a:cubicBezTo>
                    <a:pt x="281441" y="95002"/>
                    <a:pt x="300842" y="102919"/>
                    <a:pt x="320634" y="106878"/>
                  </a:cubicBezTo>
                  <a:cubicBezTo>
                    <a:pt x="402301" y="161322"/>
                    <a:pt x="364806" y="145352"/>
                    <a:pt x="427511" y="166254"/>
                  </a:cubicBezTo>
                  <a:cubicBezTo>
                    <a:pt x="439386" y="174171"/>
                    <a:pt x="449008" y="187986"/>
                    <a:pt x="463137" y="190005"/>
                  </a:cubicBezTo>
                  <a:cubicBezTo>
                    <a:pt x="479294" y="192313"/>
                    <a:pt x="494318" y="178130"/>
                    <a:pt x="510639" y="178130"/>
                  </a:cubicBezTo>
                  <a:cubicBezTo>
                    <a:pt x="523157" y="178130"/>
                    <a:pt x="534390" y="186047"/>
                    <a:pt x="546265" y="190005"/>
                  </a:cubicBezTo>
                  <a:cubicBezTo>
                    <a:pt x="567134" y="252613"/>
                    <a:pt x="544347" y="201955"/>
                    <a:pt x="593766" y="261257"/>
                  </a:cubicBezTo>
                  <a:cubicBezTo>
                    <a:pt x="602903" y="272221"/>
                    <a:pt x="607425" y="286791"/>
                    <a:pt x="617517" y="296883"/>
                  </a:cubicBezTo>
                  <a:cubicBezTo>
                    <a:pt x="640539" y="319905"/>
                    <a:pt x="659792" y="322850"/>
                    <a:pt x="688769" y="332509"/>
                  </a:cubicBezTo>
                  <a:cubicBezTo>
                    <a:pt x="712520" y="320634"/>
                    <a:pt x="735756" y="307668"/>
                    <a:pt x="760021" y="296883"/>
                  </a:cubicBezTo>
                  <a:cubicBezTo>
                    <a:pt x="771460" y="291799"/>
                    <a:pt x="784451" y="279410"/>
                    <a:pt x="795647" y="285008"/>
                  </a:cubicBezTo>
                  <a:cubicBezTo>
                    <a:pt x="806843" y="290606"/>
                    <a:pt x="803127" y="308913"/>
                    <a:pt x="807522" y="320634"/>
                  </a:cubicBezTo>
                  <a:cubicBezTo>
                    <a:pt x="815007" y="340593"/>
                    <a:pt x="821740" y="360944"/>
                    <a:pt x="831273" y="380010"/>
                  </a:cubicBezTo>
                  <a:cubicBezTo>
                    <a:pt x="837656" y="392775"/>
                    <a:pt x="848640" y="402871"/>
                    <a:pt x="855023" y="415636"/>
                  </a:cubicBezTo>
                  <a:cubicBezTo>
                    <a:pt x="860621" y="426832"/>
                    <a:pt x="861301" y="440066"/>
                    <a:pt x="866899" y="451262"/>
                  </a:cubicBezTo>
                  <a:cubicBezTo>
                    <a:pt x="873282" y="464027"/>
                    <a:pt x="884853" y="473846"/>
                    <a:pt x="890649" y="486888"/>
                  </a:cubicBezTo>
                  <a:cubicBezTo>
                    <a:pt x="947176" y="614076"/>
                    <a:pt x="884401" y="513140"/>
                    <a:pt x="938150" y="593766"/>
                  </a:cubicBezTo>
                  <a:cubicBezTo>
                    <a:pt x="963100" y="575054"/>
                    <a:pt x="1002193" y="549234"/>
                    <a:pt x="1021278" y="522514"/>
                  </a:cubicBezTo>
                  <a:cubicBezTo>
                    <a:pt x="1031567" y="508109"/>
                    <a:pt x="1031429" y="486346"/>
                    <a:pt x="1045028" y="475013"/>
                  </a:cubicBezTo>
                  <a:cubicBezTo>
                    <a:pt x="1057566" y="464564"/>
                    <a:pt x="1076488" y="466145"/>
                    <a:pt x="1092530" y="463137"/>
                  </a:cubicBezTo>
                  <a:cubicBezTo>
                    <a:pt x="1139862" y="454262"/>
                    <a:pt x="1187533" y="447304"/>
                    <a:pt x="1235034" y="439387"/>
                  </a:cubicBezTo>
                  <a:cubicBezTo>
                    <a:pt x="1246909" y="431470"/>
                    <a:pt x="1257120" y="411123"/>
                    <a:pt x="1270660" y="415636"/>
                  </a:cubicBezTo>
                  <a:cubicBezTo>
                    <a:pt x="1289437" y="421895"/>
                    <a:pt x="1286763" y="466391"/>
                    <a:pt x="1306286" y="463137"/>
                  </a:cubicBezTo>
                  <a:cubicBezTo>
                    <a:pt x="1329053" y="459343"/>
                    <a:pt x="1324386" y="418782"/>
                    <a:pt x="1341911" y="403761"/>
                  </a:cubicBezTo>
                  <a:cubicBezTo>
                    <a:pt x="1354303" y="393139"/>
                    <a:pt x="1373579" y="395844"/>
                    <a:pt x="1389413" y="391886"/>
                  </a:cubicBezTo>
                  <a:cubicBezTo>
                    <a:pt x="1401288" y="395844"/>
                    <a:pt x="1416188" y="394910"/>
                    <a:pt x="1425039" y="403761"/>
                  </a:cubicBezTo>
                  <a:cubicBezTo>
                    <a:pt x="1433890" y="412612"/>
                    <a:pt x="1431316" y="428191"/>
                    <a:pt x="1436914" y="439387"/>
                  </a:cubicBezTo>
                  <a:cubicBezTo>
                    <a:pt x="1451186" y="467932"/>
                    <a:pt x="1467995" y="495148"/>
                    <a:pt x="1484415" y="522514"/>
                  </a:cubicBezTo>
                  <a:cubicBezTo>
                    <a:pt x="1512678" y="569620"/>
                    <a:pt x="1514231" y="558395"/>
                    <a:pt x="1543792" y="617517"/>
                  </a:cubicBezTo>
                  <a:cubicBezTo>
                    <a:pt x="1549390" y="628713"/>
                    <a:pt x="1550736" y="641637"/>
                    <a:pt x="1555667" y="653143"/>
                  </a:cubicBezTo>
                  <a:cubicBezTo>
                    <a:pt x="1562640" y="669414"/>
                    <a:pt x="1572228" y="684467"/>
                    <a:pt x="1579418" y="700644"/>
                  </a:cubicBezTo>
                  <a:cubicBezTo>
                    <a:pt x="1598352" y="743246"/>
                    <a:pt x="1601986" y="756473"/>
                    <a:pt x="1615044" y="795647"/>
                  </a:cubicBezTo>
                  <a:cubicBezTo>
                    <a:pt x="1634836" y="779813"/>
                    <a:pt x="1657730" y="767220"/>
                    <a:pt x="1674421" y="748145"/>
                  </a:cubicBezTo>
                  <a:cubicBezTo>
                    <a:pt x="1686078" y="734822"/>
                    <a:pt x="1687549" y="714806"/>
                    <a:pt x="1698171" y="700644"/>
                  </a:cubicBezTo>
                  <a:cubicBezTo>
                    <a:pt x="1711607" y="682730"/>
                    <a:pt x="1731100" y="670145"/>
                    <a:pt x="1745673" y="653143"/>
                  </a:cubicBezTo>
                  <a:cubicBezTo>
                    <a:pt x="1754961" y="642307"/>
                    <a:pt x="1759331" y="627609"/>
                    <a:pt x="1769423" y="617517"/>
                  </a:cubicBezTo>
                  <a:cubicBezTo>
                    <a:pt x="1784152" y="602788"/>
                    <a:pt x="1832322" y="571625"/>
                    <a:pt x="1852550" y="558140"/>
                  </a:cubicBezTo>
                  <a:cubicBezTo>
                    <a:pt x="1864425" y="570015"/>
                    <a:pt x="1873594" y="585434"/>
                    <a:pt x="1888176" y="593766"/>
                  </a:cubicBezTo>
                  <a:cubicBezTo>
                    <a:pt x="1902347" y="601864"/>
                    <a:pt x="1919368" y="606245"/>
                    <a:pt x="1935678" y="605641"/>
                  </a:cubicBezTo>
                  <a:cubicBezTo>
                    <a:pt x="2027003" y="602259"/>
                    <a:pt x="2117766" y="589808"/>
                    <a:pt x="2208810" y="581891"/>
                  </a:cubicBezTo>
                  <a:cubicBezTo>
                    <a:pt x="2224644" y="585849"/>
                    <a:pt x="2243773" y="583318"/>
                    <a:pt x="2256311" y="593766"/>
                  </a:cubicBezTo>
                  <a:cubicBezTo>
                    <a:pt x="2269911" y="605099"/>
                    <a:pt x="2268729" y="627667"/>
                    <a:pt x="2280062" y="641267"/>
                  </a:cubicBezTo>
                  <a:cubicBezTo>
                    <a:pt x="2289199" y="652231"/>
                    <a:pt x="2303813" y="657101"/>
                    <a:pt x="2315688" y="665018"/>
                  </a:cubicBezTo>
                  <a:cubicBezTo>
                    <a:pt x="2395887" y="638286"/>
                    <a:pt x="2297167" y="669134"/>
                    <a:pt x="2422566" y="641267"/>
                  </a:cubicBezTo>
                  <a:cubicBezTo>
                    <a:pt x="2434786" y="638552"/>
                    <a:pt x="2446317" y="633350"/>
                    <a:pt x="2458192" y="629392"/>
                  </a:cubicBezTo>
                  <a:cubicBezTo>
                    <a:pt x="2467611" y="634101"/>
                    <a:pt x="2578366" y="687202"/>
                    <a:pt x="2588821" y="700644"/>
                  </a:cubicBezTo>
                  <a:cubicBezTo>
                    <a:pt x="2695356" y="837618"/>
                    <a:pt x="2547118" y="728260"/>
                    <a:pt x="2648197" y="795647"/>
                  </a:cubicBezTo>
                  <a:cubicBezTo>
                    <a:pt x="2652156" y="807522"/>
                    <a:pt x="2657834" y="818957"/>
                    <a:pt x="2660073" y="831273"/>
                  </a:cubicBezTo>
                  <a:cubicBezTo>
                    <a:pt x="2665782" y="862672"/>
                    <a:pt x="2653399" y="900306"/>
                    <a:pt x="2671948" y="926275"/>
                  </a:cubicBezTo>
                  <a:cubicBezTo>
                    <a:pt x="2681434" y="939556"/>
                    <a:pt x="2703445" y="917601"/>
                    <a:pt x="2719449" y="914400"/>
                  </a:cubicBezTo>
                  <a:cubicBezTo>
                    <a:pt x="2743060" y="909678"/>
                    <a:pt x="2766950" y="906483"/>
                    <a:pt x="2790701" y="902524"/>
                  </a:cubicBezTo>
                  <a:cubicBezTo>
                    <a:pt x="2794659" y="890649"/>
                    <a:pt x="2794562" y="876515"/>
                    <a:pt x="2802576" y="866899"/>
                  </a:cubicBezTo>
                  <a:cubicBezTo>
                    <a:pt x="2815247" y="851694"/>
                    <a:pt x="2835050" y="844154"/>
                    <a:pt x="2850078" y="831273"/>
                  </a:cubicBezTo>
                  <a:cubicBezTo>
                    <a:pt x="2862829" y="820343"/>
                    <a:pt x="2873829" y="807522"/>
                    <a:pt x="2885704" y="795647"/>
                  </a:cubicBezTo>
                  <a:cubicBezTo>
                    <a:pt x="2889662" y="783772"/>
                    <a:pt x="2894864" y="772241"/>
                    <a:pt x="2897579" y="760021"/>
                  </a:cubicBezTo>
                  <a:cubicBezTo>
                    <a:pt x="2902802" y="736516"/>
                    <a:pt x="2892428" y="705795"/>
                    <a:pt x="2909454" y="688769"/>
                  </a:cubicBezTo>
                  <a:cubicBezTo>
                    <a:pt x="2920995" y="677228"/>
                    <a:pt x="2941122" y="696686"/>
                    <a:pt x="2956956" y="700644"/>
                  </a:cubicBezTo>
                  <a:cubicBezTo>
                    <a:pt x="3038344" y="754903"/>
                    <a:pt x="2945085" y="709550"/>
                    <a:pt x="3028208" y="688769"/>
                  </a:cubicBezTo>
                  <a:cubicBezTo>
                    <a:pt x="3047789" y="683874"/>
                    <a:pt x="3067792" y="696686"/>
                    <a:pt x="3087584" y="700644"/>
                  </a:cubicBezTo>
                  <a:cubicBezTo>
                    <a:pt x="3107376" y="716478"/>
                    <a:pt x="3127886" y="731454"/>
                    <a:pt x="3146961" y="748145"/>
                  </a:cubicBezTo>
                  <a:cubicBezTo>
                    <a:pt x="3159600" y="759204"/>
                    <a:pt x="3168613" y="774455"/>
                    <a:pt x="3182587" y="783771"/>
                  </a:cubicBezTo>
                  <a:cubicBezTo>
                    <a:pt x="3193002" y="790715"/>
                    <a:pt x="3206338" y="791688"/>
                    <a:pt x="3218213" y="795647"/>
                  </a:cubicBezTo>
                  <a:cubicBezTo>
                    <a:pt x="3285506" y="783772"/>
                    <a:pt x="3351819" y="762866"/>
                    <a:pt x="3420093" y="760021"/>
                  </a:cubicBezTo>
                  <a:cubicBezTo>
                    <a:pt x="3448886" y="758821"/>
                    <a:pt x="3474795" y="788509"/>
                    <a:pt x="3503221" y="783771"/>
                  </a:cubicBezTo>
                  <a:cubicBezTo>
                    <a:pt x="3515568" y="781713"/>
                    <a:pt x="3495304" y="760020"/>
                    <a:pt x="3491345" y="748145"/>
                  </a:cubicBezTo>
                  <a:cubicBezTo>
                    <a:pt x="3547155" y="692335"/>
                    <a:pt x="3512997" y="721835"/>
                    <a:pt x="3598223" y="665018"/>
                  </a:cubicBezTo>
                  <a:cubicBezTo>
                    <a:pt x="3625383" y="646911"/>
                    <a:pt x="3661734" y="649856"/>
                    <a:pt x="3693226" y="641267"/>
                  </a:cubicBezTo>
                  <a:cubicBezTo>
                    <a:pt x="3705303" y="637973"/>
                    <a:pt x="3716977" y="633350"/>
                    <a:pt x="3728852" y="629392"/>
                  </a:cubicBezTo>
                  <a:cubicBezTo>
                    <a:pt x="3798034" y="675514"/>
                    <a:pt x="3737974" y="651335"/>
                    <a:pt x="3776353" y="593766"/>
                  </a:cubicBezTo>
                  <a:cubicBezTo>
                    <a:pt x="3783297" y="583351"/>
                    <a:pt x="3800104" y="585849"/>
                    <a:pt x="3811979" y="581891"/>
                  </a:cubicBezTo>
                  <a:cubicBezTo>
                    <a:pt x="3847605" y="585849"/>
                    <a:pt x="3885170" y="581516"/>
                    <a:pt x="3918857" y="593766"/>
                  </a:cubicBezTo>
                  <a:cubicBezTo>
                    <a:pt x="3932270" y="598643"/>
                    <a:pt x="3930505" y="621828"/>
                    <a:pt x="3942608" y="629392"/>
                  </a:cubicBezTo>
                  <a:cubicBezTo>
                    <a:pt x="3963838" y="642661"/>
                    <a:pt x="4013860" y="653143"/>
                    <a:pt x="4013860" y="653143"/>
                  </a:cubicBezTo>
                  <a:cubicBezTo>
                    <a:pt x="4054797" y="598560"/>
                    <a:pt x="4040635" y="623344"/>
                    <a:pt x="4061361" y="581891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1" name="35 Grupo"/>
            <p:cNvGrpSpPr/>
            <p:nvPr/>
          </p:nvGrpSpPr>
          <p:grpSpPr>
            <a:xfrm>
              <a:off x="5336758" y="4509120"/>
              <a:ext cx="2835642" cy="2516380"/>
              <a:chOff x="5408766" y="2780929"/>
              <a:chExt cx="2835642" cy="2516380"/>
            </a:xfrm>
          </p:grpSpPr>
          <p:cxnSp>
            <p:nvCxnSpPr>
              <p:cNvPr id="32" name="31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33 CuadroTexto"/>
              <p:cNvSpPr txBox="1"/>
              <p:nvPr/>
            </p:nvSpPr>
            <p:spPr>
              <a:xfrm>
                <a:off x="5962863" y="4941167"/>
                <a:ext cx="2182349" cy="35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35" name="34 CuadroTexto"/>
              <p:cNvSpPr txBox="1"/>
              <p:nvPr/>
            </p:nvSpPr>
            <p:spPr>
              <a:xfrm rot="16200000">
                <a:off x="4468634" y="3721061"/>
                <a:ext cx="2304256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 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B</a:t>
                </a:r>
                <a:endParaRPr lang="es-MX" sz="1400" dirty="0"/>
              </a:p>
            </p:txBody>
          </p:sp>
        </p:grpSp>
      </p:grpSp>
      <p:sp>
        <p:nvSpPr>
          <p:cNvPr id="36" name="35 Flecha derecha"/>
          <p:cNvSpPr/>
          <p:nvPr/>
        </p:nvSpPr>
        <p:spPr>
          <a:xfrm rot="5400000">
            <a:off x="1007604" y="447311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Flecha derecha"/>
          <p:cNvSpPr/>
          <p:nvPr/>
        </p:nvSpPr>
        <p:spPr>
          <a:xfrm>
            <a:off x="6444208" y="54812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1179909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Elipse"/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3779912" y="58772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A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23928" y="6021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Clock</a:t>
            </a:r>
            <a:r>
              <a:rPr lang="es-MX" dirty="0" smtClean="0"/>
              <a:t> B</a:t>
            </a:r>
            <a:endParaRPr lang="es-MX" dirty="0"/>
          </a:p>
        </p:txBody>
      </p:sp>
      <p:pic>
        <p:nvPicPr>
          <p:cNvPr id="18" name="Picture 4" descr="sim_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9" name="18 CuadroTexto"/>
          <p:cNvSpPr txBox="1"/>
          <p:nvPr/>
        </p:nvSpPr>
        <p:spPr>
          <a:xfrm rot="16200000">
            <a:off x="-584446" y="3328864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A</a:t>
            </a:r>
            <a:endParaRPr lang="es-MX" sz="1400" dirty="0"/>
          </a:p>
        </p:txBody>
      </p:sp>
      <p:pic>
        <p:nvPicPr>
          <p:cNvPr id="20" name="Picture 4" descr="sim_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157192"/>
            <a:ext cx="1224136" cy="1340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1" name="20 CuadroTexto"/>
          <p:cNvSpPr txBox="1"/>
          <p:nvPr/>
        </p:nvSpPr>
        <p:spPr>
          <a:xfrm rot="16200000">
            <a:off x="3952058" y="5489104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Measuring</a:t>
            </a:r>
            <a:r>
              <a:rPr lang="es-MX" sz="1400" dirty="0" smtClean="0"/>
              <a:t> </a:t>
            </a:r>
            <a:r>
              <a:rPr lang="es-MX" sz="1400" dirty="0" err="1" smtClean="0"/>
              <a:t>system</a:t>
            </a:r>
            <a:r>
              <a:rPr lang="es-MX" sz="1400" dirty="0" smtClean="0"/>
              <a:t> B</a:t>
            </a:r>
            <a:endParaRPr lang="es-MX" sz="1400" dirty="0"/>
          </a:p>
        </p:txBody>
      </p:sp>
      <p:sp>
        <p:nvSpPr>
          <p:cNvPr id="36" name="35 Flecha derecha"/>
          <p:cNvSpPr/>
          <p:nvPr/>
        </p:nvSpPr>
        <p:spPr>
          <a:xfrm rot="5400000">
            <a:off x="1007604" y="4473116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Flecha derecha"/>
          <p:cNvSpPr/>
          <p:nvPr/>
        </p:nvSpPr>
        <p:spPr>
          <a:xfrm>
            <a:off x="6444208" y="54812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Elipse"/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Elipse"/>
          <p:cNvSpPr/>
          <p:nvPr/>
        </p:nvSpPr>
        <p:spPr>
          <a:xfrm>
            <a:off x="2483768" y="34290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Elipse"/>
          <p:cNvSpPr/>
          <p:nvPr/>
        </p:nvSpPr>
        <p:spPr>
          <a:xfrm>
            <a:off x="3275856" y="23488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Elipse"/>
          <p:cNvSpPr/>
          <p:nvPr/>
        </p:nvSpPr>
        <p:spPr>
          <a:xfrm>
            <a:off x="4355976" y="52292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CuadroTexto"/>
          <p:cNvSpPr txBox="1"/>
          <p:nvPr/>
        </p:nvSpPr>
        <p:spPr>
          <a:xfrm>
            <a:off x="5436096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SIMTN servers</a:t>
            </a:r>
            <a:endParaRPr lang="es-MX" dirty="0"/>
          </a:p>
        </p:txBody>
      </p:sp>
      <p:cxnSp>
        <p:nvCxnSpPr>
          <p:cNvPr id="43" name="42 Conector recto de flecha"/>
          <p:cNvCxnSpPr>
            <a:stCxn id="42" idx="1"/>
          </p:cNvCxnSpPr>
          <p:nvPr/>
        </p:nvCxnSpPr>
        <p:spPr>
          <a:xfrm flipH="1">
            <a:off x="3419872" y="1957482"/>
            <a:ext cx="2016224" cy="3913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42" idx="1"/>
          </p:cNvCxnSpPr>
          <p:nvPr/>
        </p:nvCxnSpPr>
        <p:spPr>
          <a:xfrm flipH="1">
            <a:off x="2483768" y="1957482"/>
            <a:ext cx="2952328" cy="823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42" idx="1"/>
          </p:cNvCxnSpPr>
          <p:nvPr/>
        </p:nvCxnSpPr>
        <p:spPr>
          <a:xfrm flipH="1">
            <a:off x="2555776" y="1957482"/>
            <a:ext cx="2880320" cy="1471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42" idx="1"/>
          </p:cNvCxnSpPr>
          <p:nvPr/>
        </p:nvCxnSpPr>
        <p:spPr>
          <a:xfrm flipH="1">
            <a:off x="4427984" y="1957482"/>
            <a:ext cx="1008112" cy="327171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1979712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CENAM</a:t>
            </a:r>
            <a:endParaRPr lang="es-MX" dirty="0"/>
          </a:p>
        </p:txBody>
      </p:sp>
      <p:sp>
        <p:nvSpPr>
          <p:cNvPr id="48" name="47 CuadroTexto"/>
          <p:cNvSpPr txBox="1"/>
          <p:nvPr/>
        </p:nvSpPr>
        <p:spPr>
          <a:xfrm>
            <a:off x="1547664" y="27716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NIST</a:t>
            </a:r>
            <a:endParaRPr lang="es-MX" dirty="0"/>
          </a:p>
        </p:txBody>
      </p:sp>
      <p:sp>
        <p:nvSpPr>
          <p:cNvPr id="49" name="48 CuadroTexto"/>
          <p:cNvSpPr txBox="1"/>
          <p:nvPr/>
        </p:nvSpPr>
        <p:spPr>
          <a:xfrm>
            <a:off x="2627784" y="20515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NRC</a:t>
            </a:r>
            <a:endParaRPr lang="es-MX" dirty="0"/>
          </a:p>
        </p:txBody>
      </p:sp>
      <p:sp>
        <p:nvSpPr>
          <p:cNvPr id="50" name="49 CuadroTexto"/>
          <p:cNvSpPr txBox="1"/>
          <p:nvPr/>
        </p:nvSpPr>
        <p:spPr>
          <a:xfrm>
            <a:off x="3779912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ONRJ</a:t>
            </a:r>
            <a:endParaRPr lang="es-MX" dirty="0"/>
          </a:p>
        </p:txBody>
      </p:sp>
      <p:grpSp>
        <p:nvGrpSpPr>
          <p:cNvPr id="53" name="21 Grupo"/>
          <p:cNvGrpSpPr/>
          <p:nvPr/>
        </p:nvGrpSpPr>
        <p:grpSpPr>
          <a:xfrm>
            <a:off x="323528" y="4725144"/>
            <a:ext cx="2104805" cy="1891953"/>
            <a:chOff x="5413808" y="2780929"/>
            <a:chExt cx="2830600" cy="2543626"/>
          </a:xfrm>
        </p:grpSpPr>
        <p:sp>
          <p:nvSpPr>
            <p:cNvPr id="54" name="22 Forma libre"/>
            <p:cNvSpPr/>
            <p:nvPr/>
          </p:nvSpPr>
          <p:spPr>
            <a:xfrm>
              <a:off x="6012161" y="3264983"/>
              <a:ext cx="1386152" cy="1454647"/>
            </a:xfrm>
            <a:custGeom>
              <a:avLst/>
              <a:gdLst>
                <a:gd name="connsiteX0" fmla="*/ 0 w 3111335"/>
                <a:gd name="connsiteY0" fmla="*/ 1626920 h 1650670"/>
                <a:gd name="connsiteX1" fmla="*/ 35626 w 3111335"/>
                <a:gd name="connsiteY1" fmla="*/ 1603169 h 1650670"/>
                <a:gd name="connsiteX2" fmla="*/ 71252 w 3111335"/>
                <a:gd name="connsiteY2" fmla="*/ 1531917 h 1650670"/>
                <a:gd name="connsiteX3" fmla="*/ 106878 w 3111335"/>
                <a:gd name="connsiteY3" fmla="*/ 1520042 h 1650670"/>
                <a:gd name="connsiteX4" fmla="*/ 154379 w 3111335"/>
                <a:gd name="connsiteY4" fmla="*/ 1579419 h 1650670"/>
                <a:gd name="connsiteX5" fmla="*/ 166255 w 3111335"/>
                <a:gd name="connsiteY5" fmla="*/ 1615045 h 1650670"/>
                <a:gd name="connsiteX6" fmla="*/ 190005 w 3111335"/>
                <a:gd name="connsiteY6" fmla="*/ 1650670 h 1650670"/>
                <a:gd name="connsiteX7" fmla="*/ 225631 w 3111335"/>
                <a:gd name="connsiteY7" fmla="*/ 1626920 h 1650670"/>
                <a:gd name="connsiteX8" fmla="*/ 261257 w 3111335"/>
                <a:gd name="connsiteY8" fmla="*/ 1615045 h 1650670"/>
                <a:gd name="connsiteX9" fmla="*/ 332509 w 3111335"/>
                <a:gd name="connsiteY9" fmla="*/ 1567543 h 1650670"/>
                <a:gd name="connsiteX10" fmla="*/ 344384 w 3111335"/>
                <a:gd name="connsiteY10" fmla="*/ 1531917 h 1650670"/>
                <a:gd name="connsiteX11" fmla="*/ 391886 w 3111335"/>
                <a:gd name="connsiteY11" fmla="*/ 1460665 h 1650670"/>
                <a:gd name="connsiteX12" fmla="*/ 403761 w 3111335"/>
                <a:gd name="connsiteY12" fmla="*/ 1389413 h 1650670"/>
                <a:gd name="connsiteX13" fmla="*/ 439387 w 3111335"/>
                <a:gd name="connsiteY13" fmla="*/ 1401289 h 1650670"/>
                <a:gd name="connsiteX14" fmla="*/ 510639 w 3111335"/>
                <a:gd name="connsiteY14" fmla="*/ 1448790 h 1650670"/>
                <a:gd name="connsiteX15" fmla="*/ 534390 w 3111335"/>
                <a:gd name="connsiteY15" fmla="*/ 1413164 h 1650670"/>
                <a:gd name="connsiteX16" fmla="*/ 546265 w 3111335"/>
                <a:gd name="connsiteY16" fmla="*/ 1377538 h 1650670"/>
                <a:gd name="connsiteX17" fmla="*/ 581891 w 3111335"/>
                <a:gd name="connsiteY17" fmla="*/ 1365663 h 1650670"/>
                <a:gd name="connsiteX18" fmla="*/ 665018 w 3111335"/>
                <a:gd name="connsiteY18" fmla="*/ 1377538 h 1650670"/>
                <a:gd name="connsiteX19" fmla="*/ 736270 w 3111335"/>
                <a:gd name="connsiteY19" fmla="*/ 1401289 h 1650670"/>
                <a:gd name="connsiteX20" fmla="*/ 783771 w 3111335"/>
                <a:gd name="connsiteY20" fmla="*/ 1389413 h 1650670"/>
                <a:gd name="connsiteX21" fmla="*/ 843148 w 3111335"/>
                <a:gd name="connsiteY21" fmla="*/ 1306286 h 1650670"/>
                <a:gd name="connsiteX22" fmla="*/ 878774 w 3111335"/>
                <a:gd name="connsiteY22" fmla="*/ 1235034 h 1650670"/>
                <a:gd name="connsiteX23" fmla="*/ 914400 w 3111335"/>
                <a:gd name="connsiteY23" fmla="*/ 1223159 h 1650670"/>
                <a:gd name="connsiteX24" fmla="*/ 926275 w 3111335"/>
                <a:gd name="connsiteY24" fmla="*/ 1140032 h 1650670"/>
                <a:gd name="connsiteX25" fmla="*/ 985652 w 3111335"/>
                <a:gd name="connsiteY25" fmla="*/ 1211283 h 1650670"/>
                <a:gd name="connsiteX26" fmla="*/ 1033153 w 3111335"/>
                <a:gd name="connsiteY26" fmla="*/ 1270660 h 1650670"/>
                <a:gd name="connsiteX27" fmla="*/ 1056904 w 3111335"/>
                <a:gd name="connsiteY27" fmla="*/ 1330037 h 1650670"/>
                <a:gd name="connsiteX28" fmla="*/ 1068779 w 3111335"/>
                <a:gd name="connsiteY28" fmla="*/ 1365663 h 1650670"/>
                <a:gd name="connsiteX29" fmla="*/ 1306286 w 3111335"/>
                <a:gd name="connsiteY29" fmla="*/ 1460665 h 1650670"/>
                <a:gd name="connsiteX30" fmla="*/ 1436914 w 3111335"/>
                <a:gd name="connsiteY30" fmla="*/ 1472541 h 1650670"/>
                <a:gd name="connsiteX31" fmla="*/ 1555668 w 3111335"/>
                <a:gd name="connsiteY31" fmla="*/ 1460665 h 1650670"/>
                <a:gd name="connsiteX32" fmla="*/ 1543792 w 3111335"/>
                <a:gd name="connsiteY32" fmla="*/ 1258785 h 1650670"/>
                <a:gd name="connsiteX33" fmla="*/ 1567543 w 3111335"/>
                <a:gd name="connsiteY33" fmla="*/ 1175658 h 1650670"/>
                <a:gd name="connsiteX34" fmla="*/ 1721922 w 3111335"/>
                <a:gd name="connsiteY34" fmla="*/ 1104406 h 1650670"/>
                <a:gd name="connsiteX35" fmla="*/ 1757548 w 3111335"/>
                <a:gd name="connsiteY35" fmla="*/ 1092530 h 1650670"/>
                <a:gd name="connsiteX36" fmla="*/ 1840675 w 3111335"/>
                <a:gd name="connsiteY36" fmla="*/ 1104406 h 1650670"/>
                <a:gd name="connsiteX37" fmla="*/ 1876301 w 3111335"/>
                <a:gd name="connsiteY37" fmla="*/ 1116281 h 1650670"/>
                <a:gd name="connsiteX38" fmla="*/ 1923803 w 3111335"/>
                <a:gd name="connsiteY38" fmla="*/ 1080655 h 1650670"/>
                <a:gd name="connsiteX39" fmla="*/ 1995055 w 3111335"/>
                <a:gd name="connsiteY39" fmla="*/ 1021278 h 1650670"/>
                <a:gd name="connsiteX40" fmla="*/ 2030681 w 3111335"/>
                <a:gd name="connsiteY40" fmla="*/ 950026 h 1650670"/>
                <a:gd name="connsiteX41" fmla="*/ 2066307 w 3111335"/>
                <a:gd name="connsiteY41" fmla="*/ 890650 h 1650670"/>
                <a:gd name="connsiteX42" fmla="*/ 2101933 w 3111335"/>
                <a:gd name="connsiteY42" fmla="*/ 807522 h 1650670"/>
                <a:gd name="connsiteX43" fmla="*/ 2280062 w 3111335"/>
                <a:gd name="connsiteY43" fmla="*/ 807522 h 1650670"/>
                <a:gd name="connsiteX44" fmla="*/ 2327564 w 3111335"/>
                <a:gd name="connsiteY44" fmla="*/ 771896 h 1650670"/>
                <a:gd name="connsiteX45" fmla="*/ 2363190 w 3111335"/>
                <a:gd name="connsiteY45" fmla="*/ 653143 h 1650670"/>
                <a:gd name="connsiteX46" fmla="*/ 2386940 w 3111335"/>
                <a:gd name="connsiteY46" fmla="*/ 581891 h 1650670"/>
                <a:gd name="connsiteX47" fmla="*/ 2493818 w 3111335"/>
                <a:gd name="connsiteY47" fmla="*/ 510639 h 1650670"/>
                <a:gd name="connsiteX48" fmla="*/ 2921330 w 3111335"/>
                <a:gd name="connsiteY48" fmla="*/ 296883 h 1650670"/>
                <a:gd name="connsiteX49" fmla="*/ 2956956 w 3111335"/>
                <a:gd name="connsiteY49" fmla="*/ 332509 h 1650670"/>
                <a:gd name="connsiteX50" fmla="*/ 2980707 w 3111335"/>
                <a:gd name="connsiteY50" fmla="*/ 368135 h 1650670"/>
                <a:gd name="connsiteX51" fmla="*/ 3004457 w 3111335"/>
                <a:gd name="connsiteY51" fmla="*/ 332509 h 1650670"/>
                <a:gd name="connsiteX52" fmla="*/ 3063834 w 3111335"/>
                <a:gd name="connsiteY52" fmla="*/ 190006 h 1650670"/>
                <a:gd name="connsiteX53" fmla="*/ 3075709 w 3111335"/>
                <a:gd name="connsiteY53" fmla="*/ 130629 h 1650670"/>
                <a:gd name="connsiteX54" fmla="*/ 3099460 w 3111335"/>
                <a:gd name="connsiteY54" fmla="*/ 11876 h 1650670"/>
                <a:gd name="connsiteX55" fmla="*/ 3111335 w 3111335"/>
                <a:gd name="connsiteY55" fmla="*/ 0 h 16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111335" h="1650670">
                  <a:moveTo>
                    <a:pt x="0" y="1626920"/>
                  </a:moveTo>
                  <a:cubicBezTo>
                    <a:pt x="11875" y="1619003"/>
                    <a:pt x="26710" y="1614314"/>
                    <a:pt x="35626" y="1603169"/>
                  </a:cubicBezTo>
                  <a:cubicBezTo>
                    <a:pt x="73871" y="1555362"/>
                    <a:pt x="15636" y="1576409"/>
                    <a:pt x="71252" y="1531917"/>
                  </a:cubicBezTo>
                  <a:cubicBezTo>
                    <a:pt x="81027" y="1524097"/>
                    <a:pt x="95003" y="1524000"/>
                    <a:pt x="106878" y="1520042"/>
                  </a:cubicBezTo>
                  <a:cubicBezTo>
                    <a:pt x="136725" y="1609586"/>
                    <a:pt x="92992" y="1502686"/>
                    <a:pt x="154379" y="1579419"/>
                  </a:cubicBezTo>
                  <a:cubicBezTo>
                    <a:pt x="162199" y="1589194"/>
                    <a:pt x="160657" y="1603849"/>
                    <a:pt x="166255" y="1615045"/>
                  </a:cubicBezTo>
                  <a:cubicBezTo>
                    <a:pt x="172638" y="1627810"/>
                    <a:pt x="182088" y="1638795"/>
                    <a:pt x="190005" y="1650670"/>
                  </a:cubicBezTo>
                  <a:cubicBezTo>
                    <a:pt x="201880" y="1642753"/>
                    <a:pt x="212865" y="1633303"/>
                    <a:pt x="225631" y="1626920"/>
                  </a:cubicBezTo>
                  <a:cubicBezTo>
                    <a:pt x="236827" y="1621322"/>
                    <a:pt x="250315" y="1621124"/>
                    <a:pt x="261257" y="1615045"/>
                  </a:cubicBezTo>
                  <a:cubicBezTo>
                    <a:pt x="286210" y="1601182"/>
                    <a:pt x="332509" y="1567543"/>
                    <a:pt x="332509" y="1567543"/>
                  </a:cubicBezTo>
                  <a:cubicBezTo>
                    <a:pt x="336467" y="1555668"/>
                    <a:pt x="337440" y="1542332"/>
                    <a:pt x="344384" y="1531917"/>
                  </a:cubicBezTo>
                  <a:cubicBezTo>
                    <a:pt x="403689" y="1442958"/>
                    <a:pt x="363647" y="1545378"/>
                    <a:pt x="391886" y="1460665"/>
                  </a:cubicBezTo>
                  <a:cubicBezTo>
                    <a:pt x="395844" y="1436914"/>
                    <a:pt x="388719" y="1408215"/>
                    <a:pt x="403761" y="1389413"/>
                  </a:cubicBezTo>
                  <a:cubicBezTo>
                    <a:pt x="411581" y="1379638"/>
                    <a:pt x="428445" y="1395210"/>
                    <a:pt x="439387" y="1401289"/>
                  </a:cubicBezTo>
                  <a:cubicBezTo>
                    <a:pt x="464340" y="1415152"/>
                    <a:pt x="510639" y="1448790"/>
                    <a:pt x="510639" y="1448790"/>
                  </a:cubicBezTo>
                  <a:cubicBezTo>
                    <a:pt x="518556" y="1436915"/>
                    <a:pt x="528007" y="1425930"/>
                    <a:pt x="534390" y="1413164"/>
                  </a:cubicBezTo>
                  <a:cubicBezTo>
                    <a:pt x="539988" y="1401968"/>
                    <a:pt x="537414" y="1386389"/>
                    <a:pt x="546265" y="1377538"/>
                  </a:cubicBezTo>
                  <a:cubicBezTo>
                    <a:pt x="555116" y="1368687"/>
                    <a:pt x="570016" y="1369621"/>
                    <a:pt x="581891" y="1365663"/>
                  </a:cubicBezTo>
                  <a:cubicBezTo>
                    <a:pt x="609600" y="1369621"/>
                    <a:pt x="637744" y="1371244"/>
                    <a:pt x="665018" y="1377538"/>
                  </a:cubicBezTo>
                  <a:cubicBezTo>
                    <a:pt x="689412" y="1383167"/>
                    <a:pt x="736270" y="1401289"/>
                    <a:pt x="736270" y="1401289"/>
                  </a:cubicBezTo>
                  <a:cubicBezTo>
                    <a:pt x="752104" y="1397330"/>
                    <a:pt x="770490" y="1398899"/>
                    <a:pt x="783771" y="1389413"/>
                  </a:cubicBezTo>
                  <a:cubicBezTo>
                    <a:pt x="793144" y="1382718"/>
                    <a:pt x="833525" y="1320721"/>
                    <a:pt x="843148" y="1306286"/>
                  </a:cubicBezTo>
                  <a:cubicBezTo>
                    <a:pt x="850971" y="1282816"/>
                    <a:pt x="857845" y="1251777"/>
                    <a:pt x="878774" y="1235034"/>
                  </a:cubicBezTo>
                  <a:cubicBezTo>
                    <a:pt x="888549" y="1227214"/>
                    <a:pt x="902525" y="1227117"/>
                    <a:pt x="914400" y="1223159"/>
                  </a:cubicBezTo>
                  <a:cubicBezTo>
                    <a:pt x="918358" y="1195450"/>
                    <a:pt x="906483" y="1159824"/>
                    <a:pt x="926275" y="1140032"/>
                  </a:cubicBezTo>
                  <a:cubicBezTo>
                    <a:pt x="935418" y="1130889"/>
                    <a:pt x="983667" y="1208306"/>
                    <a:pt x="985652" y="1211283"/>
                  </a:cubicBezTo>
                  <a:cubicBezTo>
                    <a:pt x="1020547" y="1315971"/>
                    <a:pt x="966011" y="1176661"/>
                    <a:pt x="1033153" y="1270660"/>
                  </a:cubicBezTo>
                  <a:cubicBezTo>
                    <a:pt x="1045543" y="1288006"/>
                    <a:pt x="1049419" y="1310077"/>
                    <a:pt x="1056904" y="1330037"/>
                  </a:cubicBezTo>
                  <a:cubicBezTo>
                    <a:pt x="1061299" y="1341758"/>
                    <a:pt x="1060633" y="1356159"/>
                    <a:pt x="1068779" y="1365663"/>
                  </a:cubicBezTo>
                  <a:cubicBezTo>
                    <a:pt x="1129361" y="1436342"/>
                    <a:pt x="1217084" y="1443511"/>
                    <a:pt x="1306286" y="1460665"/>
                  </a:cubicBezTo>
                  <a:cubicBezTo>
                    <a:pt x="1349222" y="1468922"/>
                    <a:pt x="1393371" y="1468582"/>
                    <a:pt x="1436914" y="1472541"/>
                  </a:cubicBezTo>
                  <a:cubicBezTo>
                    <a:pt x="1476499" y="1468582"/>
                    <a:pt x="1537877" y="1496247"/>
                    <a:pt x="1555668" y="1460665"/>
                  </a:cubicBezTo>
                  <a:cubicBezTo>
                    <a:pt x="1585815" y="1400372"/>
                    <a:pt x="1540986" y="1326136"/>
                    <a:pt x="1543792" y="1258785"/>
                  </a:cubicBezTo>
                  <a:cubicBezTo>
                    <a:pt x="1544992" y="1229992"/>
                    <a:pt x="1552716" y="1200369"/>
                    <a:pt x="1567543" y="1175658"/>
                  </a:cubicBezTo>
                  <a:cubicBezTo>
                    <a:pt x="1591776" y="1135270"/>
                    <a:pt x="1697418" y="1112574"/>
                    <a:pt x="1721922" y="1104406"/>
                  </a:cubicBezTo>
                  <a:lnTo>
                    <a:pt x="1757548" y="1092530"/>
                  </a:lnTo>
                  <a:cubicBezTo>
                    <a:pt x="1785257" y="1096489"/>
                    <a:pt x="1813228" y="1098917"/>
                    <a:pt x="1840675" y="1104406"/>
                  </a:cubicBezTo>
                  <a:cubicBezTo>
                    <a:pt x="1852950" y="1106861"/>
                    <a:pt x="1864265" y="1119720"/>
                    <a:pt x="1876301" y="1116281"/>
                  </a:cubicBezTo>
                  <a:cubicBezTo>
                    <a:pt x="1895332" y="1110844"/>
                    <a:pt x="1908775" y="1093536"/>
                    <a:pt x="1923803" y="1080655"/>
                  </a:cubicBezTo>
                  <a:cubicBezTo>
                    <a:pt x="2003814" y="1012074"/>
                    <a:pt x="1916312" y="1073774"/>
                    <a:pt x="1995055" y="1021278"/>
                  </a:cubicBezTo>
                  <a:cubicBezTo>
                    <a:pt x="2063123" y="919173"/>
                    <a:pt x="1981511" y="1048364"/>
                    <a:pt x="2030681" y="950026"/>
                  </a:cubicBezTo>
                  <a:cubicBezTo>
                    <a:pt x="2041003" y="929382"/>
                    <a:pt x="2055098" y="910827"/>
                    <a:pt x="2066307" y="890650"/>
                  </a:cubicBezTo>
                  <a:cubicBezTo>
                    <a:pt x="2090761" y="846632"/>
                    <a:pt x="2087919" y="849562"/>
                    <a:pt x="2101933" y="807522"/>
                  </a:cubicBezTo>
                  <a:cubicBezTo>
                    <a:pt x="2160291" y="814007"/>
                    <a:pt x="2222120" y="830699"/>
                    <a:pt x="2280062" y="807522"/>
                  </a:cubicBezTo>
                  <a:cubicBezTo>
                    <a:pt x="2298439" y="800171"/>
                    <a:pt x="2311730" y="783771"/>
                    <a:pt x="2327564" y="771896"/>
                  </a:cubicBezTo>
                  <a:cubicBezTo>
                    <a:pt x="2372951" y="681119"/>
                    <a:pt x="2333619" y="771426"/>
                    <a:pt x="2363190" y="653143"/>
                  </a:cubicBezTo>
                  <a:cubicBezTo>
                    <a:pt x="2369262" y="628855"/>
                    <a:pt x="2370023" y="600346"/>
                    <a:pt x="2386940" y="581891"/>
                  </a:cubicBezTo>
                  <a:cubicBezTo>
                    <a:pt x="2415873" y="550328"/>
                    <a:pt x="2456581" y="531774"/>
                    <a:pt x="2493818" y="510639"/>
                  </a:cubicBezTo>
                  <a:cubicBezTo>
                    <a:pt x="2796207" y="339012"/>
                    <a:pt x="2724714" y="370614"/>
                    <a:pt x="2921330" y="296883"/>
                  </a:cubicBezTo>
                  <a:cubicBezTo>
                    <a:pt x="2933205" y="308758"/>
                    <a:pt x="2946205" y="319607"/>
                    <a:pt x="2956956" y="332509"/>
                  </a:cubicBezTo>
                  <a:cubicBezTo>
                    <a:pt x="2966093" y="343473"/>
                    <a:pt x="2966435" y="368135"/>
                    <a:pt x="2980707" y="368135"/>
                  </a:cubicBezTo>
                  <a:cubicBezTo>
                    <a:pt x="2994979" y="368135"/>
                    <a:pt x="2998968" y="345683"/>
                    <a:pt x="3004457" y="332509"/>
                  </a:cubicBezTo>
                  <a:cubicBezTo>
                    <a:pt x="3071353" y="171957"/>
                    <a:pt x="3009083" y="272131"/>
                    <a:pt x="3063834" y="190006"/>
                  </a:cubicBezTo>
                  <a:cubicBezTo>
                    <a:pt x="3067792" y="170214"/>
                    <a:pt x="3072391" y="150539"/>
                    <a:pt x="3075709" y="130629"/>
                  </a:cubicBezTo>
                  <a:cubicBezTo>
                    <a:pt x="3081181" y="97797"/>
                    <a:pt x="3082388" y="46021"/>
                    <a:pt x="3099460" y="11876"/>
                  </a:cubicBezTo>
                  <a:cubicBezTo>
                    <a:pt x="3101964" y="6869"/>
                    <a:pt x="3107377" y="3959"/>
                    <a:pt x="3111335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55" name="34 Grupo"/>
            <p:cNvGrpSpPr/>
            <p:nvPr/>
          </p:nvGrpSpPr>
          <p:grpSpPr>
            <a:xfrm>
              <a:off x="5413808" y="2780929"/>
              <a:ext cx="2830600" cy="2543626"/>
              <a:chOff x="5413808" y="2780929"/>
              <a:chExt cx="2830600" cy="2543626"/>
            </a:xfrm>
          </p:grpSpPr>
          <p:cxnSp>
            <p:nvCxnSpPr>
              <p:cNvPr id="56" name="24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25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26 CuadroTexto"/>
              <p:cNvSpPr txBox="1"/>
              <p:nvPr/>
            </p:nvSpPr>
            <p:spPr>
              <a:xfrm>
                <a:off x="5994838" y="4910766"/>
                <a:ext cx="2227282" cy="41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59" name="27 CuadroTexto"/>
              <p:cNvSpPr txBox="1"/>
              <p:nvPr/>
            </p:nvSpPr>
            <p:spPr>
              <a:xfrm rot="16200000">
                <a:off x="4468634" y="3726103"/>
                <a:ext cx="2304256" cy="41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A</a:t>
                </a:r>
                <a:endParaRPr lang="es-MX" sz="1400" dirty="0"/>
              </a:p>
            </p:txBody>
          </p:sp>
        </p:grpSp>
      </p:grpSp>
      <p:grpSp>
        <p:nvGrpSpPr>
          <p:cNvPr id="60" name="28 Grupo"/>
          <p:cNvGrpSpPr/>
          <p:nvPr/>
        </p:nvGrpSpPr>
        <p:grpSpPr>
          <a:xfrm>
            <a:off x="6978092" y="4608513"/>
            <a:ext cx="2058404" cy="2174652"/>
            <a:chOff x="5336758" y="4509120"/>
            <a:chExt cx="2835642" cy="2516380"/>
          </a:xfrm>
        </p:grpSpPr>
        <p:sp>
          <p:nvSpPr>
            <p:cNvPr id="61" name="29 Forma libre"/>
            <p:cNvSpPr/>
            <p:nvPr/>
          </p:nvSpPr>
          <p:spPr>
            <a:xfrm>
              <a:off x="6012161" y="5204320"/>
              <a:ext cx="1873220" cy="1108452"/>
            </a:xfrm>
            <a:custGeom>
              <a:avLst/>
              <a:gdLst>
                <a:gd name="connsiteX0" fmla="*/ 0 w 4061361"/>
                <a:gd name="connsiteY0" fmla="*/ 0 h 939556"/>
                <a:gd name="connsiteX1" fmla="*/ 71252 w 4061361"/>
                <a:gd name="connsiteY1" fmla="*/ 35626 h 939556"/>
                <a:gd name="connsiteX2" fmla="*/ 213756 w 4061361"/>
                <a:gd name="connsiteY2" fmla="*/ 71252 h 939556"/>
                <a:gd name="connsiteX3" fmla="*/ 225631 w 4061361"/>
                <a:gd name="connsiteY3" fmla="*/ 106878 h 939556"/>
                <a:gd name="connsiteX4" fmla="*/ 261257 w 4061361"/>
                <a:gd name="connsiteY4" fmla="*/ 95002 h 939556"/>
                <a:gd name="connsiteX5" fmla="*/ 320634 w 4061361"/>
                <a:gd name="connsiteY5" fmla="*/ 106878 h 939556"/>
                <a:gd name="connsiteX6" fmla="*/ 427511 w 4061361"/>
                <a:gd name="connsiteY6" fmla="*/ 166254 h 939556"/>
                <a:gd name="connsiteX7" fmla="*/ 463137 w 4061361"/>
                <a:gd name="connsiteY7" fmla="*/ 190005 h 939556"/>
                <a:gd name="connsiteX8" fmla="*/ 510639 w 4061361"/>
                <a:gd name="connsiteY8" fmla="*/ 178130 h 939556"/>
                <a:gd name="connsiteX9" fmla="*/ 546265 w 4061361"/>
                <a:gd name="connsiteY9" fmla="*/ 190005 h 939556"/>
                <a:gd name="connsiteX10" fmla="*/ 593766 w 4061361"/>
                <a:gd name="connsiteY10" fmla="*/ 261257 h 939556"/>
                <a:gd name="connsiteX11" fmla="*/ 617517 w 4061361"/>
                <a:gd name="connsiteY11" fmla="*/ 296883 h 939556"/>
                <a:gd name="connsiteX12" fmla="*/ 688769 w 4061361"/>
                <a:gd name="connsiteY12" fmla="*/ 332509 h 939556"/>
                <a:gd name="connsiteX13" fmla="*/ 760021 w 4061361"/>
                <a:gd name="connsiteY13" fmla="*/ 296883 h 939556"/>
                <a:gd name="connsiteX14" fmla="*/ 795647 w 4061361"/>
                <a:gd name="connsiteY14" fmla="*/ 285008 h 939556"/>
                <a:gd name="connsiteX15" fmla="*/ 807522 w 4061361"/>
                <a:gd name="connsiteY15" fmla="*/ 320634 h 939556"/>
                <a:gd name="connsiteX16" fmla="*/ 831273 w 4061361"/>
                <a:gd name="connsiteY16" fmla="*/ 380010 h 939556"/>
                <a:gd name="connsiteX17" fmla="*/ 855023 w 4061361"/>
                <a:gd name="connsiteY17" fmla="*/ 415636 h 939556"/>
                <a:gd name="connsiteX18" fmla="*/ 866899 w 4061361"/>
                <a:gd name="connsiteY18" fmla="*/ 451262 h 939556"/>
                <a:gd name="connsiteX19" fmla="*/ 890649 w 4061361"/>
                <a:gd name="connsiteY19" fmla="*/ 486888 h 939556"/>
                <a:gd name="connsiteX20" fmla="*/ 938150 w 4061361"/>
                <a:gd name="connsiteY20" fmla="*/ 593766 h 939556"/>
                <a:gd name="connsiteX21" fmla="*/ 1021278 w 4061361"/>
                <a:gd name="connsiteY21" fmla="*/ 522514 h 939556"/>
                <a:gd name="connsiteX22" fmla="*/ 1045028 w 4061361"/>
                <a:gd name="connsiteY22" fmla="*/ 475013 h 939556"/>
                <a:gd name="connsiteX23" fmla="*/ 1092530 w 4061361"/>
                <a:gd name="connsiteY23" fmla="*/ 463137 h 939556"/>
                <a:gd name="connsiteX24" fmla="*/ 1235034 w 4061361"/>
                <a:gd name="connsiteY24" fmla="*/ 439387 h 939556"/>
                <a:gd name="connsiteX25" fmla="*/ 1270660 w 4061361"/>
                <a:gd name="connsiteY25" fmla="*/ 415636 h 939556"/>
                <a:gd name="connsiteX26" fmla="*/ 1306286 w 4061361"/>
                <a:gd name="connsiteY26" fmla="*/ 463137 h 939556"/>
                <a:gd name="connsiteX27" fmla="*/ 1341911 w 4061361"/>
                <a:gd name="connsiteY27" fmla="*/ 403761 h 939556"/>
                <a:gd name="connsiteX28" fmla="*/ 1389413 w 4061361"/>
                <a:gd name="connsiteY28" fmla="*/ 391886 h 939556"/>
                <a:gd name="connsiteX29" fmla="*/ 1425039 w 4061361"/>
                <a:gd name="connsiteY29" fmla="*/ 403761 h 939556"/>
                <a:gd name="connsiteX30" fmla="*/ 1436914 w 4061361"/>
                <a:gd name="connsiteY30" fmla="*/ 439387 h 939556"/>
                <a:gd name="connsiteX31" fmla="*/ 1484415 w 4061361"/>
                <a:gd name="connsiteY31" fmla="*/ 522514 h 939556"/>
                <a:gd name="connsiteX32" fmla="*/ 1543792 w 4061361"/>
                <a:gd name="connsiteY32" fmla="*/ 617517 h 939556"/>
                <a:gd name="connsiteX33" fmla="*/ 1555667 w 4061361"/>
                <a:gd name="connsiteY33" fmla="*/ 653143 h 939556"/>
                <a:gd name="connsiteX34" fmla="*/ 1579418 w 4061361"/>
                <a:gd name="connsiteY34" fmla="*/ 700644 h 939556"/>
                <a:gd name="connsiteX35" fmla="*/ 1615044 w 4061361"/>
                <a:gd name="connsiteY35" fmla="*/ 795647 h 939556"/>
                <a:gd name="connsiteX36" fmla="*/ 1674421 w 4061361"/>
                <a:gd name="connsiteY36" fmla="*/ 748145 h 939556"/>
                <a:gd name="connsiteX37" fmla="*/ 1698171 w 4061361"/>
                <a:gd name="connsiteY37" fmla="*/ 700644 h 939556"/>
                <a:gd name="connsiteX38" fmla="*/ 1745673 w 4061361"/>
                <a:gd name="connsiteY38" fmla="*/ 653143 h 939556"/>
                <a:gd name="connsiteX39" fmla="*/ 1769423 w 4061361"/>
                <a:gd name="connsiteY39" fmla="*/ 617517 h 939556"/>
                <a:gd name="connsiteX40" fmla="*/ 1852550 w 4061361"/>
                <a:gd name="connsiteY40" fmla="*/ 558140 h 939556"/>
                <a:gd name="connsiteX41" fmla="*/ 1888176 w 4061361"/>
                <a:gd name="connsiteY41" fmla="*/ 593766 h 939556"/>
                <a:gd name="connsiteX42" fmla="*/ 1935678 w 4061361"/>
                <a:gd name="connsiteY42" fmla="*/ 605641 h 939556"/>
                <a:gd name="connsiteX43" fmla="*/ 2208810 w 4061361"/>
                <a:gd name="connsiteY43" fmla="*/ 581891 h 939556"/>
                <a:gd name="connsiteX44" fmla="*/ 2256311 w 4061361"/>
                <a:gd name="connsiteY44" fmla="*/ 593766 h 939556"/>
                <a:gd name="connsiteX45" fmla="*/ 2280062 w 4061361"/>
                <a:gd name="connsiteY45" fmla="*/ 641267 h 939556"/>
                <a:gd name="connsiteX46" fmla="*/ 2315688 w 4061361"/>
                <a:gd name="connsiteY46" fmla="*/ 665018 h 939556"/>
                <a:gd name="connsiteX47" fmla="*/ 2422566 w 4061361"/>
                <a:gd name="connsiteY47" fmla="*/ 641267 h 939556"/>
                <a:gd name="connsiteX48" fmla="*/ 2458192 w 4061361"/>
                <a:gd name="connsiteY48" fmla="*/ 629392 h 939556"/>
                <a:gd name="connsiteX49" fmla="*/ 2588821 w 4061361"/>
                <a:gd name="connsiteY49" fmla="*/ 700644 h 939556"/>
                <a:gd name="connsiteX50" fmla="*/ 2648197 w 4061361"/>
                <a:gd name="connsiteY50" fmla="*/ 795647 h 939556"/>
                <a:gd name="connsiteX51" fmla="*/ 2660073 w 4061361"/>
                <a:gd name="connsiteY51" fmla="*/ 831273 h 939556"/>
                <a:gd name="connsiteX52" fmla="*/ 2671948 w 4061361"/>
                <a:gd name="connsiteY52" fmla="*/ 926275 h 939556"/>
                <a:gd name="connsiteX53" fmla="*/ 2719449 w 4061361"/>
                <a:gd name="connsiteY53" fmla="*/ 914400 h 939556"/>
                <a:gd name="connsiteX54" fmla="*/ 2790701 w 4061361"/>
                <a:gd name="connsiteY54" fmla="*/ 902524 h 939556"/>
                <a:gd name="connsiteX55" fmla="*/ 2802576 w 4061361"/>
                <a:gd name="connsiteY55" fmla="*/ 866899 h 939556"/>
                <a:gd name="connsiteX56" fmla="*/ 2850078 w 4061361"/>
                <a:gd name="connsiteY56" fmla="*/ 831273 h 939556"/>
                <a:gd name="connsiteX57" fmla="*/ 2885704 w 4061361"/>
                <a:gd name="connsiteY57" fmla="*/ 795647 h 939556"/>
                <a:gd name="connsiteX58" fmla="*/ 2897579 w 4061361"/>
                <a:gd name="connsiteY58" fmla="*/ 760021 h 939556"/>
                <a:gd name="connsiteX59" fmla="*/ 2909454 w 4061361"/>
                <a:gd name="connsiteY59" fmla="*/ 688769 h 939556"/>
                <a:gd name="connsiteX60" fmla="*/ 2956956 w 4061361"/>
                <a:gd name="connsiteY60" fmla="*/ 700644 h 939556"/>
                <a:gd name="connsiteX61" fmla="*/ 3028208 w 4061361"/>
                <a:gd name="connsiteY61" fmla="*/ 688769 h 939556"/>
                <a:gd name="connsiteX62" fmla="*/ 3087584 w 4061361"/>
                <a:gd name="connsiteY62" fmla="*/ 700644 h 939556"/>
                <a:gd name="connsiteX63" fmla="*/ 3146961 w 4061361"/>
                <a:gd name="connsiteY63" fmla="*/ 748145 h 939556"/>
                <a:gd name="connsiteX64" fmla="*/ 3182587 w 4061361"/>
                <a:gd name="connsiteY64" fmla="*/ 783771 h 939556"/>
                <a:gd name="connsiteX65" fmla="*/ 3218213 w 4061361"/>
                <a:gd name="connsiteY65" fmla="*/ 795647 h 939556"/>
                <a:gd name="connsiteX66" fmla="*/ 3420093 w 4061361"/>
                <a:gd name="connsiteY66" fmla="*/ 760021 h 939556"/>
                <a:gd name="connsiteX67" fmla="*/ 3503221 w 4061361"/>
                <a:gd name="connsiteY67" fmla="*/ 783771 h 939556"/>
                <a:gd name="connsiteX68" fmla="*/ 3491345 w 4061361"/>
                <a:gd name="connsiteY68" fmla="*/ 748145 h 939556"/>
                <a:gd name="connsiteX69" fmla="*/ 3598223 w 4061361"/>
                <a:gd name="connsiteY69" fmla="*/ 665018 h 939556"/>
                <a:gd name="connsiteX70" fmla="*/ 3693226 w 4061361"/>
                <a:gd name="connsiteY70" fmla="*/ 641267 h 939556"/>
                <a:gd name="connsiteX71" fmla="*/ 3728852 w 4061361"/>
                <a:gd name="connsiteY71" fmla="*/ 629392 h 939556"/>
                <a:gd name="connsiteX72" fmla="*/ 3776353 w 4061361"/>
                <a:gd name="connsiteY72" fmla="*/ 593766 h 939556"/>
                <a:gd name="connsiteX73" fmla="*/ 3811979 w 4061361"/>
                <a:gd name="connsiteY73" fmla="*/ 581891 h 939556"/>
                <a:gd name="connsiteX74" fmla="*/ 3918857 w 4061361"/>
                <a:gd name="connsiteY74" fmla="*/ 593766 h 939556"/>
                <a:gd name="connsiteX75" fmla="*/ 3942608 w 4061361"/>
                <a:gd name="connsiteY75" fmla="*/ 629392 h 939556"/>
                <a:gd name="connsiteX76" fmla="*/ 4013860 w 4061361"/>
                <a:gd name="connsiteY76" fmla="*/ 653143 h 939556"/>
                <a:gd name="connsiteX77" fmla="*/ 4061361 w 4061361"/>
                <a:gd name="connsiteY77" fmla="*/ 581891 h 93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061361" h="939556">
                  <a:moveTo>
                    <a:pt x="0" y="0"/>
                  </a:moveTo>
                  <a:cubicBezTo>
                    <a:pt x="23751" y="11875"/>
                    <a:pt x="45595" y="28784"/>
                    <a:pt x="71252" y="35626"/>
                  </a:cubicBezTo>
                  <a:cubicBezTo>
                    <a:pt x="239394" y="80464"/>
                    <a:pt x="129560" y="15120"/>
                    <a:pt x="213756" y="71252"/>
                  </a:cubicBezTo>
                  <a:cubicBezTo>
                    <a:pt x="217714" y="83127"/>
                    <a:pt x="214435" y="101280"/>
                    <a:pt x="225631" y="106878"/>
                  </a:cubicBezTo>
                  <a:cubicBezTo>
                    <a:pt x="236827" y="112476"/>
                    <a:pt x="248739" y="95002"/>
                    <a:pt x="261257" y="95002"/>
                  </a:cubicBezTo>
                  <a:cubicBezTo>
                    <a:pt x="281441" y="95002"/>
                    <a:pt x="300842" y="102919"/>
                    <a:pt x="320634" y="106878"/>
                  </a:cubicBezTo>
                  <a:cubicBezTo>
                    <a:pt x="402301" y="161322"/>
                    <a:pt x="364806" y="145352"/>
                    <a:pt x="427511" y="166254"/>
                  </a:cubicBezTo>
                  <a:cubicBezTo>
                    <a:pt x="439386" y="174171"/>
                    <a:pt x="449008" y="187986"/>
                    <a:pt x="463137" y="190005"/>
                  </a:cubicBezTo>
                  <a:cubicBezTo>
                    <a:pt x="479294" y="192313"/>
                    <a:pt x="494318" y="178130"/>
                    <a:pt x="510639" y="178130"/>
                  </a:cubicBezTo>
                  <a:cubicBezTo>
                    <a:pt x="523157" y="178130"/>
                    <a:pt x="534390" y="186047"/>
                    <a:pt x="546265" y="190005"/>
                  </a:cubicBezTo>
                  <a:cubicBezTo>
                    <a:pt x="567134" y="252613"/>
                    <a:pt x="544347" y="201955"/>
                    <a:pt x="593766" y="261257"/>
                  </a:cubicBezTo>
                  <a:cubicBezTo>
                    <a:pt x="602903" y="272221"/>
                    <a:pt x="607425" y="286791"/>
                    <a:pt x="617517" y="296883"/>
                  </a:cubicBezTo>
                  <a:cubicBezTo>
                    <a:pt x="640539" y="319905"/>
                    <a:pt x="659792" y="322850"/>
                    <a:pt x="688769" y="332509"/>
                  </a:cubicBezTo>
                  <a:cubicBezTo>
                    <a:pt x="712520" y="320634"/>
                    <a:pt x="735756" y="307668"/>
                    <a:pt x="760021" y="296883"/>
                  </a:cubicBezTo>
                  <a:cubicBezTo>
                    <a:pt x="771460" y="291799"/>
                    <a:pt x="784451" y="279410"/>
                    <a:pt x="795647" y="285008"/>
                  </a:cubicBezTo>
                  <a:cubicBezTo>
                    <a:pt x="806843" y="290606"/>
                    <a:pt x="803127" y="308913"/>
                    <a:pt x="807522" y="320634"/>
                  </a:cubicBezTo>
                  <a:cubicBezTo>
                    <a:pt x="815007" y="340593"/>
                    <a:pt x="821740" y="360944"/>
                    <a:pt x="831273" y="380010"/>
                  </a:cubicBezTo>
                  <a:cubicBezTo>
                    <a:pt x="837656" y="392775"/>
                    <a:pt x="848640" y="402871"/>
                    <a:pt x="855023" y="415636"/>
                  </a:cubicBezTo>
                  <a:cubicBezTo>
                    <a:pt x="860621" y="426832"/>
                    <a:pt x="861301" y="440066"/>
                    <a:pt x="866899" y="451262"/>
                  </a:cubicBezTo>
                  <a:cubicBezTo>
                    <a:pt x="873282" y="464027"/>
                    <a:pt x="884853" y="473846"/>
                    <a:pt x="890649" y="486888"/>
                  </a:cubicBezTo>
                  <a:cubicBezTo>
                    <a:pt x="947176" y="614076"/>
                    <a:pt x="884401" y="513140"/>
                    <a:pt x="938150" y="593766"/>
                  </a:cubicBezTo>
                  <a:cubicBezTo>
                    <a:pt x="963100" y="575054"/>
                    <a:pt x="1002193" y="549234"/>
                    <a:pt x="1021278" y="522514"/>
                  </a:cubicBezTo>
                  <a:cubicBezTo>
                    <a:pt x="1031567" y="508109"/>
                    <a:pt x="1031429" y="486346"/>
                    <a:pt x="1045028" y="475013"/>
                  </a:cubicBezTo>
                  <a:cubicBezTo>
                    <a:pt x="1057566" y="464564"/>
                    <a:pt x="1076488" y="466145"/>
                    <a:pt x="1092530" y="463137"/>
                  </a:cubicBezTo>
                  <a:cubicBezTo>
                    <a:pt x="1139862" y="454262"/>
                    <a:pt x="1187533" y="447304"/>
                    <a:pt x="1235034" y="439387"/>
                  </a:cubicBezTo>
                  <a:cubicBezTo>
                    <a:pt x="1246909" y="431470"/>
                    <a:pt x="1257120" y="411123"/>
                    <a:pt x="1270660" y="415636"/>
                  </a:cubicBezTo>
                  <a:cubicBezTo>
                    <a:pt x="1289437" y="421895"/>
                    <a:pt x="1286763" y="466391"/>
                    <a:pt x="1306286" y="463137"/>
                  </a:cubicBezTo>
                  <a:cubicBezTo>
                    <a:pt x="1329053" y="459343"/>
                    <a:pt x="1324386" y="418782"/>
                    <a:pt x="1341911" y="403761"/>
                  </a:cubicBezTo>
                  <a:cubicBezTo>
                    <a:pt x="1354303" y="393139"/>
                    <a:pt x="1373579" y="395844"/>
                    <a:pt x="1389413" y="391886"/>
                  </a:cubicBezTo>
                  <a:cubicBezTo>
                    <a:pt x="1401288" y="395844"/>
                    <a:pt x="1416188" y="394910"/>
                    <a:pt x="1425039" y="403761"/>
                  </a:cubicBezTo>
                  <a:cubicBezTo>
                    <a:pt x="1433890" y="412612"/>
                    <a:pt x="1431316" y="428191"/>
                    <a:pt x="1436914" y="439387"/>
                  </a:cubicBezTo>
                  <a:cubicBezTo>
                    <a:pt x="1451186" y="467932"/>
                    <a:pt x="1467995" y="495148"/>
                    <a:pt x="1484415" y="522514"/>
                  </a:cubicBezTo>
                  <a:cubicBezTo>
                    <a:pt x="1512678" y="569620"/>
                    <a:pt x="1514231" y="558395"/>
                    <a:pt x="1543792" y="617517"/>
                  </a:cubicBezTo>
                  <a:cubicBezTo>
                    <a:pt x="1549390" y="628713"/>
                    <a:pt x="1550736" y="641637"/>
                    <a:pt x="1555667" y="653143"/>
                  </a:cubicBezTo>
                  <a:cubicBezTo>
                    <a:pt x="1562640" y="669414"/>
                    <a:pt x="1572228" y="684467"/>
                    <a:pt x="1579418" y="700644"/>
                  </a:cubicBezTo>
                  <a:cubicBezTo>
                    <a:pt x="1598352" y="743246"/>
                    <a:pt x="1601986" y="756473"/>
                    <a:pt x="1615044" y="795647"/>
                  </a:cubicBezTo>
                  <a:cubicBezTo>
                    <a:pt x="1634836" y="779813"/>
                    <a:pt x="1657730" y="767220"/>
                    <a:pt x="1674421" y="748145"/>
                  </a:cubicBezTo>
                  <a:cubicBezTo>
                    <a:pt x="1686078" y="734822"/>
                    <a:pt x="1687549" y="714806"/>
                    <a:pt x="1698171" y="700644"/>
                  </a:cubicBezTo>
                  <a:cubicBezTo>
                    <a:pt x="1711607" y="682730"/>
                    <a:pt x="1731100" y="670145"/>
                    <a:pt x="1745673" y="653143"/>
                  </a:cubicBezTo>
                  <a:cubicBezTo>
                    <a:pt x="1754961" y="642307"/>
                    <a:pt x="1759331" y="627609"/>
                    <a:pt x="1769423" y="617517"/>
                  </a:cubicBezTo>
                  <a:cubicBezTo>
                    <a:pt x="1784152" y="602788"/>
                    <a:pt x="1832322" y="571625"/>
                    <a:pt x="1852550" y="558140"/>
                  </a:cubicBezTo>
                  <a:cubicBezTo>
                    <a:pt x="1864425" y="570015"/>
                    <a:pt x="1873594" y="585434"/>
                    <a:pt x="1888176" y="593766"/>
                  </a:cubicBezTo>
                  <a:cubicBezTo>
                    <a:pt x="1902347" y="601864"/>
                    <a:pt x="1919368" y="606245"/>
                    <a:pt x="1935678" y="605641"/>
                  </a:cubicBezTo>
                  <a:cubicBezTo>
                    <a:pt x="2027003" y="602259"/>
                    <a:pt x="2117766" y="589808"/>
                    <a:pt x="2208810" y="581891"/>
                  </a:cubicBezTo>
                  <a:cubicBezTo>
                    <a:pt x="2224644" y="585849"/>
                    <a:pt x="2243773" y="583318"/>
                    <a:pt x="2256311" y="593766"/>
                  </a:cubicBezTo>
                  <a:cubicBezTo>
                    <a:pt x="2269911" y="605099"/>
                    <a:pt x="2268729" y="627667"/>
                    <a:pt x="2280062" y="641267"/>
                  </a:cubicBezTo>
                  <a:cubicBezTo>
                    <a:pt x="2289199" y="652231"/>
                    <a:pt x="2303813" y="657101"/>
                    <a:pt x="2315688" y="665018"/>
                  </a:cubicBezTo>
                  <a:cubicBezTo>
                    <a:pt x="2395887" y="638286"/>
                    <a:pt x="2297167" y="669134"/>
                    <a:pt x="2422566" y="641267"/>
                  </a:cubicBezTo>
                  <a:cubicBezTo>
                    <a:pt x="2434786" y="638552"/>
                    <a:pt x="2446317" y="633350"/>
                    <a:pt x="2458192" y="629392"/>
                  </a:cubicBezTo>
                  <a:cubicBezTo>
                    <a:pt x="2467611" y="634101"/>
                    <a:pt x="2578366" y="687202"/>
                    <a:pt x="2588821" y="700644"/>
                  </a:cubicBezTo>
                  <a:cubicBezTo>
                    <a:pt x="2695356" y="837618"/>
                    <a:pt x="2547118" y="728260"/>
                    <a:pt x="2648197" y="795647"/>
                  </a:cubicBezTo>
                  <a:cubicBezTo>
                    <a:pt x="2652156" y="807522"/>
                    <a:pt x="2657834" y="818957"/>
                    <a:pt x="2660073" y="831273"/>
                  </a:cubicBezTo>
                  <a:cubicBezTo>
                    <a:pt x="2665782" y="862672"/>
                    <a:pt x="2653399" y="900306"/>
                    <a:pt x="2671948" y="926275"/>
                  </a:cubicBezTo>
                  <a:cubicBezTo>
                    <a:pt x="2681434" y="939556"/>
                    <a:pt x="2703445" y="917601"/>
                    <a:pt x="2719449" y="914400"/>
                  </a:cubicBezTo>
                  <a:cubicBezTo>
                    <a:pt x="2743060" y="909678"/>
                    <a:pt x="2766950" y="906483"/>
                    <a:pt x="2790701" y="902524"/>
                  </a:cubicBezTo>
                  <a:cubicBezTo>
                    <a:pt x="2794659" y="890649"/>
                    <a:pt x="2794562" y="876515"/>
                    <a:pt x="2802576" y="866899"/>
                  </a:cubicBezTo>
                  <a:cubicBezTo>
                    <a:pt x="2815247" y="851694"/>
                    <a:pt x="2835050" y="844154"/>
                    <a:pt x="2850078" y="831273"/>
                  </a:cubicBezTo>
                  <a:cubicBezTo>
                    <a:pt x="2862829" y="820343"/>
                    <a:pt x="2873829" y="807522"/>
                    <a:pt x="2885704" y="795647"/>
                  </a:cubicBezTo>
                  <a:cubicBezTo>
                    <a:pt x="2889662" y="783772"/>
                    <a:pt x="2894864" y="772241"/>
                    <a:pt x="2897579" y="760021"/>
                  </a:cubicBezTo>
                  <a:cubicBezTo>
                    <a:pt x="2902802" y="736516"/>
                    <a:pt x="2892428" y="705795"/>
                    <a:pt x="2909454" y="688769"/>
                  </a:cubicBezTo>
                  <a:cubicBezTo>
                    <a:pt x="2920995" y="677228"/>
                    <a:pt x="2941122" y="696686"/>
                    <a:pt x="2956956" y="700644"/>
                  </a:cubicBezTo>
                  <a:cubicBezTo>
                    <a:pt x="3038344" y="754903"/>
                    <a:pt x="2945085" y="709550"/>
                    <a:pt x="3028208" y="688769"/>
                  </a:cubicBezTo>
                  <a:cubicBezTo>
                    <a:pt x="3047789" y="683874"/>
                    <a:pt x="3067792" y="696686"/>
                    <a:pt x="3087584" y="700644"/>
                  </a:cubicBezTo>
                  <a:cubicBezTo>
                    <a:pt x="3107376" y="716478"/>
                    <a:pt x="3127886" y="731454"/>
                    <a:pt x="3146961" y="748145"/>
                  </a:cubicBezTo>
                  <a:cubicBezTo>
                    <a:pt x="3159600" y="759204"/>
                    <a:pt x="3168613" y="774455"/>
                    <a:pt x="3182587" y="783771"/>
                  </a:cubicBezTo>
                  <a:cubicBezTo>
                    <a:pt x="3193002" y="790715"/>
                    <a:pt x="3206338" y="791688"/>
                    <a:pt x="3218213" y="795647"/>
                  </a:cubicBezTo>
                  <a:cubicBezTo>
                    <a:pt x="3285506" y="783772"/>
                    <a:pt x="3351819" y="762866"/>
                    <a:pt x="3420093" y="760021"/>
                  </a:cubicBezTo>
                  <a:cubicBezTo>
                    <a:pt x="3448886" y="758821"/>
                    <a:pt x="3474795" y="788509"/>
                    <a:pt x="3503221" y="783771"/>
                  </a:cubicBezTo>
                  <a:cubicBezTo>
                    <a:pt x="3515568" y="781713"/>
                    <a:pt x="3495304" y="760020"/>
                    <a:pt x="3491345" y="748145"/>
                  </a:cubicBezTo>
                  <a:cubicBezTo>
                    <a:pt x="3547155" y="692335"/>
                    <a:pt x="3512997" y="721835"/>
                    <a:pt x="3598223" y="665018"/>
                  </a:cubicBezTo>
                  <a:cubicBezTo>
                    <a:pt x="3625383" y="646911"/>
                    <a:pt x="3661734" y="649856"/>
                    <a:pt x="3693226" y="641267"/>
                  </a:cubicBezTo>
                  <a:cubicBezTo>
                    <a:pt x="3705303" y="637973"/>
                    <a:pt x="3716977" y="633350"/>
                    <a:pt x="3728852" y="629392"/>
                  </a:cubicBezTo>
                  <a:cubicBezTo>
                    <a:pt x="3798034" y="675514"/>
                    <a:pt x="3737974" y="651335"/>
                    <a:pt x="3776353" y="593766"/>
                  </a:cubicBezTo>
                  <a:cubicBezTo>
                    <a:pt x="3783297" y="583351"/>
                    <a:pt x="3800104" y="585849"/>
                    <a:pt x="3811979" y="581891"/>
                  </a:cubicBezTo>
                  <a:cubicBezTo>
                    <a:pt x="3847605" y="585849"/>
                    <a:pt x="3885170" y="581516"/>
                    <a:pt x="3918857" y="593766"/>
                  </a:cubicBezTo>
                  <a:cubicBezTo>
                    <a:pt x="3932270" y="598643"/>
                    <a:pt x="3930505" y="621828"/>
                    <a:pt x="3942608" y="629392"/>
                  </a:cubicBezTo>
                  <a:cubicBezTo>
                    <a:pt x="3963838" y="642661"/>
                    <a:pt x="4013860" y="653143"/>
                    <a:pt x="4013860" y="653143"/>
                  </a:cubicBezTo>
                  <a:cubicBezTo>
                    <a:pt x="4054797" y="598560"/>
                    <a:pt x="4040635" y="623344"/>
                    <a:pt x="4061361" y="581891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62" name="35 Grupo"/>
            <p:cNvGrpSpPr/>
            <p:nvPr/>
          </p:nvGrpSpPr>
          <p:grpSpPr>
            <a:xfrm>
              <a:off x="5336758" y="4509120"/>
              <a:ext cx="2835642" cy="2516380"/>
              <a:chOff x="5408766" y="2780929"/>
              <a:chExt cx="2835642" cy="2516380"/>
            </a:xfrm>
          </p:grpSpPr>
          <p:cxnSp>
            <p:nvCxnSpPr>
              <p:cNvPr id="63" name="31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32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33 CuadroTexto"/>
              <p:cNvSpPr txBox="1"/>
              <p:nvPr/>
            </p:nvSpPr>
            <p:spPr>
              <a:xfrm>
                <a:off x="5962863" y="4941167"/>
                <a:ext cx="2182349" cy="35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66" name="34 CuadroTexto"/>
              <p:cNvSpPr txBox="1"/>
              <p:nvPr/>
            </p:nvSpPr>
            <p:spPr>
              <a:xfrm rot="16200000">
                <a:off x="4468634" y="3721061"/>
                <a:ext cx="2304256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 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B</a:t>
                </a:r>
                <a:endParaRPr lang="es-MX" sz="1400" dirty="0"/>
              </a:p>
            </p:txBody>
          </p:sp>
        </p:grpSp>
      </p:grpSp>
      <p:sp>
        <p:nvSpPr>
          <p:cNvPr id="52" name="51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32 Conector recto"/>
          <p:cNvCxnSpPr/>
          <p:nvPr/>
        </p:nvCxnSpPr>
        <p:spPr>
          <a:xfrm>
            <a:off x="2771800" y="4509120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5724128" y="4437112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5724128" y="4509120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34 Grupo"/>
          <p:cNvGrpSpPr/>
          <p:nvPr/>
        </p:nvGrpSpPr>
        <p:grpSpPr>
          <a:xfrm>
            <a:off x="6228184" y="3429000"/>
            <a:ext cx="2104807" cy="2160240"/>
            <a:chOff x="5413806" y="2490498"/>
            <a:chExt cx="2830602" cy="2904324"/>
          </a:xfrm>
        </p:grpSpPr>
        <p:cxnSp>
          <p:nvCxnSpPr>
            <p:cNvPr id="39" name="38 Conector recto de flecha"/>
            <p:cNvCxnSpPr/>
            <p:nvPr/>
          </p:nvCxnSpPr>
          <p:spPr>
            <a:xfrm>
              <a:off x="5940152" y="4797152"/>
              <a:ext cx="23042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 de flecha"/>
            <p:cNvCxnSpPr/>
            <p:nvPr/>
          </p:nvCxnSpPr>
          <p:spPr>
            <a:xfrm flipV="1">
              <a:off x="5940152" y="2996952"/>
              <a:ext cx="0" cy="1800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CuadroTexto"/>
            <p:cNvSpPr txBox="1"/>
            <p:nvPr/>
          </p:nvSpPr>
          <p:spPr>
            <a:xfrm>
              <a:off x="6333089" y="4910766"/>
              <a:ext cx="1008112" cy="413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/>
                <a:t>time</a:t>
              </a:r>
              <a:endParaRPr lang="es-MX" sz="1400" dirty="0"/>
            </a:p>
          </p:txBody>
        </p:sp>
        <p:sp>
          <p:nvSpPr>
            <p:cNvPr id="42" name="41 CuadroTexto"/>
            <p:cNvSpPr txBox="1"/>
            <p:nvPr/>
          </p:nvSpPr>
          <p:spPr>
            <a:xfrm rot="16200000">
              <a:off x="4168598" y="3735706"/>
              <a:ext cx="2904324" cy="41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err="1" smtClean="0"/>
                <a:t>Clock</a:t>
              </a:r>
              <a:r>
                <a:rPr lang="es-MX" sz="1400" dirty="0" smtClean="0"/>
                <a:t> A – </a:t>
              </a:r>
              <a:r>
                <a:rPr lang="es-MX" sz="1400" dirty="0" err="1" smtClean="0"/>
                <a:t>Clock</a:t>
              </a:r>
              <a:r>
                <a:rPr lang="es-MX" sz="1400" dirty="0" smtClean="0"/>
                <a:t> B ± u</a:t>
              </a:r>
              <a:endParaRPr lang="es-MX" sz="1400" dirty="0"/>
            </a:p>
          </p:txBody>
        </p:sp>
      </p:grpSp>
      <p:sp>
        <p:nvSpPr>
          <p:cNvPr id="45" name="44 Forma libre"/>
          <p:cNvSpPr/>
          <p:nvPr/>
        </p:nvSpPr>
        <p:spPr>
          <a:xfrm>
            <a:off x="6660232" y="3933056"/>
            <a:ext cx="1584176" cy="955114"/>
          </a:xfrm>
          <a:custGeom>
            <a:avLst/>
            <a:gdLst>
              <a:gd name="connsiteX0" fmla="*/ 0 w 5286693"/>
              <a:gd name="connsiteY0" fmla="*/ 98463 h 955114"/>
              <a:gd name="connsiteX1" fmla="*/ 95002 w 5286693"/>
              <a:gd name="connsiteY1" fmla="*/ 110339 h 955114"/>
              <a:gd name="connsiteX2" fmla="*/ 154379 w 5286693"/>
              <a:gd name="connsiteY2" fmla="*/ 122214 h 955114"/>
              <a:gd name="connsiteX3" fmla="*/ 201880 w 5286693"/>
              <a:gd name="connsiteY3" fmla="*/ 134089 h 955114"/>
              <a:gd name="connsiteX4" fmla="*/ 273132 w 5286693"/>
              <a:gd name="connsiteY4" fmla="*/ 157840 h 955114"/>
              <a:gd name="connsiteX5" fmla="*/ 320633 w 5286693"/>
              <a:gd name="connsiteY5" fmla="*/ 229092 h 955114"/>
              <a:gd name="connsiteX6" fmla="*/ 391885 w 5286693"/>
              <a:gd name="connsiteY6" fmla="*/ 181591 h 955114"/>
              <a:gd name="connsiteX7" fmla="*/ 451262 w 5286693"/>
              <a:gd name="connsiteY7" fmla="*/ 193466 h 955114"/>
              <a:gd name="connsiteX8" fmla="*/ 486888 w 5286693"/>
              <a:gd name="connsiteY8" fmla="*/ 205341 h 955114"/>
              <a:gd name="connsiteX9" fmla="*/ 581891 w 5286693"/>
              <a:gd name="connsiteY9" fmla="*/ 145965 h 955114"/>
              <a:gd name="connsiteX10" fmla="*/ 653142 w 5286693"/>
              <a:gd name="connsiteY10" fmla="*/ 157840 h 955114"/>
              <a:gd name="connsiteX11" fmla="*/ 676893 w 5286693"/>
              <a:gd name="connsiteY11" fmla="*/ 193466 h 955114"/>
              <a:gd name="connsiteX12" fmla="*/ 712519 w 5286693"/>
              <a:gd name="connsiteY12" fmla="*/ 229092 h 955114"/>
              <a:gd name="connsiteX13" fmla="*/ 771896 w 5286693"/>
              <a:gd name="connsiteY13" fmla="*/ 288469 h 955114"/>
              <a:gd name="connsiteX14" fmla="*/ 831272 w 5286693"/>
              <a:gd name="connsiteY14" fmla="*/ 371596 h 955114"/>
              <a:gd name="connsiteX15" fmla="*/ 902524 w 5286693"/>
              <a:gd name="connsiteY15" fmla="*/ 359721 h 955114"/>
              <a:gd name="connsiteX16" fmla="*/ 938150 w 5286693"/>
              <a:gd name="connsiteY16" fmla="*/ 347845 h 955114"/>
              <a:gd name="connsiteX17" fmla="*/ 973776 w 5286693"/>
              <a:gd name="connsiteY17" fmla="*/ 324095 h 955114"/>
              <a:gd name="connsiteX18" fmla="*/ 1009402 w 5286693"/>
              <a:gd name="connsiteY18" fmla="*/ 335970 h 955114"/>
              <a:gd name="connsiteX19" fmla="*/ 1045028 w 5286693"/>
              <a:gd name="connsiteY19" fmla="*/ 371596 h 955114"/>
              <a:gd name="connsiteX20" fmla="*/ 1092529 w 5286693"/>
              <a:gd name="connsiteY20" fmla="*/ 383471 h 955114"/>
              <a:gd name="connsiteX21" fmla="*/ 1104405 w 5286693"/>
              <a:gd name="connsiteY21" fmla="*/ 347845 h 955114"/>
              <a:gd name="connsiteX22" fmla="*/ 1175657 w 5286693"/>
              <a:gd name="connsiteY22" fmla="*/ 359721 h 955114"/>
              <a:gd name="connsiteX23" fmla="*/ 1211283 w 5286693"/>
              <a:gd name="connsiteY23" fmla="*/ 371596 h 955114"/>
              <a:gd name="connsiteX24" fmla="*/ 1246909 w 5286693"/>
              <a:gd name="connsiteY24" fmla="*/ 359721 h 955114"/>
              <a:gd name="connsiteX25" fmla="*/ 1294410 w 5286693"/>
              <a:gd name="connsiteY25" fmla="*/ 276593 h 955114"/>
              <a:gd name="connsiteX26" fmla="*/ 1341911 w 5286693"/>
              <a:gd name="connsiteY26" fmla="*/ 264718 h 955114"/>
              <a:gd name="connsiteX27" fmla="*/ 1436914 w 5286693"/>
              <a:gd name="connsiteY27" fmla="*/ 240967 h 955114"/>
              <a:gd name="connsiteX28" fmla="*/ 1472540 w 5286693"/>
              <a:gd name="connsiteY28" fmla="*/ 252843 h 955114"/>
              <a:gd name="connsiteX29" fmla="*/ 1579418 w 5286693"/>
              <a:gd name="connsiteY29" fmla="*/ 335970 h 955114"/>
              <a:gd name="connsiteX30" fmla="*/ 1603168 w 5286693"/>
              <a:gd name="connsiteY30" fmla="*/ 371596 h 955114"/>
              <a:gd name="connsiteX31" fmla="*/ 1638794 w 5286693"/>
              <a:gd name="connsiteY31" fmla="*/ 383471 h 955114"/>
              <a:gd name="connsiteX32" fmla="*/ 1721922 w 5286693"/>
              <a:gd name="connsiteY32" fmla="*/ 430973 h 955114"/>
              <a:gd name="connsiteX33" fmla="*/ 1793174 w 5286693"/>
              <a:gd name="connsiteY33" fmla="*/ 466599 h 955114"/>
              <a:gd name="connsiteX34" fmla="*/ 1805049 w 5286693"/>
              <a:gd name="connsiteY34" fmla="*/ 430973 h 955114"/>
              <a:gd name="connsiteX35" fmla="*/ 1852550 w 5286693"/>
              <a:gd name="connsiteY35" fmla="*/ 359721 h 955114"/>
              <a:gd name="connsiteX36" fmla="*/ 1876301 w 5286693"/>
              <a:gd name="connsiteY36" fmla="*/ 288469 h 955114"/>
              <a:gd name="connsiteX37" fmla="*/ 1947553 w 5286693"/>
              <a:gd name="connsiteY37" fmla="*/ 300344 h 955114"/>
              <a:gd name="connsiteX38" fmla="*/ 2042555 w 5286693"/>
              <a:gd name="connsiteY38" fmla="*/ 359721 h 955114"/>
              <a:gd name="connsiteX39" fmla="*/ 2054431 w 5286693"/>
              <a:gd name="connsiteY39" fmla="*/ 324095 h 955114"/>
              <a:gd name="connsiteX40" fmla="*/ 2066306 w 5286693"/>
              <a:gd name="connsiteY40" fmla="*/ 264718 h 955114"/>
              <a:gd name="connsiteX41" fmla="*/ 2137558 w 5286693"/>
              <a:gd name="connsiteY41" fmla="*/ 240967 h 955114"/>
              <a:gd name="connsiteX42" fmla="*/ 2149433 w 5286693"/>
              <a:gd name="connsiteY42" fmla="*/ 193466 h 955114"/>
              <a:gd name="connsiteX43" fmla="*/ 2315688 w 5286693"/>
              <a:gd name="connsiteY43" fmla="*/ 157840 h 955114"/>
              <a:gd name="connsiteX44" fmla="*/ 2410691 w 5286693"/>
              <a:gd name="connsiteY44" fmla="*/ 157840 h 955114"/>
              <a:gd name="connsiteX45" fmla="*/ 2446316 w 5286693"/>
              <a:gd name="connsiteY45" fmla="*/ 110339 h 955114"/>
              <a:gd name="connsiteX46" fmla="*/ 2505693 w 5286693"/>
              <a:gd name="connsiteY46" fmla="*/ 50962 h 955114"/>
              <a:gd name="connsiteX47" fmla="*/ 2529444 w 5286693"/>
              <a:gd name="connsiteY47" fmla="*/ 3461 h 955114"/>
              <a:gd name="connsiteX48" fmla="*/ 2553194 w 5286693"/>
              <a:gd name="connsiteY48" fmla="*/ 39087 h 955114"/>
              <a:gd name="connsiteX49" fmla="*/ 2565070 w 5286693"/>
              <a:gd name="connsiteY49" fmla="*/ 134089 h 955114"/>
              <a:gd name="connsiteX50" fmla="*/ 2576945 w 5286693"/>
              <a:gd name="connsiteY50" fmla="*/ 86588 h 955114"/>
              <a:gd name="connsiteX51" fmla="*/ 2624446 w 5286693"/>
              <a:gd name="connsiteY51" fmla="*/ 98463 h 955114"/>
              <a:gd name="connsiteX52" fmla="*/ 2660072 w 5286693"/>
              <a:gd name="connsiteY52" fmla="*/ 169715 h 955114"/>
              <a:gd name="connsiteX53" fmla="*/ 2683823 w 5286693"/>
              <a:gd name="connsiteY53" fmla="*/ 205341 h 955114"/>
              <a:gd name="connsiteX54" fmla="*/ 2778826 w 5286693"/>
              <a:gd name="connsiteY54" fmla="*/ 217217 h 955114"/>
              <a:gd name="connsiteX55" fmla="*/ 2838202 w 5286693"/>
              <a:gd name="connsiteY55" fmla="*/ 240967 h 955114"/>
              <a:gd name="connsiteX56" fmla="*/ 2909454 w 5286693"/>
              <a:gd name="connsiteY56" fmla="*/ 288469 h 955114"/>
              <a:gd name="connsiteX57" fmla="*/ 3004457 w 5286693"/>
              <a:gd name="connsiteY57" fmla="*/ 276593 h 955114"/>
              <a:gd name="connsiteX58" fmla="*/ 3028207 w 5286693"/>
              <a:gd name="connsiteY58" fmla="*/ 312219 h 955114"/>
              <a:gd name="connsiteX59" fmla="*/ 3075709 w 5286693"/>
              <a:gd name="connsiteY59" fmla="*/ 383471 h 955114"/>
              <a:gd name="connsiteX60" fmla="*/ 3087584 w 5286693"/>
              <a:gd name="connsiteY60" fmla="*/ 430973 h 955114"/>
              <a:gd name="connsiteX61" fmla="*/ 3099459 w 5286693"/>
              <a:gd name="connsiteY61" fmla="*/ 466599 h 955114"/>
              <a:gd name="connsiteX62" fmla="*/ 3230088 w 5286693"/>
              <a:gd name="connsiteY62" fmla="*/ 502225 h 955114"/>
              <a:gd name="connsiteX63" fmla="*/ 3265714 w 5286693"/>
              <a:gd name="connsiteY63" fmla="*/ 537851 h 955114"/>
              <a:gd name="connsiteX64" fmla="*/ 3277589 w 5286693"/>
              <a:gd name="connsiteY64" fmla="*/ 573476 h 955114"/>
              <a:gd name="connsiteX65" fmla="*/ 3360716 w 5286693"/>
              <a:gd name="connsiteY65" fmla="*/ 609102 h 955114"/>
              <a:gd name="connsiteX66" fmla="*/ 3408218 w 5286693"/>
              <a:gd name="connsiteY66" fmla="*/ 656604 h 955114"/>
              <a:gd name="connsiteX67" fmla="*/ 3443844 w 5286693"/>
              <a:gd name="connsiteY67" fmla="*/ 692230 h 955114"/>
              <a:gd name="connsiteX68" fmla="*/ 3503220 w 5286693"/>
              <a:gd name="connsiteY68" fmla="*/ 739731 h 955114"/>
              <a:gd name="connsiteX69" fmla="*/ 3538846 w 5286693"/>
              <a:gd name="connsiteY69" fmla="*/ 715980 h 955114"/>
              <a:gd name="connsiteX70" fmla="*/ 3633849 w 5286693"/>
              <a:gd name="connsiteY70" fmla="*/ 763482 h 955114"/>
              <a:gd name="connsiteX71" fmla="*/ 3669475 w 5286693"/>
              <a:gd name="connsiteY71" fmla="*/ 775357 h 955114"/>
              <a:gd name="connsiteX72" fmla="*/ 3823854 w 5286693"/>
              <a:gd name="connsiteY72" fmla="*/ 787232 h 955114"/>
              <a:gd name="connsiteX73" fmla="*/ 3906981 w 5286693"/>
              <a:gd name="connsiteY73" fmla="*/ 846609 h 955114"/>
              <a:gd name="connsiteX74" fmla="*/ 3918857 w 5286693"/>
              <a:gd name="connsiteY74" fmla="*/ 799108 h 955114"/>
              <a:gd name="connsiteX75" fmla="*/ 3954483 w 5286693"/>
              <a:gd name="connsiteY75" fmla="*/ 810983 h 955114"/>
              <a:gd name="connsiteX76" fmla="*/ 4037610 w 5286693"/>
              <a:gd name="connsiteY76" fmla="*/ 763482 h 955114"/>
              <a:gd name="connsiteX77" fmla="*/ 4251366 w 5286693"/>
              <a:gd name="connsiteY77" fmla="*/ 775357 h 955114"/>
              <a:gd name="connsiteX78" fmla="*/ 4286992 w 5286693"/>
              <a:gd name="connsiteY78" fmla="*/ 751606 h 955114"/>
              <a:gd name="connsiteX79" fmla="*/ 4346368 w 5286693"/>
              <a:gd name="connsiteY79" fmla="*/ 739731 h 955114"/>
              <a:gd name="connsiteX80" fmla="*/ 4405745 w 5286693"/>
              <a:gd name="connsiteY80" fmla="*/ 632853 h 955114"/>
              <a:gd name="connsiteX81" fmla="*/ 4441371 w 5286693"/>
              <a:gd name="connsiteY81" fmla="*/ 609102 h 955114"/>
              <a:gd name="connsiteX82" fmla="*/ 4465122 w 5286693"/>
              <a:gd name="connsiteY82" fmla="*/ 644728 h 955114"/>
              <a:gd name="connsiteX83" fmla="*/ 4667002 w 5286693"/>
              <a:gd name="connsiteY83" fmla="*/ 620978 h 955114"/>
              <a:gd name="connsiteX84" fmla="*/ 4714503 w 5286693"/>
              <a:gd name="connsiteY84" fmla="*/ 644728 h 955114"/>
              <a:gd name="connsiteX85" fmla="*/ 4773880 w 5286693"/>
              <a:gd name="connsiteY85" fmla="*/ 597227 h 955114"/>
              <a:gd name="connsiteX86" fmla="*/ 4785755 w 5286693"/>
              <a:gd name="connsiteY86" fmla="*/ 561601 h 955114"/>
              <a:gd name="connsiteX87" fmla="*/ 4880758 w 5286693"/>
              <a:gd name="connsiteY87" fmla="*/ 502225 h 955114"/>
              <a:gd name="connsiteX88" fmla="*/ 4952010 w 5286693"/>
              <a:gd name="connsiteY88" fmla="*/ 407222 h 955114"/>
              <a:gd name="connsiteX89" fmla="*/ 4999511 w 5286693"/>
              <a:gd name="connsiteY89" fmla="*/ 359721 h 955114"/>
              <a:gd name="connsiteX90" fmla="*/ 5058888 w 5286693"/>
              <a:gd name="connsiteY90" fmla="*/ 371596 h 955114"/>
              <a:gd name="connsiteX91" fmla="*/ 5094514 w 5286693"/>
              <a:gd name="connsiteY91" fmla="*/ 383471 h 955114"/>
              <a:gd name="connsiteX92" fmla="*/ 5213267 w 5286693"/>
              <a:gd name="connsiteY92" fmla="*/ 347845 h 95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286693" h="955114">
                <a:moveTo>
                  <a:pt x="0" y="98463"/>
                </a:moveTo>
                <a:cubicBezTo>
                  <a:pt x="31667" y="102422"/>
                  <a:pt x="65371" y="98486"/>
                  <a:pt x="95002" y="110339"/>
                </a:cubicBezTo>
                <a:cubicBezTo>
                  <a:pt x="159326" y="136069"/>
                  <a:pt x="74221" y="175653"/>
                  <a:pt x="154379" y="122214"/>
                </a:cubicBezTo>
                <a:cubicBezTo>
                  <a:pt x="170213" y="126172"/>
                  <a:pt x="186247" y="129399"/>
                  <a:pt x="201880" y="134089"/>
                </a:cubicBezTo>
                <a:cubicBezTo>
                  <a:pt x="225860" y="141283"/>
                  <a:pt x="273132" y="157840"/>
                  <a:pt x="273132" y="157840"/>
                </a:cubicBezTo>
                <a:cubicBezTo>
                  <a:pt x="278478" y="173879"/>
                  <a:pt x="292040" y="232269"/>
                  <a:pt x="320633" y="229092"/>
                </a:cubicBezTo>
                <a:cubicBezTo>
                  <a:pt x="349003" y="225940"/>
                  <a:pt x="391885" y="181591"/>
                  <a:pt x="391885" y="181591"/>
                </a:cubicBezTo>
                <a:cubicBezTo>
                  <a:pt x="411677" y="185549"/>
                  <a:pt x="431680" y="188571"/>
                  <a:pt x="451262" y="193466"/>
                </a:cubicBezTo>
                <a:cubicBezTo>
                  <a:pt x="463406" y="196502"/>
                  <a:pt x="474496" y="207111"/>
                  <a:pt x="486888" y="205341"/>
                </a:cubicBezTo>
                <a:cubicBezTo>
                  <a:pt x="513737" y="201506"/>
                  <a:pt x="563110" y="160051"/>
                  <a:pt x="581891" y="145965"/>
                </a:cubicBezTo>
                <a:cubicBezTo>
                  <a:pt x="605641" y="149923"/>
                  <a:pt x="631606" y="147072"/>
                  <a:pt x="653142" y="157840"/>
                </a:cubicBezTo>
                <a:cubicBezTo>
                  <a:pt x="665908" y="164223"/>
                  <a:pt x="667756" y="182502"/>
                  <a:pt x="676893" y="193466"/>
                </a:cubicBezTo>
                <a:cubicBezTo>
                  <a:pt x="687644" y="206368"/>
                  <a:pt x="701768" y="216190"/>
                  <a:pt x="712519" y="229092"/>
                </a:cubicBezTo>
                <a:cubicBezTo>
                  <a:pt x="762000" y="288469"/>
                  <a:pt x="706582" y="244926"/>
                  <a:pt x="771896" y="288469"/>
                </a:cubicBezTo>
                <a:cubicBezTo>
                  <a:pt x="779313" y="299594"/>
                  <a:pt x="824958" y="369491"/>
                  <a:pt x="831272" y="371596"/>
                </a:cubicBezTo>
                <a:cubicBezTo>
                  <a:pt x="854115" y="379210"/>
                  <a:pt x="878773" y="363679"/>
                  <a:pt x="902524" y="359721"/>
                </a:cubicBezTo>
                <a:cubicBezTo>
                  <a:pt x="914399" y="355762"/>
                  <a:pt x="926954" y="353443"/>
                  <a:pt x="938150" y="347845"/>
                </a:cubicBezTo>
                <a:cubicBezTo>
                  <a:pt x="950915" y="341462"/>
                  <a:pt x="959698" y="326441"/>
                  <a:pt x="973776" y="324095"/>
                </a:cubicBezTo>
                <a:cubicBezTo>
                  <a:pt x="986123" y="322037"/>
                  <a:pt x="997527" y="332012"/>
                  <a:pt x="1009402" y="335970"/>
                </a:cubicBezTo>
                <a:cubicBezTo>
                  <a:pt x="1021277" y="347845"/>
                  <a:pt x="1035712" y="357622"/>
                  <a:pt x="1045028" y="371596"/>
                </a:cubicBezTo>
                <a:cubicBezTo>
                  <a:pt x="1072762" y="413198"/>
                  <a:pt x="1033551" y="422790"/>
                  <a:pt x="1092529" y="383471"/>
                </a:cubicBezTo>
                <a:cubicBezTo>
                  <a:pt x="1096488" y="371596"/>
                  <a:pt x="1095554" y="356696"/>
                  <a:pt x="1104405" y="347845"/>
                </a:cubicBezTo>
                <a:cubicBezTo>
                  <a:pt x="1136207" y="316044"/>
                  <a:pt x="1149414" y="346600"/>
                  <a:pt x="1175657" y="359721"/>
                </a:cubicBezTo>
                <a:cubicBezTo>
                  <a:pt x="1186853" y="365319"/>
                  <a:pt x="1199408" y="367638"/>
                  <a:pt x="1211283" y="371596"/>
                </a:cubicBezTo>
                <a:cubicBezTo>
                  <a:pt x="1223158" y="367638"/>
                  <a:pt x="1238058" y="368572"/>
                  <a:pt x="1246909" y="359721"/>
                </a:cubicBezTo>
                <a:cubicBezTo>
                  <a:pt x="1263350" y="343280"/>
                  <a:pt x="1271878" y="291614"/>
                  <a:pt x="1294410" y="276593"/>
                </a:cubicBezTo>
                <a:cubicBezTo>
                  <a:pt x="1307990" y="267540"/>
                  <a:pt x="1325979" y="268258"/>
                  <a:pt x="1341911" y="264718"/>
                </a:cubicBezTo>
                <a:cubicBezTo>
                  <a:pt x="1427890" y="245612"/>
                  <a:pt x="1373254" y="262188"/>
                  <a:pt x="1436914" y="240967"/>
                </a:cubicBezTo>
                <a:cubicBezTo>
                  <a:pt x="1448789" y="244926"/>
                  <a:pt x="1461598" y="246764"/>
                  <a:pt x="1472540" y="252843"/>
                </a:cubicBezTo>
                <a:cubicBezTo>
                  <a:pt x="1513632" y="275672"/>
                  <a:pt x="1549574" y="300156"/>
                  <a:pt x="1579418" y="335970"/>
                </a:cubicBezTo>
                <a:cubicBezTo>
                  <a:pt x="1588555" y="346934"/>
                  <a:pt x="1592023" y="362680"/>
                  <a:pt x="1603168" y="371596"/>
                </a:cubicBezTo>
                <a:cubicBezTo>
                  <a:pt x="1612943" y="379416"/>
                  <a:pt x="1627288" y="378540"/>
                  <a:pt x="1638794" y="383471"/>
                </a:cubicBezTo>
                <a:cubicBezTo>
                  <a:pt x="1680981" y="401551"/>
                  <a:pt x="1686143" y="407120"/>
                  <a:pt x="1721922" y="430973"/>
                </a:cubicBezTo>
                <a:cubicBezTo>
                  <a:pt x="1739192" y="465513"/>
                  <a:pt x="1741202" y="508176"/>
                  <a:pt x="1793174" y="466599"/>
                </a:cubicBezTo>
                <a:cubicBezTo>
                  <a:pt x="1802949" y="458779"/>
                  <a:pt x="1798970" y="441915"/>
                  <a:pt x="1805049" y="430973"/>
                </a:cubicBezTo>
                <a:cubicBezTo>
                  <a:pt x="1818911" y="406020"/>
                  <a:pt x="1836716" y="383472"/>
                  <a:pt x="1852550" y="359721"/>
                </a:cubicBezTo>
                <a:cubicBezTo>
                  <a:pt x="1866437" y="338890"/>
                  <a:pt x="1876301" y="288469"/>
                  <a:pt x="1876301" y="288469"/>
                </a:cubicBezTo>
                <a:cubicBezTo>
                  <a:pt x="1900052" y="292427"/>
                  <a:pt x="1924924" y="292115"/>
                  <a:pt x="1947553" y="300344"/>
                </a:cubicBezTo>
                <a:cubicBezTo>
                  <a:pt x="1963308" y="306073"/>
                  <a:pt x="2022265" y="346194"/>
                  <a:pt x="2042555" y="359721"/>
                </a:cubicBezTo>
                <a:cubicBezTo>
                  <a:pt x="2046514" y="347846"/>
                  <a:pt x="2051395" y="336239"/>
                  <a:pt x="2054431" y="324095"/>
                </a:cubicBezTo>
                <a:cubicBezTo>
                  <a:pt x="2059326" y="304513"/>
                  <a:pt x="2052034" y="278991"/>
                  <a:pt x="2066306" y="264718"/>
                </a:cubicBezTo>
                <a:cubicBezTo>
                  <a:pt x="2084009" y="247015"/>
                  <a:pt x="2137558" y="240967"/>
                  <a:pt x="2137558" y="240967"/>
                </a:cubicBezTo>
                <a:cubicBezTo>
                  <a:pt x="2141516" y="225133"/>
                  <a:pt x="2140380" y="207046"/>
                  <a:pt x="2149433" y="193466"/>
                </a:cubicBezTo>
                <a:cubicBezTo>
                  <a:pt x="2178855" y="149333"/>
                  <a:pt x="2301296" y="159148"/>
                  <a:pt x="2315688" y="157840"/>
                </a:cubicBezTo>
                <a:cubicBezTo>
                  <a:pt x="2412113" y="61415"/>
                  <a:pt x="2275783" y="174703"/>
                  <a:pt x="2410691" y="157840"/>
                </a:cubicBezTo>
                <a:cubicBezTo>
                  <a:pt x="2430330" y="155385"/>
                  <a:pt x="2434812" y="126444"/>
                  <a:pt x="2446316" y="110339"/>
                </a:cubicBezTo>
                <a:cubicBezTo>
                  <a:pt x="2482301" y="59960"/>
                  <a:pt x="2453875" y="85508"/>
                  <a:pt x="2505693" y="50962"/>
                </a:cubicBezTo>
                <a:cubicBezTo>
                  <a:pt x="2513610" y="35128"/>
                  <a:pt x="2512270" y="7754"/>
                  <a:pt x="2529444" y="3461"/>
                </a:cubicBezTo>
                <a:cubicBezTo>
                  <a:pt x="2543290" y="0"/>
                  <a:pt x="2549439" y="25318"/>
                  <a:pt x="2553194" y="39087"/>
                </a:cubicBezTo>
                <a:cubicBezTo>
                  <a:pt x="2561591" y="69876"/>
                  <a:pt x="2561111" y="102422"/>
                  <a:pt x="2565070" y="134089"/>
                </a:cubicBezTo>
                <a:cubicBezTo>
                  <a:pt x="2569028" y="118255"/>
                  <a:pt x="2567892" y="100168"/>
                  <a:pt x="2576945" y="86588"/>
                </a:cubicBezTo>
                <a:cubicBezTo>
                  <a:pt x="2616492" y="27268"/>
                  <a:pt x="2613753" y="74405"/>
                  <a:pt x="2624446" y="98463"/>
                </a:cubicBezTo>
                <a:cubicBezTo>
                  <a:pt x="2635231" y="122728"/>
                  <a:pt x="2647176" y="146503"/>
                  <a:pt x="2660072" y="169715"/>
                </a:cubicBezTo>
                <a:cubicBezTo>
                  <a:pt x="2667003" y="182191"/>
                  <a:pt x="2670571" y="200040"/>
                  <a:pt x="2683823" y="205341"/>
                </a:cubicBezTo>
                <a:cubicBezTo>
                  <a:pt x="2713454" y="217194"/>
                  <a:pt x="2747158" y="213258"/>
                  <a:pt x="2778826" y="217217"/>
                </a:cubicBezTo>
                <a:cubicBezTo>
                  <a:pt x="2798618" y="225134"/>
                  <a:pt x="2819488" y="230759"/>
                  <a:pt x="2838202" y="240967"/>
                </a:cubicBezTo>
                <a:cubicBezTo>
                  <a:pt x="2863261" y="254636"/>
                  <a:pt x="2909454" y="288469"/>
                  <a:pt x="2909454" y="288469"/>
                </a:cubicBezTo>
                <a:cubicBezTo>
                  <a:pt x="2946499" y="269946"/>
                  <a:pt x="2962880" y="248875"/>
                  <a:pt x="3004457" y="276593"/>
                </a:cubicBezTo>
                <a:cubicBezTo>
                  <a:pt x="3016332" y="284510"/>
                  <a:pt x="3020290" y="300344"/>
                  <a:pt x="3028207" y="312219"/>
                </a:cubicBezTo>
                <a:cubicBezTo>
                  <a:pt x="3062304" y="448600"/>
                  <a:pt x="3010099" y="285055"/>
                  <a:pt x="3075709" y="383471"/>
                </a:cubicBezTo>
                <a:cubicBezTo>
                  <a:pt x="3084762" y="397051"/>
                  <a:pt x="3083100" y="415280"/>
                  <a:pt x="3087584" y="430973"/>
                </a:cubicBezTo>
                <a:cubicBezTo>
                  <a:pt x="3091023" y="443009"/>
                  <a:pt x="3089273" y="459323"/>
                  <a:pt x="3099459" y="466599"/>
                </a:cubicBezTo>
                <a:cubicBezTo>
                  <a:pt x="3122893" y="483338"/>
                  <a:pt x="3200152" y="496238"/>
                  <a:pt x="3230088" y="502225"/>
                </a:cubicBezTo>
                <a:cubicBezTo>
                  <a:pt x="3241963" y="514100"/>
                  <a:pt x="3256398" y="523877"/>
                  <a:pt x="3265714" y="537851"/>
                </a:cubicBezTo>
                <a:cubicBezTo>
                  <a:pt x="3272657" y="548266"/>
                  <a:pt x="3269769" y="563702"/>
                  <a:pt x="3277589" y="573476"/>
                </a:cubicBezTo>
                <a:cubicBezTo>
                  <a:pt x="3298092" y="599105"/>
                  <a:pt x="3332191" y="601971"/>
                  <a:pt x="3360716" y="609102"/>
                </a:cubicBezTo>
                <a:cubicBezTo>
                  <a:pt x="3383337" y="676961"/>
                  <a:pt x="3353930" y="620412"/>
                  <a:pt x="3408218" y="656604"/>
                </a:cubicBezTo>
                <a:cubicBezTo>
                  <a:pt x="3422192" y="665920"/>
                  <a:pt x="3431205" y="681171"/>
                  <a:pt x="3443844" y="692230"/>
                </a:cubicBezTo>
                <a:cubicBezTo>
                  <a:pt x="3462919" y="708921"/>
                  <a:pt x="3483428" y="723897"/>
                  <a:pt x="3503220" y="739731"/>
                </a:cubicBezTo>
                <a:cubicBezTo>
                  <a:pt x="3515095" y="731814"/>
                  <a:pt x="3524717" y="717998"/>
                  <a:pt x="3538846" y="715980"/>
                </a:cubicBezTo>
                <a:cubicBezTo>
                  <a:pt x="3581347" y="709909"/>
                  <a:pt x="3602640" y="745648"/>
                  <a:pt x="3633849" y="763482"/>
                </a:cubicBezTo>
                <a:cubicBezTo>
                  <a:pt x="3644717" y="769692"/>
                  <a:pt x="3657054" y="773804"/>
                  <a:pt x="3669475" y="775357"/>
                </a:cubicBezTo>
                <a:cubicBezTo>
                  <a:pt x="3720688" y="781758"/>
                  <a:pt x="3772394" y="783274"/>
                  <a:pt x="3823854" y="787232"/>
                </a:cubicBezTo>
                <a:cubicBezTo>
                  <a:pt x="3884422" y="908369"/>
                  <a:pt x="3870813" y="955114"/>
                  <a:pt x="3906981" y="846609"/>
                </a:cubicBezTo>
                <a:cubicBezTo>
                  <a:pt x="3912142" y="831126"/>
                  <a:pt x="3914898" y="814942"/>
                  <a:pt x="3918857" y="799108"/>
                </a:cubicBezTo>
                <a:cubicBezTo>
                  <a:pt x="3930732" y="803066"/>
                  <a:pt x="3942091" y="812753"/>
                  <a:pt x="3954483" y="810983"/>
                </a:cubicBezTo>
                <a:cubicBezTo>
                  <a:pt x="3973656" y="808244"/>
                  <a:pt x="4020385" y="774965"/>
                  <a:pt x="4037610" y="763482"/>
                </a:cubicBezTo>
                <a:cubicBezTo>
                  <a:pt x="4203865" y="791190"/>
                  <a:pt x="4132613" y="795149"/>
                  <a:pt x="4251366" y="775357"/>
                </a:cubicBezTo>
                <a:cubicBezTo>
                  <a:pt x="4263241" y="767440"/>
                  <a:pt x="4273628" y="756617"/>
                  <a:pt x="4286992" y="751606"/>
                </a:cubicBezTo>
                <a:cubicBezTo>
                  <a:pt x="4305891" y="744519"/>
                  <a:pt x="4332096" y="754003"/>
                  <a:pt x="4346368" y="739731"/>
                </a:cubicBezTo>
                <a:cubicBezTo>
                  <a:pt x="4375186" y="710913"/>
                  <a:pt x="4381774" y="665813"/>
                  <a:pt x="4405745" y="632853"/>
                </a:cubicBezTo>
                <a:cubicBezTo>
                  <a:pt x="4414140" y="621310"/>
                  <a:pt x="4429496" y="617019"/>
                  <a:pt x="4441371" y="609102"/>
                </a:cubicBezTo>
                <a:cubicBezTo>
                  <a:pt x="4449288" y="620977"/>
                  <a:pt x="4451016" y="642558"/>
                  <a:pt x="4465122" y="644728"/>
                </a:cubicBezTo>
                <a:cubicBezTo>
                  <a:pt x="4501665" y="650350"/>
                  <a:pt x="4617642" y="629204"/>
                  <a:pt x="4667002" y="620978"/>
                </a:cubicBezTo>
                <a:cubicBezTo>
                  <a:pt x="4796678" y="534526"/>
                  <a:pt x="4607147" y="644728"/>
                  <a:pt x="4714503" y="644728"/>
                </a:cubicBezTo>
                <a:cubicBezTo>
                  <a:pt x="4739849" y="644728"/>
                  <a:pt x="4754088" y="613061"/>
                  <a:pt x="4773880" y="597227"/>
                </a:cubicBezTo>
                <a:cubicBezTo>
                  <a:pt x="4777838" y="585352"/>
                  <a:pt x="4777741" y="571217"/>
                  <a:pt x="4785755" y="561601"/>
                </a:cubicBezTo>
                <a:cubicBezTo>
                  <a:pt x="4807778" y="535174"/>
                  <a:pt x="4851010" y="517099"/>
                  <a:pt x="4880758" y="502225"/>
                </a:cubicBezTo>
                <a:cubicBezTo>
                  <a:pt x="4975650" y="407333"/>
                  <a:pt x="4848722" y="540022"/>
                  <a:pt x="4952010" y="407222"/>
                </a:cubicBezTo>
                <a:cubicBezTo>
                  <a:pt x="4965757" y="389547"/>
                  <a:pt x="4983677" y="375555"/>
                  <a:pt x="4999511" y="359721"/>
                </a:cubicBezTo>
                <a:cubicBezTo>
                  <a:pt x="5019303" y="363679"/>
                  <a:pt x="5039306" y="366701"/>
                  <a:pt x="5058888" y="371596"/>
                </a:cubicBezTo>
                <a:cubicBezTo>
                  <a:pt x="5071032" y="374632"/>
                  <a:pt x="5082294" y="386186"/>
                  <a:pt x="5094514" y="383471"/>
                </a:cubicBezTo>
                <a:cubicBezTo>
                  <a:pt x="5286693" y="340764"/>
                  <a:pt x="5075550" y="347845"/>
                  <a:pt x="5213267" y="34784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CuadroTexto"/>
          <p:cNvSpPr txBox="1"/>
          <p:nvPr/>
        </p:nvSpPr>
        <p:spPr>
          <a:xfrm>
            <a:off x="1115616" y="587727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(Clock A – S) – (Clock B – S) = (Clock A – Clock B) + 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SA</a:t>
            </a:r>
            <a:r>
              <a:rPr lang="en-US" dirty="0" smtClean="0"/>
              <a:t> –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SB</a:t>
            </a:r>
            <a:r>
              <a:rPr lang="en-US" dirty="0" smtClean="0"/>
              <a:t>)</a:t>
            </a:r>
          </a:p>
          <a:p>
            <a:endParaRPr lang="es-MX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3096339" cy="23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28 Grupo"/>
          <p:cNvGrpSpPr/>
          <p:nvPr/>
        </p:nvGrpSpPr>
        <p:grpSpPr>
          <a:xfrm>
            <a:off x="3419872" y="3429000"/>
            <a:ext cx="2058404" cy="2174652"/>
            <a:chOff x="5336758" y="4509120"/>
            <a:chExt cx="2835642" cy="2516380"/>
          </a:xfrm>
        </p:grpSpPr>
        <p:sp>
          <p:nvSpPr>
            <p:cNvPr id="32" name="29 Forma libre"/>
            <p:cNvSpPr/>
            <p:nvPr/>
          </p:nvSpPr>
          <p:spPr>
            <a:xfrm>
              <a:off x="6012161" y="5204320"/>
              <a:ext cx="1873220" cy="1108452"/>
            </a:xfrm>
            <a:custGeom>
              <a:avLst/>
              <a:gdLst>
                <a:gd name="connsiteX0" fmla="*/ 0 w 4061361"/>
                <a:gd name="connsiteY0" fmla="*/ 0 h 939556"/>
                <a:gd name="connsiteX1" fmla="*/ 71252 w 4061361"/>
                <a:gd name="connsiteY1" fmla="*/ 35626 h 939556"/>
                <a:gd name="connsiteX2" fmla="*/ 213756 w 4061361"/>
                <a:gd name="connsiteY2" fmla="*/ 71252 h 939556"/>
                <a:gd name="connsiteX3" fmla="*/ 225631 w 4061361"/>
                <a:gd name="connsiteY3" fmla="*/ 106878 h 939556"/>
                <a:gd name="connsiteX4" fmla="*/ 261257 w 4061361"/>
                <a:gd name="connsiteY4" fmla="*/ 95002 h 939556"/>
                <a:gd name="connsiteX5" fmla="*/ 320634 w 4061361"/>
                <a:gd name="connsiteY5" fmla="*/ 106878 h 939556"/>
                <a:gd name="connsiteX6" fmla="*/ 427511 w 4061361"/>
                <a:gd name="connsiteY6" fmla="*/ 166254 h 939556"/>
                <a:gd name="connsiteX7" fmla="*/ 463137 w 4061361"/>
                <a:gd name="connsiteY7" fmla="*/ 190005 h 939556"/>
                <a:gd name="connsiteX8" fmla="*/ 510639 w 4061361"/>
                <a:gd name="connsiteY8" fmla="*/ 178130 h 939556"/>
                <a:gd name="connsiteX9" fmla="*/ 546265 w 4061361"/>
                <a:gd name="connsiteY9" fmla="*/ 190005 h 939556"/>
                <a:gd name="connsiteX10" fmla="*/ 593766 w 4061361"/>
                <a:gd name="connsiteY10" fmla="*/ 261257 h 939556"/>
                <a:gd name="connsiteX11" fmla="*/ 617517 w 4061361"/>
                <a:gd name="connsiteY11" fmla="*/ 296883 h 939556"/>
                <a:gd name="connsiteX12" fmla="*/ 688769 w 4061361"/>
                <a:gd name="connsiteY12" fmla="*/ 332509 h 939556"/>
                <a:gd name="connsiteX13" fmla="*/ 760021 w 4061361"/>
                <a:gd name="connsiteY13" fmla="*/ 296883 h 939556"/>
                <a:gd name="connsiteX14" fmla="*/ 795647 w 4061361"/>
                <a:gd name="connsiteY14" fmla="*/ 285008 h 939556"/>
                <a:gd name="connsiteX15" fmla="*/ 807522 w 4061361"/>
                <a:gd name="connsiteY15" fmla="*/ 320634 h 939556"/>
                <a:gd name="connsiteX16" fmla="*/ 831273 w 4061361"/>
                <a:gd name="connsiteY16" fmla="*/ 380010 h 939556"/>
                <a:gd name="connsiteX17" fmla="*/ 855023 w 4061361"/>
                <a:gd name="connsiteY17" fmla="*/ 415636 h 939556"/>
                <a:gd name="connsiteX18" fmla="*/ 866899 w 4061361"/>
                <a:gd name="connsiteY18" fmla="*/ 451262 h 939556"/>
                <a:gd name="connsiteX19" fmla="*/ 890649 w 4061361"/>
                <a:gd name="connsiteY19" fmla="*/ 486888 h 939556"/>
                <a:gd name="connsiteX20" fmla="*/ 938150 w 4061361"/>
                <a:gd name="connsiteY20" fmla="*/ 593766 h 939556"/>
                <a:gd name="connsiteX21" fmla="*/ 1021278 w 4061361"/>
                <a:gd name="connsiteY21" fmla="*/ 522514 h 939556"/>
                <a:gd name="connsiteX22" fmla="*/ 1045028 w 4061361"/>
                <a:gd name="connsiteY22" fmla="*/ 475013 h 939556"/>
                <a:gd name="connsiteX23" fmla="*/ 1092530 w 4061361"/>
                <a:gd name="connsiteY23" fmla="*/ 463137 h 939556"/>
                <a:gd name="connsiteX24" fmla="*/ 1235034 w 4061361"/>
                <a:gd name="connsiteY24" fmla="*/ 439387 h 939556"/>
                <a:gd name="connsiteX25" fmla="*/ 1270660 w 4061361"/>
                <a:gd name="connsiteY25" fmla="*/ 415636 h 939556"/>
                <a:gd name="connsiteX26" fmla="*/ 1306286 w 4061361"/>
                <a:gd name="connsiteY26" fmla="*/ 463137 h 939556"/>
                <a:gd name="connsiteX27" fmla="*/ 1341911 w 4061361"/>
                <a:gd name="connsiteY27" fmla="*/ 403761 h 939556"/>
                <a:gd name="connsiteX28" fmla="*/ 1389413 w 4061361"/>
                <a:gd name="connsiteY28" fmla="*/ 391886 h 939556"/>
                <a:gd name="connsiteX29" fmla="*/ 1425039 w 4061361"/>
                <a:gd name="connsiteY29" fmla="*/ 403761 h 939556"/>
                <a:gd name="connsiteX30" fmla="*/ 1436914 w 4061361"/>
                <a:gd name="connsiteY30" fmla="*/ 439387 h 939556"/>
                <a:gd name="connsiteX31" fmla="*/ 1484415 w 4061361"/>
                <a:gd name="connsiteY31" fmla="*/ 522514 h 939556"/>
                <a:gd name="connsiteX32" fmla="*/ 1543792 w 4061361"/>
                <a:gd name="connsiteY32" fmla="*/ 617517 h 939556"/>
                <a:gd name="connsiteX33" fmla="*/ 1555667 w 4061361"/>
                <a:gd name="connsiteY33" fmla="*/ 653143 h 939556"/>
                <a:gd name="connsiteX34" fmla="*/ 1579418 w 4061361"/>
                <a:gd name="connsiteY34" fmla="*/ 700644 h 939556"/>
                <a:gd name="connsiteX35" fmla="*/ 1615044 w 4061361"/>
                <a:gd name="connsiteY35" fmla="*/ 795647 h 939556"/>
                <a:gd name="connsiteX36" fmla="*/ 1674421 w 4061361"/>
                <a:gd name="connsiteY36" fmla="*/ 748145 h 939556"/>
                <a:gd name="connsiteX37" fmla="*/ 1698171 w 4061361"/>
                <a:gd name="connsiteY37" fmla="*/ 700644 h 939556"/>
                <a:gd name="connsiteX38" fmla="*/ 1745673 w 4061361"/>
                <a:gd name="connsiteY38" fmla="*/ 653143 h 939556"/>
                <a:gd name="connsiteX39" fmla="*/ 1769423 w 4061361"/>
                <a:gd name="connsiteY39" fmla="*/ 617517 h 939556"/>
                <a:gd name="connsiteX40" fmla="*/ 1852550 w 4061361"/>
                <a:gd name="connsiteY40" fmla="*/ 558140 h 939556"/>
                <a:gd name="connsiteX41" fmla="*/ 1888176 w 4061361"/>
                <a:gd name="connsiteY41" fmla="*/ 593766 h 939556"/>
                <a:gd name="connsiteX42" fmla="*/ 1935678 w 4061361"/>
                <a:gd name="connsiteY42" fmla="*/ 605641 h 939556"/>
                <a:gd name="connsiteX43" fmla="*/ 2208810 w 4061361"/>
                <a:gd name="connsiteY43" fmla="*/ 581891 h 939556"/>
                <a:gd name="connsiteX44" fmla="*/ 2256311 w 4061361"/>
                <a:gd name="connsiteY44" fmla="*/ 593766 h 939556"/>
                <a:gd name="connsiteX45" fmla="*/ 2280062 w 4061361"/>
                <a:gd name="connsiteY45" fmla="*/ 641267 h 939556"/>
                <a:gd name="connsiteX46" fmla="*/ 2315688 w 4061361"/>
                <a:gd name="connsiteY46" fmla="*/ 665018 h 939556"/>
                <a:gd name="connsiteX47" fmla="*/ 2422566 w 4061361"/>
                <a:gd name="connsiteY47" fmla="*/ 641267 h 939556"/>
                <a:gd name="connsiteX48" fmla="*/ 2458192 w 4061361"/>
                <a:gd name="connsiteY48" fmla="*/ 629392 h 939556"/>
                <a:gd name="connsiteX49" fmla="*/ 2588821 w 4061361"/>
                <a:gd name="connsiteY49" fmla="*/ 700644 h 939556"/>
                <a:gd name="connsiteX50" fmla="*/ 2648197 w 4061361"/>
                <a:gd name="connsiteY50" fmla="*/ 795647 h 939556"/>
                <a:gd name="connsiteX51" fmla="*/ 2660073 w 4061361"/>
                <a:gd name="connsiteY51" fmla="*/ 831273 h 939556"/>
                <a:gd name="connsiteX52" fmla="*/ 2671948 w 4061361"/>
                <a:gd name="connsiteY52" fmla="*/ 926275 h 939556"/>
                <a:gd name="connsiteX53" fmla="*/ 2719449 w 4061361"/>
                <a:gd name="connsiteY53" fmla="*/ 914400 h 939556"/>
                <a:gd name="connsiteX54" fmla="*/ 2790701 w 4061361"/>
                <a:gd name="connsiteY54" fmla="*/ 902524 h 939556"/>
                <a:gd name="connsiteX55" fmla="*/ 2802576 w 4061361"/>
                <a:gd name="connsiteY55" fmla="*/ 866899 h 939556"/>
                <a:gd name="connsiteX56" fmla="*/ 2850078 w 4061361"/>
                <a:gd name="connsiteY56" fmla="*/ 831273 h 939556"/>
                <a:gd name="connsiteX57" fmla="*/ 2885704 w 4061361"/>
                <a:gd name="connsiteY57" fmla="*/ 795647 h 939556"/>
                <a:gd name="connsiteX58" fmla="*/ 2897579 w 4061361"/>
                <a:gd name="connsiteY58" fmla="*/ 760021 h 939556"/>
                <a:gd name="connsiteX59" fmla="*/ 2909454 w 4061361"/>
                <a:gd name="connsiteY59" fmla="*/ 688769 h 939556"/>
                <a:gd name="connsiteX60" fmla="*/ 2956956 w 4061361"/>
                <a:gd name="connsiteY60" fmla="*/ 700644 h 939556"/>
                <a:gd name="connsiteX61" fmla="*/ 3028208 w 4061361"/>
                <a:gd name="connsiteY61" fmla="*/ 688769 h 939556"/>
                <a:gd name="connsiteX62" fmla="*/ 3087584 w 4061361"/>
                <a:gd name="connsiteY62" fmla="*/ 700644 h 939556"/>
                <a:gd name="connsiteX63" fmla="*/ 3146961 w 4061361"/>
                <a:gd name="connsiteY63" fmla="*/ 748145 h 939556"/>
                <a:gd name="connsiteX64" fmla="*/ 3182587 w 4061361"/>
                <a:gd name="connsiteY64" fmla="*/ 783771 h 939556"/>
                <a:gd name="connsiteX65" fmla="*/ 3218213 w 4061361"/>
                <a:gd name="connsiteY65" fmla="*/ 795647 h 939556"/>
                <a:gd name="connsiteX66" fmla="*/ 3420093 w 4061361"/>
                <a:gd name="connsiteY66" fmla="*/ 760021 h 939556"/>
                <a:gd name="connsiteX67" fmla="*/ 3503221 w 4061361"/>
                <a:gd name="connsiteY67" fmla="*/ 783771 h 939556"/>
                <a:gd name="connsiteX68" fmla="*/ 3491345 w 4061361"/>
                <a:gd name="connsiteY68" fmla="*/ 748145 h 939556"/>
                <a:gd name="connsiteX69" fmla="*/ 3598223 w 4061361"/>
                <a:gd name="connsiteY69" fmla="*/ 665018 h 939556"/>
                <a:gd name="connsiteX70" fmla="*/ 3693226 w 4061361"/>
                <a:gd name="connsiteY70" fmla="*/ 641267 h 939556"/>
                <a:gd name="connsiteX71" fmla="*/ 3728852 w 4061361"/>
                <a:gd name="connsiteY71" fmla="*/ 629392 h 939556"/>
                <a:gd name="connsiteX72" fmla="*/ 3776353 w 4061361"/>
                <a:gd name="connsiteY72" fmla="*/ 593766 h 939556"/>
                <a:gd name="connsiteX73" fmla="*/ 3811979 w 4061361"/>
                <a:gd name="connsiteY73" fmla="*/ 581891 h 939556"/>
                <a:gd name="connsiteX74" fmla="*/ 3918857 w 4061361"/>
                <a:gd name="connsiteY74" fmla="*/ 593766 h 939556"/>
                <a:gd name="connsiteX75" fmla="*/ 3942608 w 4061361"/>
                <a:gd name="connsiteY75" fmla="*/ 629392 h 939556"/>
                <a:gd name="connsiteX76" fmla="*/ 4013860 w 4061361"/>
                <a:gd name="connsiteY76" fmla="*/ 653143 h 939556"/>
                <a:gd name="connsiteX77" fmla="*/ 4061361 w 4061361"/>
                <a:gd name="connsiteY77" fmla="*/ 581891 h 93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061361" h="939556">
                  <a:moveTo>
                    <a:pt x="0" y="0"/>
                  </a:moveTo>
                  <a:cubicBezTo>
                    <a:pt x="23751" y="11875"/>
                    <a:pt x="45595" y="28784"/>
                    <a:pt x="71252" y="35626"/>
                  </a:cubicBezTo>
                  <a:cubicBezTo>
                    <a:pt x="239394" y="80464"/>
                    <a:pt x="129560" y="15120"/>
                    <a:pt x="213756" y="71252"/>
                  </a:cubicBezTo>
                  <a:cubicBezTo>
                    <a:pt x="217714" y="83127"/>
                    <a:pt x="214435" y="101280"/>
                    <a:pt x="225631" y="106878"/>
                  </a:cubicBezTo>
                  <a:cubicBezTo>
                    <a:pt x="236827" y="112476"/>
                    <a:pt x="248739" y="95002"/>
                    <a:pt x="261257" y="95002"/>
                  </a:cubicBezTo>
                  <a:cubicBezTo>
                    <a:pt x="281441" y="95002"/>
                    <a:pt x="300842" y="102919"/>
                    <a:pt x="320634" y="106878"/>
                  </a:cubicBezTo>
                  <a:cubicBezTo>
                    <a:pt x="402301" y="161322"/>
                    <a:pt x="364806" y="145352"/>
                    <a:pt x="427511" y="166254"/>
                  </a:cubicBezTo>
                  <a:cubicBezTo>
                    <a:pt x="439386" y="174171"/>
                    <a:pt x="449008" y="187986"/>
                    <a:pt x="463137" y="190005"/>
                  </a:cubicBezTo>
                  <a:cubicBezTo>
                    <a:pt x="479294" y="192313"/>
                    <a:pt x="494318" y="178130"/>
                    <a:pt x="510639" y="178130"/>
                  </a:cubicBezTo>
                  <a:cubicBezTo>
                    <a:pt x="523157" y="178130"/>
                    <a:pt x="534390" y="186047"/>
                    <a:pt x="546265" y="190005"/>
                  </a:cubicBezTo>
                  <a:cubicBezTo>
                    <a:pt x="567134" y="252613"/>
                    <a:pt x="544347" y="201955"/>
                    <a:pt x="593766" y="261257"/>
                  </a:cubicBezTo>
                  <a:cubicBezTo>
                    <a:pt x="602903" y="272221"/>
                    <a:pt x="607425" y="286791"/>
                    <a:pt x="617517" y="296883"/>
                  </a:cubicBezTo>
                  <a:cubicBezTo>
                    <a:pt x="640539" y="319905"/>
                    <a:pt x="659792" y="322850"/>
                    <a:pt x="688769" y="332509"/>
                  </a:cubicBezTo>
                  <a:cubicBezTo>
                    <a:pt x="712520" y="320634"/>
                    <a:pt x="735756" y="307668"/>
                    <a:pt x="760021" y="296883"/>
                  </a:cubicBezTo>
                  <a:cubicBezTo>
                    <a:pt x="771460" y="291799"/>
                    <a:pt x="784451" y="279410"/>
                    <a:pt x="795647" y="285008"/>
                  </a:cubicBezTo>
                  <a:cubicBezTo>
                    <a:pt x="806843" y="290606"/>
                    <a:pt x="803127" y="308913"/>
                    <a:pt x="807522" y="320634"/>
                  </a:cubicBezTo>
                  <a:cubicBezTo>
                    <a:pt x="815007" y="340593"/>
                    <a:pt x="821740" y="360944"/>
                    <a:pt x="831273" y="380010"/>
                  </a:cubicBezTo>
                  <a:cubicBezTo>
                    <a:pt x="837656" y="392775"/>
                    <a:pt x="848640" y="402871"/>
                    <a:pt x="855023" y="415636"/>
                  </a:cubicBezTo>
                  <a:cubicBezTo>
                    <a:pt x="860621" y="426832"/>
                    <a:pt x="861301" y="440066"/>
                    <a:pt x="866899" y="451262"/>
                  </a:cubicBezTo>
                  <a:cubicBezTo>
                    <a:pt x="873282" y="464027"/>
                    <a:pt x="884853" y="473846"/>
                    <a:pt x="890649" y="486888"/>
                  </a:cubicBezTo>
                  <a:cubicBezTo>
                    <a:pt x="947176" y="614076"/>
                    <a:pt x="884401" y="513140"/>
                    <a:pt x="938150" y="593766"/>
                  </a:cubicBezTo>
                  <a:cubicBezTo>
                    <a:pt x="963100" y="575054"/>
                    <a:pt x="1002193" y="549234"/>
                    <a:pt x="1021278" y="522514"/>
                  </a:cubicBezTo>
                  <a:cubicBezTo>
                    <a:pt x="1031567" y="508109"/>
                    <a:pt x="1031429" y="486346"/>
                    <a:pt x="1045028" y="475013"/>
                  </a:cubicBezTo>
                  <a:cubicBezTo>
                    <a:pt x="1057566" y="464564"/>
                    <a:pt x="1076488" y="466145"/>
                    <a:pt x="1092530" y="463137"/>
                  </a:cubicBezTo>
                  <a:cubicBezTo>
                    <a:pt x="1139862" y="454262"/>
                    <a:pt x="1187533" y="447304"/>
                    <a:pt x="1235034" y="439387"/>
                  </a:cubicBezTo>
                  <a:cubicBezTo>
                    <a:pt x="1246909" y="431470"/>
                    <a:pt x="1257120" y="411123"/>
                    <a:pt x="1270660" y="415636"/>
                  </a:cubicBezTo>
                  <a:cubicBezTo>
                    <a:pt x="1289437" y="421895"/>
                    <a:pt x="1286763" y="466391"/>
                    <a:pt x="1306286" y="463137"/>
                  </a:cubicBezTo>
                  <a:cubicBezTo>
                    <a:pt x="1329053" y="459343"/>
                    <a:pt x="1324386" y="418782"/>
                    <a:pt x="1341911" y="403761"/>
                  </a:cubicBezTo>
                  <a:cubicBezTo>
                    <a:pt x="1354303" y="393139"/>
                    <a:pt x="1373579" y="395844"/>
                    <a:pt x="1389413" y="391886"/>
                  </a:cubicBezTo>
                  <a:cubicBezTo>
                    <a:pt x="1401288" y="395844"/>
                    <a:pt x="1416188" y="394910"/>
                    <a:pt x="1425039" y="403761"/>
                  </a:cubicBezTo>
                  <a:cubicBezTo>
                    <a:pt x="1433890" y="412612"/>
                    <a:pt x="1431316" y="428191"/>
                    <a:pt x="1436914" y="439387"/>
                  </a:cubicBezTo>
                  <a:cubicBezTo>
                    <a:pt x="1451186" y="467932"/>
                    <a:pt x="1467995" y="495148"/>
                    <a:pt x="1484415" y="522514"/>
                  </a:cubicBezTo>
                  <a:cubicBezTo>
                    <a:pt x="1512678" y="569620"/>
                    <a:pt x="1514231" y="558395"/>
                    <a:pt x="1543792" y="617517"/>
                  </a:cubicBezTo>
                  <a:cubicBezTo>
                    <a:pt x="1549390" y="628713"/>
                    <a:pt x="1550736" y="641637"/>
                    <a:pt x="1555667" y="653143"/>
                  </a:cubicBezTo>
                  <a:cubicBezTo>
                    <a:pt x="1562640" y="669414"/>
                    <a:pt x="1572228" y="684467"/>
                    <a:pt x="1579418" y="700644"/>
                  </a:cubicBezTo>
                  <a:cubicBezTo>
                    <a:pt x="1598352" y="743246"/>
                    <a:pt x="1601986" y="756473"/>
                    <a:pt x="1615044" y="795647"/>
                  </a:cubicBezTo>
                  <a:cubicBezTo>
                    <a:pt x="1634836" y="779813"/>
                    <a:pt x="1657730" y="767220"/>
                    <a:pt x="1674421" y="748145"/>
                  </a:cubicBezTo>
                  <a:cubicBezTo>
                    <a:pt x="1686078" y="734822"/>
                    <a:pt x="1687549" y="714806"/>
                    <a:pt x="1698171" y="700644"/>
                  </a:cubicBezTo>
                  <a:cubicBezTo>
                    <a:pt x="1711607" y="682730"/>
                    <a:pt x="1731100" y="670145"/>
                    <a:pt x="1745673" y="653143"/>
                  </a:cubicBezTo>
                  <a:cubicBezTo>
                    <a:pt x="1754961" y="642307"/>
                    <a:pt x="1759331" y="627609"/>
                    <a:pt x="1769423" y="617517"/>
                  </a:cubicBezTo>
                  <a:cubicBezTo>
                    <a:pt x="1784152" y="602788"/>
                    <a:pt x="1832322" y="571625"/>
                    <a:pt x="1852550" y="558140"/>
                  </a:cubicBezTo>
                  <a:cubicBezTo>
                    <a:pt x="1864425" y="570015"/>
                    <a:pt x="1873594" y="585434"/>
                    <a:pt x="1888176" y="593766"/>
                  </a:cubicBezTo>
                  <a:cubicBezTo>
                    <a:pt x="1902347" y="601864"/>
                    <a:pt x="1919368" y="606245"/>
                    <a:pt x="1935678" y="605641"/>
                  </a:cubicBezTo>
                  <a:cubicBezTo>
                    <a:pt x="2027003" y="602259"/>
                    <a:pt x="2117766" y="589808"/>
                    <a:pt x="2208810" y="581891"/>
                  </a:cubicBezTo>
                  <a:cubicBezTo>
                    <a:pt x="2224644" y="585849"/>
                    <a:pt x="2243773" y="583318"/>
                    <a:pt x="2256311" y="593766"/>
                  </a:cubicBezTo>
                  <a:cubicBezTo>
                    <a:pt x="2269911" y="605099"/>
                    <a:pt x="2268729" y="627667"/>
                    <a:pt x="2280062" y="641267"/>
                  </a:cubicBezTo>
                  <a:cubicBezTo>
                    <a:pt x="2289199" y="652231"/>
                    <a:pt x="2303813" y="657101"/>
                    <a:pt x="2315688" y="665018"/>
                  </a:cubicBezTo>
                  <a:cubicBezTo>
                    <a:pt x="2395887" y="638286"/>
                    <a:pt x="2297167" y="669134"/>
                    <a:pt x="2422566" y="641267"/>
                  </a:cubicBezTo>
                  <a:cubicBezTo>
                    <a:pt x="2434786" y="638552"/>
                    <a:pt x="2446317" y="633350"/>
                    <a:pt x="2458192" y="629392"/>
                  </a:cubicBezTo>
                  <a:cubicBezTo>
                    <a:pt x="2467611" y="634101"/>
                    <a:pt x="2578366" y="687202"/>
                    <a:pt x="2588821" y="700644"/>
                  </a:cubicBezTo>
                  <a:cubicBezTo>
                    <a:pt x="2695356" y="837618"/>
                    <a:pt x="2547118" y="728260"/>
                    <a:pt x="2648197" y="795647"/>
                  </a:cubicBezTo>
                  <a:cubicBezTo>
                    <a:pt x="2652156" y="807522"/>
                    <a:pt x="2657834" y="818957"/>
                    <a:pt x="2660073" y="831273"/>
                  </a:cubicBezTo>
                  <a:cubicBezTo>
                    <a:pt x="2665782" y="862672"/>
                    <a:pt x="2653399" y="900306"/>
                    <a:pt x="2671948" y="926275"/>
                  </a:cubicBezTo>
                  <a:cubicBezTo>
                    <a:pt x="2681434" y="939556"/>
                    <a:pt x="2703445" y="917601"/>
                    <a:pt x="2719449" y="914400"/>
                  </a:cubicBezTo>
                  <a:cubicBezTo>
                    <a:pt x="2743060" y="909678"/>
                    <a:pt x="2766950" y="906483"/>
                    <a:pt x="2790701" y="902524"/>
                  </a:cubicBezTo>
                  <a:cubicBezTo>
                    <a:pt x="2794659" y="890649"/>
                    <a:pt x="2794562" y="876515"/>
                    <a:pt x="2802576" y="866899"/>
                  </a:cubicBezTo>
                  <a:cubicBezTo>
                    <a:pt x="2815247" y="851694"/>
                    <a:pt x="2835050" y="844154"/>
                    <a:pt x="2850078" y="831273"/>
                  </a:cubicBezTo>
                  <a:cubicBezTo>
                    <a:pt x="2862829" y="820343"/>
                    <a:pt x="2873829" y="807522"/>
                    <a:pt x="2885704" y="795647"/>
                  </a:cubicBezTo>
                  <a:cubicBezTo>
                    <a:pt x="2889662" y="783772"/>
                    <a:pt x="2894864" y="772241"/>
                    <a:pt x="2897579" y="760021"/>
                  </a:cubicBezTo>
                  <a:cubicBezTo>
                    <a:pt x="2902802" y="736516"/>
                    <a:pt x="2892428" y="705795"/>
                    <a:pt x="2909454" y="688769"/>
                  </a:cubicBezTo>
                  <a:cubicBezTo>
                    <a:pt x="2920995" y="677228"/>
                    <a:pt x="2941122" y="696686"/>
                    <a:pt x="2956956" y="700644"/>
                  </a:cubicBezTo>
                  <a:cubicBezTo>
                    <a:pt x="3038344" y="754903"/>
                    <a:pt x="2945085" y="709550"/>
                    <a:pt x="3028208" y="688769"/>
                  </a:cubicBezTo>
                  <a:cubicBezTo>
                    <a:pt x="3047789" y="683874"/>
                    <a:pt x="3067792" y="696686"/>
                    <a:pt x="3087584" y="700644"/>
                  </a:cubicBezTo>
                  <a:cubicBezTo>
                    <a:pt x="3107376" y="716478"/>
                    <a:pt x="3127886" y="731454"/>
                    <a:pt x="3146961" y="748145"/>
                  </a:cubicBezTo>
                  <a:cubicBezTo>
                    <a:pt x="3159600" y="759204"/>
                    <a:pt x="3168613" y="774455"/>
                    <a:pt x="3182587" y="783771"/>
                  </a:cubicBezTo>
                  <a:cubicBezTo>
                    <a:pt x="3193002" y="790715"/>
                    <a:pt x="3206338" y="791688"/>
                    <a:pt x="3218213" y="795647"/>
                  </a:cubicBezTo>
                  <a:cubicBezTo>
                    <a:pt x="3285506" y="783772"/>
                    <a:pt x="3351819" y="762866"/>
                    <a:pt x="3420093" y="760021"/>
                  </a:cubicBezTo>
                  <a:cubicBezTo>
                    <a:pt x="3448886" y="758821"/>
                    <a:pt x="3474795" y="788509"/>
                    <a:pt x="3503221" y="783771"/>
                  </a:cubicBezTo>
                  <a:cubicBezTo>
                    <a:pt x="3515568" y="781713"/>
                    <a:pt x="3495304" y="760020"/>
                    <a:pt x="3491345" y="748145"/>
                  </a:cubicBezTo>
                  <a:cubicBezTo>
                    <a:pt x="3547155" y="692335"/>
                    <a:pt x="3512997" y="721835"/>
                    <a:pt x="3598223" y="665018"/>
                  </a:cubicBezTo>
                  <a:cubicBezTo>
                    <a:pt x="3625383" y="646911"/>
                    <a:pt x="3661734" y="649856"/>
                    <a:pt x="3693226" y="641267"/>
                  </a:cubicBezTo>
                  <a:cubicBezTo>
                    <a:pt x="3705303" y="637973"/>
                    <a:pt x="3716977" y="633350"/>
                    <a:pt x="3728852" y="629392"/>
                  </a:cubicBezTo>
                  <a:cubicBezTo>
                    <a:pt x="3798034" y="675514"/>
                    <a:pt x="3737974" y="651335"/>
                    <a:pt x="3776353" y="593766"/>
                  </a:cubicBezTo>
                  <a:cubicBezTo>
                    <a:pt x="3783297" y="583351"/>
                    <a:pt x="3800104" y="585849"/>
                    <a:pt x="3811979" y="581891"/>
                  </a:cubicBezTo>
                  <a:cubicBezTo>
                    <a:pt x="3847605" y="585849"/>
                    <a:pt x="3885170" y="581516"/>
                    <a:pt x="3918857" y="593766"/>
                  </a:cubicBezTo>
                  <a:cubicBezTo>
                    <a:pt x="3932270" y="598643"/>
                    <a:pt x="3930505" y="621828"/>
                    <a:pt x="3942608" y="629392"/>
                  </a:cubicBezTo>
                  <a:cubicBezTo>
                    <a:pt x="3963838" y="642661"/>
                    <a:pt x="4013860" y="653143"/>
                    <a:pt x="4013860" y="653143"/>
                  </a:cubicBezTo>
                  <a:cubicBezTo>
                    <a:pt x="4054797" y="598560"/>
                    <a:pt x="4040635" y="623344"/>
                    <a:pt x="4061361" y="581891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6" name="35 Grupo"/>
            <p:cNvGrpSpPr/>
            <p:nvPr/>
          </p:nvGrpSpPr>
          <p:grpSpPr>
            <a:xfrm>
              <a:off x="5336758" y="4509120"/>
              <a:ext cx="2835642" cy="2516380"/>
              <a:chOff x="5408766" y="2780929"/>
              <a:chExt cx="2835642" cy="2516380"/>
            </a:xfrm>
          </p:grpSpPr>
          <p:cxnSp>
            <p:nvCxnSpPr>
              <p:cNvPr id="37" name="31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32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33 CuadroTexto"/>
              <p:cNvSpPr txBox="1"/>
              <p:nvPr/>
            </p:nvSpPr>
            <p:spPr>
              <a:xfrm>
                <a:off x="5962863" y="4941167"/>
                <a:ext cx="2182349" cy="356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47" name="34 CuadroTexto"/>
              <p:cNvSpPr txBox="1"/>
              <p:nvPr/>
            </p:nvSpPr>
            <p:spPr>
              <a:xfrm rot="16200000">
                <a:off x="4468634" y="3721061"/>
                <a:ext cx="2304256" cy="42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 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B</a:t>
                </a:r>
                <a:endParaRPr lang="es-MX" sz="1400" dirty="0"/>
              </a:p>
            </p:txBody>
          </p:sp>
        </p:grpSp>
      </p:grpSp>
      <p:grpSp>
        <p:nvGrpSpPr>
          <p:cNvPr id="48" name="21 Grupo"/>
          <p:cNvGrpSpPr/>
          <p:nvPr/>
        </p:nvGrpSpPr>
        <p:grpSpPr>
          <a:xfrm>
            <a:off x="827584" y="3717032"/>
            <a:ext cx="2104805" cy="1891953"/>
            <a:chOff x="5413808" y="2780929"/>
            <a:chExt cx="2830600" cy="2543626"/>
          </a:xfrm>
        </p:grpSpPr>
        <p:sp>
          <p:nvSpPr>
            <p:cNvPr id="49" name="22 Forma libre"/>
            <p:cNvSpPr/>
            <p:nvPr/>
          </p:nvSpPr>
          <p:spPr>
            <a:xfrm>
              <a:off x="6012161" y="3264983"/>
              <a:ext cx="1386152" cy="1454647"/>
            </a:xfrm>
            <a:custGeom>
              <a:avLst/>
              <a:gdLst>
                <a:gd name="connsiteX0" fmla="*/ 0 w 3111335"/>
                <a:gd name="connsiteY0" fmla="*/ 1626920 h 1650670"/>
                <a:gd name="connsiteX1" fmla="*/ 35626 w 3111335"/>
                <a:gd name="connsiteY1" fmla="*/ 1603169 h 1650670"/>
                <a:gd name="connsiteX2" fmla="*/ 71252 w 3111335"/>
                <a:gd name="connsiteY2" fmla="*/ 1531917 h 1650670"/>
                <a:gd name="connsiteX3" fmla="*/ 106878 w 3111335"/>
                <a:gd name="connsiteY3" fmla="*/ 1520042 h 1650670"/>
                <a:gd name="connsiteX4" fmla="*/ 154379 w 3111335"/>
                <a:gd name="connsiteY4" fmla="*/ 1579419 h 1650670"/>
                <a:gd name="connsiteX5" fmla="*/ 166255 w 3111335"/>
                <a:gd name="connsiteY5" fmla="*/ 1615045 h 1650670"/>
                <a:gd name="connsiteX6" fmla="*/ 190005 w 3111335"/>
                <a:gd name="connsiteY6" fmla="*/ 1650670 h 1650670"/>
                <a:gd name="connsiteX7" fmla="*/ 225631 w 3111335"/>
                <a:gd name="connsiteY7" fmla="*/ 1626920 h 1650670"/>
                <a:gd name="connsiteX8" fmla="*/ 261257 w 3111335"/>
                <a:gd name="connsiteY8" fmla="*/ 1615045 h 1650670"/>
                <a:gd name="connsiteX9" fmla="*/ 332509 w 3111335"/>
                <a:gd name="connsiteY9" fmla="*/ 1567543 h 1650670"/>
                <a:gd name="connsiteX10" fmla="*/ 344384 w 3111335"/>
                <a:gd name="connsiteY10" fmla="*/ 1531917 h 1650670"/>
                <a:gd name="connsiteX11" fmla="*/ 391886 w 3111335"/>
                <a:gd name="connsiteY11" fmla="*/ 1460665 h 1650670"/>
                <a:gd name="connsiteX12" fmla="*/ 403761 w 3111335"/>
                <a:gd name="connsiteY12" fmla="*/ 1389413 h 1650670"/>
                <a:gd name="connsiteX13" fmla="*/ 439387 w 3111335"/>
                <a:gd name="connsiteY13" fmla="*/ 1401289 h 1650670"/>
                <a:gd name="connsiteX14" fmla="*/ 510639 w 3111335"/>
                <a:gd name="connsiteY14" fmla="*/ 1448790 h 1650670"/>
                <a:gd name="connsiteX15" fmla="*/ 534390 w 3111335"/>
                <a:gd name="connsiteY15" fmla="*/ 1413164 h 1650670"/>
                <a:gd name="connsiteX16" fmla="*/ 546265 w 3111335"/>
                <a:gd name="connsiteY16" fmla="*/ 1377538 h 1650670"/>
                <a:gd name="connsiteX17" fmla="*/ 581891 w 3111335"/>
                <a:gd name="connsiteY17" fmla="*/ 1365663 h 1650670"/>
                <a:gd name="connsiteX18" fmla="*/ 665018 w 3111335"/>
                <a:gd name="connsiteY18" fmla="*/ 1377538 h 1650670"/>
                <a:gd name="connsiteX19" fmla="*/ 736270 w 3111335"/>
                <a:gd name="connsiteY19" fmla="*/ 1401289 h 1650670"/>
                <a:gd name="connsiteX20" fmla="*/ 783771 w 3111335"/>
                <a:gd name="connsiteY20" fmla="*/ 1389413 h 1650670"/>
                <a:gd name="connsiteX21" fmla="*/ 843148 w 3111335"/>
                <a:gd name="connsiteY21" fmla="*/ 1306286 h 1650670"/>
                <a:gd name="connsiteX22" fmla="*/ 878774 w 3111335"/>
                <a:gd name="connsiteY22" fmla="*/ 1235034 h 1650670"/>
                <a:gd name="connsiteX23" fmla="*/ 914400 w 3111335"/>
                <a:gd name="connsiteY23" fmla="*/ 1223159 h 1650670"/>
                <a:gd name="connsiteX24" fmla="*/ 926275 w 3111335"/>
                <a:gd name="connsiteY24" fmla="*/ 1140032 h 1650670"/>
                <a:gd name="connsiteX25" fmla="*/ 985652 w 3111335"/>
                <a:gd name="connsiteY25" fmla="*/ 1211283 h 1650670"/>
                <a:gd name="connsiteX26" fmla="*/ 1033153 w 3111335"/>
                <a:gd name="connsiteY26" fmla="*/ 1270660 h 1650670"/>
                <a:gd name="connsiteX27" fmla="*/ 1056904 w 3111335"/>
                <a:gd name="connsiteY27" fmla="*/ 1330037 h 1650670"/>
                <a:gd name="connsiteX28" fmla="*/ 1068779 w 3111335"/>
                <a:gd name="connsiteY28" fmla="*/ 1365663 h 1650670"/>
                <a:gd name="connsiteX29" fmla="*/ 1306286 w 3111335"/>
                <a:gd name="connsiteY29" fmla="*/ 1460665 h 1650670"/>
                <a:gd name="connsiteX30" fmla="*/ 1436914 w 3111335"/>
                <a:gd name="connsiteY30" fmla="*/ 1472541 h 1650670"/>
                <a:gd name="connsiteX31" fmla="*/ 1555668 w 3111335"/>
                <a:gd name="connsiteY31" fmla="*/ 1460665 h 1650670"/>
                <a:gd name="connsiteX32" fmla="*/ 1543792 w 3111335"/>
                <a:gd name="connsiteY32" fmla="*/ 1258785 h 1650670"/>
                <a:gd name="connsiteX33" fmla="*/ 1567543 w 3111335"/>
                <a:gd name="connsiteY33" fmla="*/ 1175658 h 1650670"/>
                <a:gd name="connsiteX34" fmla="*/ 1721922 w 3111335"/>
                <a:gd name="connsiteY34" fmla="*/ 1104406 h 1650670"/>
                <a:gd name="connsiteX35" fmla="*/ 1757548 w 3111335"/>
                <a:gd name="connsiteY35" fmla="*/ 1092530 h 1650670"/>
                <a:gd name="connsiteX36" fmla="*/ 1840675 w 3111335"/>
                <a:gd name="connsiteY36" fmla="*/ 1104406 h 1650670"/>
                <a:gd name="connsiteX37" fmla="*/ 1876301 w 3111335"/>
                <a:gd name="connsiteY37" fmla="*/ 1116281 h 1650670"/>
                <a:gd name="connsiteX38" fmla="*/ 1923803 w 3111335"/>
                <a:gd name="connsiteY38" fmla="*/ 1080655 h 1650670"/>
                <a:gd name="connsiteX39" fmla="*/ 1995055 w 3111335"/>
                <a:gd name="connsiteY39" fmla="*/ 1021278 h 1650670"/>
                <a:gd name="connsiteX40" fmla="*/ 2030681 w 3111335"/>
                <a:gd name="connsiteY40" fmla="*/ 950026 h 1650670"/>
                <a:gd name="connsiteX41" fmla="*/ 2066307 w 3111335"/>
                <a:gd name="connsiteY41" fmla="*/ 890650 h 1650670"/>
                <a:gd name="connsiteX42" fmla="*/ 2101933 w 3111335"/>
                <a:gd name="connsiteY42" fmla="*/ 807522 h 1650670"/>
                <a:gd name="connsiteX43" fmla="*/ 2280062 w 3111335"/>
                <a:gd name="connsiteY43" fmla="*/ 807522 h 1650670"/>
                <a:gd name="connsiteX44" fmla="*/ 2327564 w 3111335"/>
                <a:gd name="connsiteY44" fmla="*/ 771896 h 1650670"/>
                <a:gd name="connsiteX45" fmla="*/ 2363190 w 3111335"/>
                <a:gd name="connsiteY45" fmla="*/ 653143 h 1650670"/>
                <a:gd name="connsiteX46" fmla="*/ 2386940 w 3111335"/>
                <a:gd name="connsiteY46" fmla="*/ 581891 h 1650670"/>
                <a:gd name="connsiteX47" fmla="*/ 2493818 w 3111335"/>
                <a:gd name="connsiteY47" fmla="*/ 510639 h 1650670"/>
                <a:gd name="connsiteX48" fmla="*/ 2921330 w 3111335"/>
                <a:gd name="connsiteY48" fmla="*/ 296883 h 1650670"/>
                <a:gd name="connsiteX49" fmla="*/ 2956956 w 3111335"/>
                <a:gd name="connsiteY49" fmla="*/ 332509 h 1650670"/>
                <a:gd name="connsiteX50" fmla="*/ 2980707 w 3111335"/>
                <a:gd name="connsiteY50" fmla="*/ 368135 h 1650670"/>
                <a:gd name="connsiteX51" fmla="*/ 3004457 w 3111335"/>
                <a:gd name="connsiteY51" fmla="*/ 332509 h 1650670"/>
                <a:gd name="connsiteX52" fmla="*/ 3063834 w 3111335"/>
                <a:gd name="connsiteY52" fmla="*/ 190006 h 1650670"/>
                <a:gd name="connsiteX53" fmla="*/ 3075709 w 3111335"/>
                <a:gd name="connsiteY53" fmla="*/ 130629 h 1650670"/>
                <a:gd name="connsiteX54" fmla="*/ 3099460 w 3111335"/>
                <a:gd name="connsiteY54" fmla="*/ 11876 h 1650670"/>
                <a:gd name="connsiteX55" fmla="*/ 3111335 w 3111335"/>
                <a:gd name="connsiteY55" fmla="*/ 0 h 16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111335" h="1650670">
                  <a:moveTo>
                    <a:pt x="0" y="1626920"/>
                  </a:moveTo>
                  <a:cubicBezTo>
                    <a:pt x="11875" y="1619003"/>
                    <a:pt x="26710" y="1614314"/>
                    <a:pt x="35626" y="1603169"/>
                  </a:cubicBezTo>
                  <a:cubicBezTo>
                    <a:pt x="73871" y="1555362"/>
                    <a:pt x="15636" y="1576409"/>
                    <a:pt x="71252" y="1531917"/>
                  </a:cubicBezTo>
                  <a:cubicBezTo>
                    <a:pt x="81027" y="1524097"/>
                    <a:pt x="95003" y="1524000"/>
                    <a:pt x="106878" y="1520042"/>
                  </a:cubicBezTo>
                  <a:cubicBezTo>
                    <a:pt x="136725" y="1609586"/>
                    <a:pt x="92992" y="1502686"/>
                    <a:pt x="154379" y="1579419"/>
                  </a:cubicBezTo>
                  <a:cubicBezTo>
                    <a:pt x="162199" y="1589194"/>
                    <a:pt x="160657" y="1603849"/>
                    <a:pt x="166255" y="1615045"/>
                  </a:cubicBezTo>
                  <a:cubicBezTo>
                    <a:pt x="172638" y="1627810"/>
                    <a:pt x="182088" y="1638795"/>
                    <a:pt x="190005" y="1650670"/>
                  </a:cubicBezTo>
                  <a:cubicBezTo>
                    <a:pt x="201880" y="1642753"/>
                    <a:pt x="212865" y="1633303"/>
                    <a:pt x="225631" y="1626920"/>
                  </a:cubicBezTo>
                  <a:cubicBezTo>
                    <a:pt x="236827" y="1621322"/>
                    <a:pt x="250315" y="1621124"/>
                    <a:pt x="261257" y="1615045"/>
                  </a:cubicBezTo>
                  <a:cubicBezTo>
                    <a:pt x="286210" y="1601182"/>
                    <a:pt x="332509" y="1567543"/>
                    <a:pt x="332509" y="1567543"/>
                  </a:cubicBezTo>
                  <a:cubicBezTo>
                    <a:pt x="336467" y="1555668"/>
                    <a:pt x="337440" y="1542332"/>
                    <a:pt x="344384" y="1531917"/>
                  </a:cubicBezTo>
                  <a:cubicBezTo>
                    <a:pt x="403689" y="1442958"/>
                    <a:pt x="363647" y="1545378"/>
                    <a:pt x="391886" y="1460665"/>
                  </a:cubicBezTo>
                  <a:cubicBezTo>
                    <a:pt x="395844" y="1436914"/>
                    <a:pt x="388719" y="1408215"/>
                    <a:pt x="403761" y="1389413"/>
                  </a:cubicBezTo>
                  <a:cubicBezTo>
                    <a:pt x="411581" y="1379638"/>
                    <a:pt x="428445" y="1395210"/>
                    <a:pt x="439387" y="1401289"/>
                  </a:cubicBezTo>
                  <a:cubicBezTo>
                    <a:pt x="464340" y="1415152"/>
                    <a:pt x="510639" y="1448790"/>
                    <a:pt x="510639" y="1448790"/>
                  </a:cubicBezTo>
                  <a:cubicBezTo>
                    <a:pt x="518556" y="1436915"/>
                    <a:pt x="528007" y="1425930"/>
                    <a:pt x="534390" y="1413164"/>
                  </a:cubicBezTo>
                  <a:cubicBezTo>
                    <a:pt x="539988" y="1401968"/>
                    <a:pt x="537414" y="1386389"/>
                    <a:pt x="546265" y="1377538"/>
                  </a:cubicBezTo>
                  <a:cubicBezTo>
                    <a:pt x="555116" y="1368687"/>
                    <a:pt x="570016" y="1369621"/>
                    <a:pt x="581891" y="1365663"/>
                  </a:cubicBezTo>
                  <a:cubicBezTo>
                    <a:pt x="609600" y="1369621"/>
                    <a:pt x="637744" y="1371244"/>
                    <a:pt x="665018" y="1377538"/>
                  </a:cubicBezTo>
                  <a:cubicBezTo>
                    <a:pt x="689412" y="1383167"/>
                    <a:pt x="736270" y="1401289"/>
                    <a:pt x="736270" y="1401289"/>
                  </a:cubicBezTo>
                  <a:cubicBezTo>
                    <a:pt x="752104" y="1397330"/>
                    <a:pt x="770490" y="1398899"/>
                    <a:pt x="783771" y="1389413"/>
                  </a:cubicBezTo>
                  <a:cubicBezTo>
                    <a:pt x="793144" y="1382718"/>
                    <a:pt x="833525" y="1320721"/>
                    <a:pt x="843148" y="1306286"/>
                  </a:cubicBezTo>
                  <a:cubicBezTo>
                    <a:pt x="850971" y="1282816"/>
                    <a:pt x="857845" y="1251777"/>
                    <a:pt x="878774" y="1235034"/>
                  </a:cubicBezTo>
                  <a:cubicBezTo>
                    <a:pt x="888549" y="1227214"/>
                    <a:pt x="902525" y="1227117"/>
                    <a:pt x="914400" y="1223159"/>
                  </a:cubicBezTo>
                  <a:cubicBezTo>
                    <a:pt x="918358" y="1195450"/>
                    <a:pt x="906483" y="1159824"/>
                    <a:pt x="926275" y="1140032"/>
                  </a:cubicBezTo>
                  <a:cubicBezTo>
                    <a:pt x="935418" y="1130889"/>
                    <a:pt x="983667" y="1208306"/>
                    <a:pt x="985652" y="1211283"/>
                  </a:cubicBezTo>
                  <a:cubicBezTo>
                    <a:pt x="1020547" y="1315971"/>
                    <a:pt x="966011" y="1176661"/>
                    <a:pt x="1033153" y="1270660"/>
                  </a:cubicBezTo>
                  <a:cubicBezTo>
                    <a:pt x="1045543" y="1288006"/>
                    <a:pt x="1049419" y="1310077"/>
                    <a:pt x="1056904" y="1330037"/>
                  </a:cubicBezTo>
                  <a:cubicBezTo>
                    <a:pt x="1061299" y="1341758"/>
                    <a:pt x="1060633" y="1356159"/>
                    <a:pt x="1068779" y="1365663"/>
                  </a:cubicBezTo>
                  <a:cubicBezTo>
                    <a:pt x="1129361" y="1436342"/>
                    <a:pt x="1217084" y="1443511"/>
                    <a:pt x="1306286" y="1460665"/>
                  </a:cubicBezTo>
                  <a:cubicBezTo>
                    <a:pt x="1349222" y="1468922"/>
                    <a:pt x="1393371" y="1468582"/>
                    <a:pt x="1436914" y="1472541"/>
                  </a:cubicBezTo>
                  <a:cubicBezTo>
                    <a:pt x="1476499" y="1468582"/>
                    <a:pt x="1537877" y="1496247"/>
                    <a:pt x="1555668" y="1460665"/>
                  </a:cubicBezTo>
                  <a:cubicBezTo>
                    <a:pt x="1585815" y="1400372"/>
                    <a:pt x="1540986" y="1326136"/>
                    <a:pt x="1543792" y="1258785"/>
                  </a:cubicBezTo>
                  <a:cubicBezTo>
                    <a:pt x="1544992" y="1229992"/>
                    <a:pt x="1552716" y="1200369"/>
                    <a:pt x="1567543" y="1175658"/>
                  </a:cubicBezTo>
                  <a:cubicBezTo>
                    <a:pt x="1591776" y="1135270"/>
                    <a:pt x="1697418" y="1112574"/>
                    <a:pt x="1721922" y="1104406"/>
                  </a:cubicBezTo>
                  <a:lnTo>
                    <a:pt x="1757548" y="1092530"/>
                  </a:lnTo>
                  <a:cubicBezTo>
                    <a:pt x="1785257" y="1096489"/>
                    <a:pt x="1813228" y="1098917"/>
                    <a:pt x="1840675" y="1104406"/>
                  </a:cubicBezTo>
                  <a:cubicBezTo>
                    <a:pt x="1852950" y="1106861"/>
                    <a:pt x="1864265" y="1119720"/>
                    <a:pt x="1876301" y="1116281"/>
                  </a:cubicBezTo>
                  <a:cubicBezTo>
                    <a:pt x="1895332" y="1110844"/>
                    <a:pt x="1908775" y="1093536"/>
                    <a:pt x="1923803" y="1080655"/>
                  </a:cubicBezTo>
                  <a:cubicBezTo>
                    <a:pt x="2003814" y="1012074"/>
                    <a:pt x="1916312" y="1073774"/>
                    <a:pt x="1995055" y="1021278"/>
                  </a:cubicBezTo>
                  <a:cubicBezTo>
                    <a:pt x="2063123" y="919173"/>
                    <a:pt x="1981511" y="1048364"/>
                    <a:pt x="2030681" y="950026"/>
                  </a:cubicBezTo>
                  <a:cubicBezTo>
                    <a:pt x="2041003" y="929382"/>
                    <a:pt x="2055098" y="910827"/>
                    <a:pt x="2066307" y="890650"/>
                  </a:cubicBezTo>
                  <a:cubicBezTo>
                    <a:pt x="2090761" y="846632"/>
                    <a:pt x="2087919" y="849562"/>
                    <a:pt x="2101933" y="807522"/>
                  </a:cubicBezTo>
                  <a:cubicBezTo>
                    <a:pt x="2160291" y="814007"/>
                    <a:pt x="2222120" y="830699"/>
                    <a:pt x="2280062" y="807522"/>
                  </a:cubicBezTo>
                  <a:cubicBezTo>
                    <a:pt x="2298439" y="800171"/>
                    <a:pt x="2311730" y="783771"/>
                    <a:pt x="2327564" y="771896"/>
                  </a:cubicBezTo>
                  <a:cubicBezTo>
                    <a:pt x="2372951" y="681119"/>
                    <a:pt x="2333619" y="771426"/>
                    <a:pt x="2363190" y="653143"/>
                  </a:cubicBezTo>
                  <a:cubicBezTo>
                    <a:pt x="2369262" y="628855"/>
                    <a:pt x="2370023" y="600346"/>
                    <a:pt x="2386940" y="581891"/>
                  </a:cubicBezTo>
                  <a:cubicBezTo>
                    <a:pt x="2415873" y="550328"/>
                    <a:pt x="2456581" y="531774"/>
                    <a:pt x="2493818" y="510639"/>
                  </a:cubicBezTo>
                  <a:cubicBezTo>
                    <a:pt x="2796207" y="339012"/>
                    <a:pt x="2724714" y="370614"/>
                    <a:pt x="2921330" y="296883"/>
                  </a:cubicBezTo>
                  <a:cubicBezTo>
                    <a:pt x="2933205" y="308758"/>
                    <a:pt x="2946205" y="319607"/>
                    <a:pt x="2956956" y="332509"/>
                  </a:cubicBezTo>
                  <a:cubicBezTo>
                    <a:pt x="2966093" y="343473"/>
                    <a:pt x="2966435" y="368135"/>
                    <a:pt x="2980707" y="368135"/>
                  </a:cubicBezTo>
                  <a:cubicBezTo>
                    <a:pt x="2994979" y="368135"/>
                    <a:pt x="2998968" y="345683"/>
                    <a:pt x="3004457" y="332509"/>
                  </a:cubicBezTo>
                  <a:cubicBezTo>
                    <a:pt x="3071353" y="171957"/>
                    <a:pt x="3009083" y="272131"/>
                    <a:pt x="3063834" y="190006"/>
                  </a:cubicBezTo>
                  <a:cubicBezTo>
                    <a:pt x="3067792" y="170214"/>
                    <a:pt x="3072391" y="150539"/>
                    <a:pt x="3075709" y="130629"/>
                  </a:cubicBezTo>
                  <a:cubicBezTo>
                    <a:pt x="3081181" y="97797"/>
                    <a:pt x="3082388" y="46021"/>
                    <a:pt x="3099460" y="11876"/>
                  </a:cubicBezTo>
                  <a:cubicBezTo>
                    <a:pt x="3101964" y="6869"/>
                    <a:pt x="3107377" y="3959"/>
                    <a:pt x="3111335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50" name="34 Grupo"/>
            <p:cNvGrpSpPr/>
            <p:nvPr/>
          </p:nvGrpSpPr>
          <p:grpSpPr>
            <a:xfrm>
              <a:off x="5413808" y="2780929"/>
              <a:ext cx="2830600" cy="2543626"/>
              <a:chOff x="5413808" y="2780929"/>
              <a:chExt cx="2830600" cy="2543626"/>
            </a:xfrm>
          </p:grpSpPr>
          <p:cxnSp>
            <p:nvCxnSpPr>
              <p:cNvPr id="51" name="24 Conector recto de flecha"/>
              <p:cNvCxnSpPr/>
              <p:nvPr/>
            </p:nvCxnSpPr>
            <p:spPr>
              <a:xfrm>
                <a:off x="5940152" y="4797152"/>
                <a:ext cx="230425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25 Conector recto de flecha"/>
              <p:cNvCxnSpPr/>
              <p:nvPr/>
            </p:nvCxnSpPr>
            <p:spPr>
              <a:xfrm flipV="1">
                <a:off x="5940152" y="2996952"/>
                <a:ext cx="0" cy="1800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26 CuadroTexto"/>
              <p:cNvSpPr txBox="1"/>
              <p:nvPr/>
            </p:nvSpPr>
            <p:spPr>
              <a:xfrm>
                <a:off x="5994838" y="4910766"/>
                <a:ext cx="2227282" cy="41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Time of </a:t>
                </a:r>
                <a:r>
                  <a:rPr lang="es-MX" sz="1400" dirty="0" err="1" smtClean="0"/>
                  <a:t>the</a:t>
                </a:r>
                <a:r>
                  <a:rPr lang="es-MX" sz="1400" dirty="0" smtClean="0"/>
                  <a:t> </a:t>
                </a:r>
                <a:r>
                  <a:rPr lang="es-MX" sz="1400" dirty="0" err="1" smtClean="0"/>
                  <a:t>day</a:t>
                </a:r>
                <a:endParaRPr lang="es-MX" sz="1400" dirty="0"/>
              </a:p>
            </p:txBody>
          </p:sp>
          <p:sp>
            <p:nvSpPr>
              <p:cNvPr id="54" name="27 CuadroTexto"/>
              <p:cNvSpPr txBox="1"/>
              <p:nvPr/>
            </p:nvSpPr>
            <p:spPr>
              <a:xfrm rot="16200000">
                <a:off x="4468634" y="3726103"/>
                <a:ext cx="2304256" cy="41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/>
                  <a:t>GPS –</a:t>
                </a:r>
                <a:r>
                  <a:rPr lang="es-MX" sz="1400" dirty="0" err="1" smtClean="0"/>
                  <a:t>Clock</a:t>
                </a:r>
                <a:r>
                  <a:rPr lang="es-MX" sz="1400" dirty="0" smtClean="0"/>
                  <a:t> A</a:t>
                </a:r>
                <a:endParaRPr lang="es-MX" sz="1400" dirty="0"/>
              </a:p>
            </p:txBody>
          </p:sp>
        </p:grpSp>
      </p:grpSp>
      <p:sp>
        <p:nvSpPr>
          <p:cNvPr id="29" name="28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516688" y="2133600"/>
          <a:ext cx="2273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cuación" r:id="rId3" imgW="2273300" imgH="393700" progId="Equation.3">
                  <p:embed/>
                </p:oleObj>
              </mc:Choice>
              <mc:Fallback>
                <p:oleObj name="Ecuación" r:id="rId3" imgW="2273300" imgH="393700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133600"/>
                        <a:ext cx="2273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134 CuadroTexto"/>
          <p:cNvSpPr txBox="1">
            <a:spLocks noChangeArrowheads="1"/>
          </p:cNvSpPr>
          <p:nvPr/>
        </p:nvSpPr>
        <p:spPr bwMode="auto">
          <a:xfrm>
            <a:off x="6540500" y="2636838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i="1" dirty="0"/>
              <a:t>N</a:t>
            </a:r>
            <a:r>
              <a:rPr lang="es-MX" sz="1200" i="1" baseline="-25000" dirty="0"/>
              <a:t>C</a:t>
            </a:r>
            <a:r>
              <a:rPr lang="es-MX" sz="1200" dirty="0"/>
              <a:t> </a:t>
            </a:r>
            <a:r>
              <a:rPr lang="es-MX" sz="1200" dirty="0" err="1"/>
              <a:t>number</a:t>
            </a:r>
            <a:r>
              <a:rPr lang="es-MX" sz="1200" dirty="0"/>
              <a:t> of bilateral </a:t>
            </a:r>
            <a:r>
              <a:rPr lang="es-MX" sz="1200" dirty="0" err="1"/>
              <a:t>comparisons</a:t>
            </a:r>
            <a:endParaRPr lang="es-MX" sz="1200" dirty="0"/>
          </a:p>
        </p:txBody>
      </p:sp>
      <p:sp>
        <p:nvSpPr>
          <p:cNvPr id="2053" name="135 CuadroTexto"/>
          <p:cNvSpPr txBox="1">
            <a:spLocks noChangeArrowheads="1"/>
          </p:cNvSpPr>
          <p:nvPr/>
        </p:nvSpPr>
        <p:spPr bwMode="auto">
          <a:xfrm>
            <a:off x="6540500" y="3213100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i="1"/>
              <a:t>N</a:t>
            </a:r>
            <a:r>
              <a:rPr lang="es-MX" sz="1200"/>
              <a:t> number of laboratories in the network</a:t>
            </a:r>
          </a:p>
        </p:txBody>
      </p:sp>
      <p:sp>
        <p:nvSpPr>
          <p:cNvPr id="2054" name="136 CuadroTexto"/>
          <p:cNvSpPr txBox="1">
            <a:spLocks noChangeArrowheads="1"/>
          </p:cNvSpPr>
          <p:nvPr/>
        </p:nvSpPr>
        <p:spPr bwMode="auto">
          <a:xfrm>
            <a:off x="6516688" y="3860800"/>
            <a:ext cx="21955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dirty="0" err="1"/>
              <a:t>For</a:t>
            </a:r>
            <a:endParaRPr lang="es-MX" sz="1200" dirty="0"/>
          </a:p>
          <a:p>
            <a:pPr eaLnBrk="1" hangingPunct="1"/>
            <a:endParaRPr lang="es-MX" sz="1400" i="1" dirty="0"/>
          </a:p>
          <a:p>
            <a:pPr algn="ctr" eaLnBrk="1" hangingPunct="1"/>
            <a:r>
              <a:rPr lang="es-MX" sz="1400" i="1" dirty="0" smtClean="0"/>
              <a:t>N=18 </a:t>
            </a:r>
            <a:endParaRPr lang="es-MX" sz="1400" i="1" dirty="0"/>
          </a:p>
          <a:p>
            <a:pPr eaLnBrk="1" hangingPunct="1"/>
            <a:endParaRPr lang="es-MX" sz="1400" i="1" dirty="0"/>
          </a:p>
          <a:p>
            <a:pPr eaLnBrk="1" hangingPunct="1"/>
            <a:r>
              <a:rPr lang="es-MX" sz="1200" dirty="0" err="1"/>
              <a:t>there</a:t>
            </a:r>
            <a:r>
              <a:rPr lang="es-MX" sz="1200" dirty="0"/>
              <a:t> are</a:t>
            </a:r>
          </a:p>
          <a:p>
            <a:pPr eaLnBrk="1" hangingPunct="1"/>
            <a:endParaRPr lang="es-MX" sz="1400" dirty="0"/>
          </a:p>
          <a:p>
            <a:pPr algn="ctr" eaLnBrk="1" hangingPunct="1"/>
            <a:r>
              <a:rPr lang="es-MX" sz="1400" b="1" i="1" dirty="0">
                <a:solidFill>
                  <a:srgbClr val="FF0000"/>
                </a:solidFill>
              </a:rPr>
              <a:t>N</a:t>
            </a:r>
            <a:r>
              <a:rPr lang="es-MX" sz="1400" b="1" i="1" baseline="-25000" dirty="0">
                <a:solidFill>
                  <a:srgbClr val="FF0000"/>
                </a:solidFill>
              </a:rPr>
              <a:t>C</a:t>
            </a:r>
            <a:r>
              <a:rPr lang="es-MX" sz="1400" b="1" dirty="0">
                <a:solidFill>
                  <a:srgbClr val="FF0000"/>
                </a:solidFill>
              </a:rPr>
              <a:t> = </a:t>
            </a:r>
            <a:r>
              <a:rPr lang="es-MX" sz="1400" b="1" dirty="0" smtClean="0">
                <a:solidFill>
                  <a:srgbClr val="FF0000"/>
                </a:solidFill>
              </a:rPr>
              <a:t>153 </a:t>
            </a:r>
            <a:endParaRPr lang="es-MX" sz="1400" b="1" dirty="0">
              <a:solidFill>
                <a:srgbClr val="FF0000"/>
              </a:solidFill>
            </a:endParaRPr>
          </a:p>
          <a:p>
            <a:pPr eaLnBrk="1" hangingPunct="1"/>
            <a:endParaRPr lang="es-MX" sz="1400" dirty="0"/>
          </a:p>
          <a:p>
            <a:pPr eaLnBrk="1" hangingPunct="1"/>
            <a:r>
              <a:rPr lang="es-MX" sz="1200" dirty="0" smtClean="0"/>
              <a:t>bilateral </a:t>
            </a:r>
            <a:r>
              <a:rPr lang="es-MX" sz="1200" dirty="0" err="1"/>
              <a:t>comparisons</a:t>
            </a:r>
            <a:endParaRPr lang="es-MX" sz="1200" dirty="0"/>
          </a:p>
        </p:txBody>
      </p:sp>
      <p:grpSp>
        <p:nvGrpSpPr>
          <p:cNvPr id="2056" name="141 Grupo"/>
          <p:cNvGrpSpPr>
            <a:grpSpLocks/>
          </p:cNvGrpSpPr>
          <p:nvPr/>
        </p:nvGrpSpPr>
        <p:grpSpPr bwMode="auto">
          <a:xfrm>
            <a:off x="684213" y="1700213"/>
            <a:ext cx="5400675" cy="5041900"/>
            <a:chOff x="683568" y="1124744"/>
            <a:chExt cx="5688632" cy="5616624"/>
          </a:xfrm>
        </p:grpSpPr>
        <p:grpSp>
          <p:nvGrpSpPr>
            <p:cNvPr id="2057" name="4 Grupo"/>
            <p:cNvGrpSpPr>
              <a:grpSpLocks/>
            </p:cNvGrpSpPr>
            <p:nvPr/>
          </p:nvGrpSpPr>
          <p:grpSpPr bwMode="auto">
            <a:xfrm>
              <a:off x="3498561" y="1124744"/>
              <a:ext cx="586457" cy="528653"/>
              <a:chOff x="1691680" y="1412776"/>
              <a:chExt cx="720080" cy="648072"/>
            </a:xfrm>
          </p:grpSpPr>
          <p:sp>
            <p:nvSpPr>
              <p:cNvPr id="273" name="5 Elipse"/>
              <p:cNvSpPr/>
              <p:nvPr/>
            </p:nvSpPr>
            <p:spPr>
              <a:xfrm>
                <a:off x="1690727" y="1412776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88" name="6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LNM</a:t>
                </a:r>
              </a:p>
            </p:txBody>
          </p:sp>
        </p:grpSp>
        <p:grpSp>
          <p:nvGrpSpPr>
            <p:cNvPr id="2058" name="7 Grupo"/>
            <p:cNvGrpSpPr>
              <a:grpSpLocks/>
            </p:cNvGrpSpPr>
            <p:nvPr/>
          </p:nvGrpSpPr>
          <p:grpSpPr bwMode="auto">
            <a:xfrm>
              <a:off x="4612829" y="1513580"/>
              <a:ext cx="821040" cy="528653"/>
              <a:chOff x="1691680" y="1412776"/>
              <a:chExt cx="1008112" cy="648072"/>
            </a:xfrm>
          </p:grpSpPr>
          <p:sp>
            <p:nvSpPr>
              <p:cNvPr id="271" name="8 Elipse"/>
              <p:cNvSpPr/>
              <p:nvPr/>
            </p:nvSpPr>
            <p:spPr>
              <a:xfrm>
                <a:off x="1692019" y="1413052"/>
                <a:ext cx="72065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86" name="9 CuadroTexto"/>
              <p:cNvSpPr txBox="1">
                <a:spLocks noChangeArrowheads="1"/>
              </p:cNvSpPr>
              <p:nvPr/>
            </p:nvSpPr>
            <p:spPr bwMode="auto">
              <a:xfrm>
                <a:off x="1835695" y="1556792"/>
                <a:ext cx="864097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ICE</a:t>
                </a:r>
              </a:p>
            </p:txBody>
          </p:sp>
        </p:grpSp>
        <p:sp>
          <p:nvSpPr>
            <p:cNvPr id="145" name="144 Elipse"/>
            <p:cNvSpPr/>
            <p:nvPr/>
          </p:nvSpPr>
          <p:spPr>
            <a:xfrm>
              <a:off x="5434127" y="2336137"/>
              <a:ext cx="586923" cy="5287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900"/>
            </a:p>
          </p:txBody>
        </p:sp>
        <p:grpSp>
          <p:nvGrpSpPr>
            <p:cNvPr id="2060" name="11 Grupo"/>
            <p:cNvGrpSpPr>
              <a:grpSpLocks/>
            </p:cNvGrpSpPr>
            <p:nvPr/>
          </p:nvGrpSpPr>
          <p:grpSpPr bwMode="auto">
            <a:xfrm>
              <a:off x="5785743" y="3334495"/>
              <a:ext cx="586457" cy="528653"/>
              <a:chOff x="1691680" y="1412776"/>
              <a:chExt cx="720080" cy="648072"/>
            </a:xfrm>
          </p:grpSpPr>
          <p:sp>
            <p:nvSpPr>
              <p:cNvPr id="269" name="12 Elipse"/>
              <p:cNvSpPr/>
              <p:nvPr/>
            </p:nvSpPr>
            <p:spPr>
              <a:xfrm>
                <a:off x="1691108" y="1413784"/>
                <a:ext cx="720652" cy="6460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84" name="13 CuadroTexto"/>
              <p:cNvSpPr txBox="1">
                <a:spLocks noChangeArrowheads="1"/>
              </p:cNvSpPr>
              <p:nvPr/>
            </p:nvSpPr>
            <p:spPr bwMode="auto">
              <a:xfrm>
                <a:off x="1835697" y="1556792"/>
                <a:ext cx="576063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SIC</a:t>
                </a:r>
              </a:p>
            </p:txBody>
          </p:sp>
        </p:grpSp>
        <p:grpSp>
          <p:nvGrpSpPr>
            <p:cNvPr id="2061" name="14 Grupo"/>
            <p:cNvGrpSpPr>
              <a:grpSpLocks/>
            </p:cNvGrpSpPr>
            <p:nvPr/>
          </p:nvGrpSpPr>
          <p:grpSpPr bwMode="auto">
            <a:xfrm>
              <a:off x="2267002" y="1249061"/>
              <a:ext cx="762394" cy="528653"/>
              <a:chOff x="1619672" y="1412776"/>
              <a:chExt cx="936104" cy="648072"/>
            </a:xfrm>
          </p:grpSpPr>
          <p:sp>
            <p:nvSpPr>
              <p:cNvPr id="267" name="15 Elipse"/>
              <p:cNvSpPr/>
              <p:nvPr/>
            </p:nvSpPr>
            <p:spPr>
              <a:xfrm>
                <a:off x="1691637" y="1412133"/>
                <a:ext cx="72065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82" name="16 CuadroTexto"/>
              <p:cNvSpPr txBox="1">
                <a:spLocks noChangeArrowheads="1"/>
              </p:cNvSpPr>
              <p:nvPr/>
            </p:nvSpPr>
            <p:spPr bwMode="auto">
              <a:xfrm>
                <a:off x="1619672" y="1556792"/>
                <a:ext cx="936104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CENAM</a:t>
                </a:r>
              </a:p>
            </p:txBody>
          </p:sp>
        </p:grpSp>
        <p:grpSp>
          <p:nvGrpSpPr>
            <p:cNvPr id="2062" name="17 Grupo"/>
            <p:cNvGrpSpPr>
              <a:grpSpLocks/>
            </p:cNvGrpSpPr>
            <p:nvPr/>
          </p:nvGrpSpPr>
          <p:grpSpPr bwMode="auto">
            <a:xfrm>
              <a:off x="1328671" y="1866015"/>
              <a:ext cx="703748" cy="528653"/>
              <a:chOff x="1691680" y="1412776"/>
              <a:chExt cx="864096" cy="648072"/>
            </a:xfrm>
          </p:grpSpPr>
          <p:sp>
            <p:nvSpPr>
              <p:cNvPr id="265" name="264 Elipse"/>
              <p:cNvSpPr/>
              <p:nvPr/>
            </p:nvSpPr>
            <p:spPr>
              <a:xfrm>
                <a:off x="1692103" y="1412424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80" name="265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92088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NIST</a:t>
                </a:r>
              </a:p>
            </p:txBody>
          </p:sp>
        </p:grpSp>
        <p:grpSp>
          <p:nvGrpSpPr>
            <p:cNvPr id="2063" name="20 Grupo"/>
            <p:cNvGrpSpPr>
              <a:grpSpLocks/>
            </p:cNvGrpSpPr>
            <p:nvPr/>
          </p:nvGrpSpPr>
          <p:grpSpPr bwMode="auto">
            <a:xfrm>
              <a:off x="742214" y="2864582"/>
              <a:ext cx="645103" cy="528653"/>
              <a:chOff x="1691680" y="1412776"/>
              <a:chExt cx="792088" cy="648072"/>
            </a:xfrm>
          </p:grpSpPr>
          <p:sp>
            <p:nvSpPr>
              <p:cNvPr id="263" name="262 Elipse"/>
              <p:cNvSpPr/>
              <p:nvPr/>
            </p:nvSpPr>
            <p:spPr>
              <a:xfrm>
                <a:off x="1691531" y="1413175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78" name="263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NRC</a:t>
                </a:r>
              </a:p>
            </p:txBody>
          </p:sp>
        </p:grpSp>
        <p:grpSp>
          <p:nvGrpSpPr>
            <p:cNvPr id="2064" name="23 Grupo"/>
            <p:cNvGrpSpPr>
              <a:grpSpLocks/>
            </p:cNvGrpSpPr>
            <p:nvPr/>
          </p:nvGrpSpPr>
          <p:grpSpPr bwMode="auto">
            <a:xfrm>
              <a:off x="5668452" y="4391801"/>
              <a:ext cx="586457" cy="528653"/>
              <a:chOff x="1691680" y="1412776"/>
              <a:chExt cx="720080" cy="648072"/>
            </a:xfrm>
          </p:grpSpPr>
          <p:sp>
            <p:nvSpPr>
              <p:cNvPr id="261" name="260 Elipse"/>
              <p:cNvSpPr/>
              <p:nvPr/>
            </p:nvSpPr>
            <p:spPr>
              <a:xfrm>
                <a:off x="1691403" y="1411899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76" name="261 CuadroTexto"/>
              <p:cNvSpPr txBox="1">
                <a:spLocks noChangeArrowheads="1"/>
              </p:cNvSpPr>
              <p:nvPr/>
            </p:nvSpPr>
            <p:spPr bwMode="auto">
              <a:xfrm>
                <a:off x="1691680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ONRJ</a:t>
                </a:r>
              </a:p>
            </p:txBody>
          </p:sp>
        </p:grpSp>
        <p:grpSp>
          <p:nvGrpSpPr>
            <p:cNvPr id="2065" name="26 Grupo"/>
            <p:cNvGrpSpPr>
              <a:grpSpLocks/>
            </p:cNvGrpSpPr>
            <p:nvPr/>
          </p:nvGrpSpPr>
          <p:grpSpPr bwMode="auto">
            <a:xfrm>
              <a:off x="5140640" y="5390367"/>
              <a:ext cx="645103" cy="528653"/>
              <a:chOff x="1691680" y="1412776"/>
              <a:chExt cx="792088" cy="648072"/>
            </a:xfrm>
          </p:grpSpPr>
          <p:sp>
            <p:nvSpPr>
              <p:cNvPr id="259" name="258 Elipse"/>
              <p:cNvSpPr/>
              <p:nvPr/>
            </p:nvSpPr>
            <p:spPr>
              <a:xfrm>
                <a:off x="1690685" y="1412652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74" name="259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INDP</a:t>
                </a:r>
              </a:p>
            </p:txBody>
          </p:sp>
        </p:grpSp>
        <p:grpSp>
          <p:nvGrpSpPr>
            <p:cNvPr id="2066" name="29 Grupo"/>
            <p:cNvGrpSpPr>
              <a:grpSpLocks/>
            </p:cNvGrpSpPr>
            <p:nvPr/>
          </p:nvGrpSpPr>
          <p:grpSpPr bwMode="auto">
            <a:xfrm>
              <a:off x="4260955" y="6036498"/>
              <a:ext cx="586457" cy="528653"/>
              <a:chOff x="1691680" y="1412776"/>
              <a:chExt cx="720080" cy="648072"/>
            </a:xfrm>
          </p:grpSpPr>
          <p:sp>
            <p:nvSpPr>
              <p:cNvPr id="257" name="256 Elipse"/>
              <p:cNvSpPr/>
              <p:nvPr/>
            </p:nvSpPr>
            <p:spPr>
              <a:xfrm>
                <a:off x="1690854" y="1411862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72" name="257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INTN</a:t>
                </a:r>
              </a:p>
            </p:txBody>
          </p:sp>
        </p:grpSp>
        <p:grpSp>
          <p:nvGrpSpPr>
            <p:cNvPr id="2067" name="32 Grupo"/>
            <p:cNvGrpSpPr>
              <a:grpSpLocks/>
            </p:cNvGrpSpPr>
            <p:nvPr/>
          </p:nvGrpSpPr>
          <p:grpSpPr bwMode="auto">
            <a:xfrm>
              <a:off x="3088041" y="6212715"/>
              <a:ext cx="586457" cy="528653"/>
              <a:chOff x="1691680" y="1412776"/>
              <a:chExt cx="720080" cy="648072"/>
            </a:xfrm>
          </p:grpSpPr>
          <p:sp>
            <p:nvSpPr>
              <p:cNvPr id="255" name="254 Elipse"/>
              <p:cNvSpPr/>
              <p:nvPr/>
            </p:nvSpPr>
            <p:spPr>
              <a:xfrm>
                <a:off x="1691765" y="1412633"/>
                <a:ext cx="720650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70" name="255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UTE</a:t>
                </a:r>
              </a:p>
            </p:txBody>
          </p:sp>
        </p:grpSp>
        <p:grpSp>
          <p:nvGrpSpPr>
            <p:cNvPr id="2068" name="35 Grupo"/>
            <p:cNvGrpSpPr>
              <a:grpSpLocks/>
            </p:cNvGrpSpPr>
            <p:nvPr/>
          </p:nvGrpSpPr>
          <p:grpSpPr bwMode="auto">
            <a:xfrm>
              <a:off x="1973773" y="5919019"/>
              <a:ext cx="586457" cy="528653"/>
              <a:chOff x="1691680" y="1412776"/>
              <a:chExt cx="720080" cy="648072"/>
            </a:xfrm>
          </p:grpSpPr>
          <p:sp>
            <p:nvSpPr>
              <p:cNvPr id="253" name="252 Elipse"/>
              <p:cNvSpPr/>
              <p:nvPr/>
            </p:nvSpPr>
            <p:spPr>
              <a:xfrm>
                <a:off x="1692527" y="1412795"/>
                <a:ext cx="718598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68" name="253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INTI</a:t>
                </a:r>
              </a:p>
            </p:txBody>
          </p:sp>
        </p:grpSp>
        <p:grpSp>
          <p:nvGrpSpPr>
            <p:cNvPr id="2069" name="38 Grupo"/>
            <p:cNvGrpSpPr>
              <a:grpSpLocks/>
            </p:cNvGrpSpPr>
            <p:nvPr/>
          </p:nvGrpSpPr>
          <p:grpSpPr bwMode="auto">
            <a:xfrm>
              <a:off x="1094088" y="5155410"/>
              <a:ext cx="586457" cy="528653"/>
              <a:chOff x="1691680" y="1412776"/>
              <a:chExt cx="720080" cy="648072"/>
            </a:xfrm>
          </p:grpSpPr>
          <p:sp>
            <p:nvSpPr>
              <p:cNvPr id="251" name="250 Elipse"/>
              <p:cNvSpPr/>
              <p:nvPr/>
            </p:nvSpPr>
            <p:spPr>
              <a:xfrm>
                <a:off x="1692695" y="1412347"/>
                <a:ext cx="718598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66" name="251 CuadroTexto"/>
              <p:cNvSpPr txBox="1">
                <a:spLocks noChangeArrowheads="1"/>
              </p:cNvSpPr>
              <p:nvPr/>
            </p:nvSpPr>
            <p:spPr bwMode="auto">
              <a:xfrm>
                <a:off x="1746406" y="1556793"/>
                <a:ext cx="593346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s-MX" sz="900"/>
                  <a:t>BSJ</a:t>
                </a:r>
              </a:p>
            </p:txBody>
          </p:sp>
        </p:grpSp>
        <p:grpSp>
          <p:nvGrpSpPr>
            <p:cNvPr id="2070" name="41 Grupo"/>
            <p:cNvGrpSpPr>
              <a:grpSpLocks/>
            </p:cNvGrpSpPr>
            <p:nvPr/>
          </p:nvGrpSpPr>
          <p:grpSpPr bwMode="auto">
            <a:xfrm>
              <a:off x="683568" y="4156844"/>
              <a:ext cx="586457" cy="528653"/>
              <a:chOff x="1691680" y="1412776"/>
              <a:chExt cx="720080" cy="648072"/>
            </a:xfrm>
          </p:grpSpPr>
          <p:sp>
            <p:nvSpPr>
              <p:cNvPr id="249" name="248 Elipse"/>
              <p:cNvSpPr/>
              <p:nvPr/>
            </p:nvSpPr>
            <p:spPr>
              <a:xfrm>
                <a:off x="1691680" y="1413763"/>
                <a:ext cx="720650" cy="6460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2164" name="249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SLBS</a:t>
                </a:r>
              </a:p>
            </p:txBody>
          </p:sp>
        </p:grpSp>
        <p:cxnSp>
          <p:nvCxnSpPr>
            <p:cNvPr id="157" name="156 Conector recto"/>
            <p:cNvCxnSpPr/>
            <p:nvPr/>
          </p:nvCxnSpPr>
          <p:spPr>
            <a:xfrm flipV="1">
              <a:off x="2736960" y="1653513"/>
              <a:ext cx="1055122" cy="109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>
              <a:off x="3675032" y="1630523"/>
              <a:ext cx="1023352" cy="334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158 Conector recto"/>
            <p:cNvCxnSpPr/>
            <p:nvPr/>
          </p:nvCxnSpPr>
          <p:spPr>
            <a:xfrm rot="16200000" flipH="1">
              <a:off x="4730218" y="1984152"/>
              <a:ext cx="703846" cy="703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16200000" flipH="1">
              <a:off x="5212766" y="3026307"/>
              <a:ext cx="852397" cy="292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160 Conector recto"/>
            <p:cNvCxnSpPr/>
            <p:nvPr/>
          </p:nvCxnSpPr>
          <p:spPr>
            <a:xfrm rot="5400000">
              <a:off x="5349383" y="4033005"/>
              <a:ext cx="840017" cy="31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4997515" y="4738840"/>
              <a:ext cx="958504" cy="499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10800000" flipV="1">
              <a:off x="4437530" y="5448624"/>
              <a:ext cx="789252" cy="587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10800000" flipV="1">
              <a:off x="3380735" y="6035753"/>
              <a:ext cx="1025024" cy="17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10800000">
              <a:off x="2267087" y="5919034"/>
              <a:ext cx="1083549" cy="293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rot="10800000">
              <a:off x="1594886" y="5232872"/>
              <a:ext cx="727383" cy="705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rot="16200000" flipV="1">
              <a:off x="975655" y="4627562"/>
              <a:ext cx="940820" cy="351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167 Conector recto"/>
            <p:cNvCxnSpPr/>
            <p:nvPr/>
          </p:nvCxnSpPr>
          <p:spPr>
            <a:xfrm rot="5400000" flipH="1" flipV="1">
              <a:off x="697510" y="3642862"/>
              <a:ext cx="1145961" cy="117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168 Conector recto"/>
            <p:cNvCxnSpPr/>
            <p:nvPr/>
          </p:nvCxnSpPr>
          <p:spPr>
            <a:xfrm rot="5400000" flipH="1" flipV="1">
              <a:off x="1178444" y="2467256"/>
              <a:ext cx="801111" cy="499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flipV="1">
              <a:off x="1855740" y="1749009"/>
              <a:ext cx="881220" cy="5464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"/>
            <p:cNvCxnSpPr/>
            <p:nvPr/>
          </p:nvCxnSpPr>
          <p:spPr>
            <a:xfrm>
              <a:off x="2736960" y="1749009"/>
              <a:ext cx="1961424" cy="2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171 Conector recto"/>
            <p:cNvCxnSpPr/>
            <p:nvPr/>
          </p:nvCxnSpPr>
          <p:spPr>
            <a:xfrm>
              <a:off x="2736960" y="1749009"/>
              <a:ext cx="2697167" cy="93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172 Conector recto"/>
            <p:cNvCxnSpPr/>
            <p:nvPr/>
          </p:nvCxnSpPr>
          <p:spPr>
            <a:xfrm>
              <a:off x="2736960" y="1749009"/>
              <a:ext cx="3048317" cy="1849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173 Conector recto"/>
            <p:cNvCxnSpPr/>
            <p:nvPr/>
          </p:nvCxnSpPr>
          <p:spPr>
            <a:xfrm>
              <a:off x="2736960" y="1749009"/>
              <a:ext cx="3016547" cy="2719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174 Conector recto"/>
            <p:cNvCxnSpPr/>
            <p:nvPr/>
          </p:nvCxnSpPr>
          <p:spPr>
            <a:xfrm rot="16200000" flipH="1">
              <a:off x="1443874" y="3042096"/>
              <a:ext cx="4286743" cy="1700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 rot="16200000" flipH="1">
              <a:off x="2122336" y="2363633"/>
              <a:ext cx="3719069" cy="2489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"/>
            <p:cNvCxnSpPr/>
            <p:nvPr/>
          </p:nvCxnSpPr>
          <p:spPr>
            <a:xfrm rot="16200000" flipH="1">
              <a:off x="827053" y="3658916"/>
              <a:ext cx="4463589" cy="643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177 Conector recto"/>
            <p:cNvCxnSpPr/>
            <p:nvPr/>
          </p:nvCxnSpPr>
          <p:spPr>
            <a:xfrm rot="5400000">
              <a:off x="417011" y="3599086"/>
              <a:ext cx="4170025" cy="469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178 Conector recto"/>
            <p:cNvCxnSpPr/>
            <p:nvPr/>
          </p:nvCxnSpPr>
          <p:spPr>
            <a:xfrm rot="5400000">
              <a:off x="423991" y="2919904"/>
              <a:ext cx="3483863" cy="1142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 rot="5400000">
              <a:off x="711783" y="2249191"/>
              <a:ext cx="2525359" cy="1524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"/>
            <p:cNvCxnSpPr/>
            <p:nvPr/>
          </p:nvCxnSpPr>
          <p:spPr>
            <a:xfrm rot="10800000" flipV="1">
              <a:off x="1329015" y="1749009"/>
              <a:ext cx="1407945" cy="1379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181 Conector recto"/>
            <p:cNvCxnSpPr/>
            <p:nvPr/>
          </p:nvCxnSpPr>
          <p:spPr>
            <a:xfrm>
              <a:off x="3675032" y="1630523"/>
              <a:ext cx="1759095" cy="1057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182 Conector recto"/>
            <p:cNvCxnSpPr/>
            <p:nvPr/>
          </p:nvCxnSpPr>
          <p:spPr>
            <a:xfrm>
              <a:off x="3675032" y="1630523"/>
              <a:ext cx="2110245" cy="1968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183 Conector recto"/>
            <p:cNvCxnSpPr/>
            <p:nvPr/>
          </p:nvCxnSpPr>
          <p:spPr>
            <a:xfrm rot="16200000" flipH="1">
              <a:off x="3295082" y="2010473"/>
              <a:ext cx="2838375" cy="2078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184 Conector recto"/>
            <p:cNvCxnSpPr/>
            <p:nvPr/>
          </p:nvCxnSpPr>
          <p:spPr>
            <a:xfrm rot="16200000" flipH="1">
              <a:off x="2532129" y="2773427"/>
              <a:ext cx="3837555" cy="1551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185 Conector recto"/>
            <p:cNvCxnSpPr/>
            <p:nvPr/>
          </p:nvCxnSpPr>
          <p:spPr>
            <a:xfrm rot="5400000">
              <a:off x="1266909" y="3804476"/>
              <a:ext cx="4521948" cy="294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rot="16200000" flipH="1">
              <a:off x="1853666" y="3451889"/>
              <a:ext cx="4405229" cy="762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"/>
            <p:cNvCxnSpPr/>
            <p:nvPr/>
          </p:nvCxnSpPr>
          <p:spPr>
            <a:xfrm rot="5400000">
              <a:off x="856868" y="3100870"/>
              <a:ext cx="4228384" cy="1407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 rot="5400000">
              <a:off x="864412" y="2380449"/>
              <a:ext cx="3582897" cy="2121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rot="5400000">
              <a:off x="1144277" y="1733580"/>
              <a:ext cx="2608476" cy="2473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rot="10800000" flipV="1">
              <a:off x="1329015" y="1665892"/>
              <a:ext cx="2356050" cy="1462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"/>
            <p:cNvCxnSpPr/>
            <p:nvPr/>
          </p:nvCxnSpPr>
          <p:spPr>
            <a:xfrm rot="10800000" flipV="1">
              <a:off x="1828986" y="1665892"/>
              <a:ext cx="1856079" cy="650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 rot="16200000" flipH="1">
              <a:off x="4424562" y="2238102"/>
              <a:ext cx="1642897" cy="1078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rot="16200000" flipH="1">
              <a:off x="3973637" y="2689028"/>
              <a:ext cx="2512979" cy="1046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rot="16200000" flipH="1">
              <a:off x="3210683" y="3451981"/>
              <a:ext cx="3512158" cy="520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 rot="5400000">
              <a:off x="2561400" y="3832049"/>
              <a:ext cx="4021474" cy="269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"/>
            <p:cNvCxnSpPr/>
            <p:nvPr/>
          </p:nvCxnSpPr>
          <p:spPr>
            <a:xfrm rot="5400000">
              <a:off x="1505359" y="2717648"/>
              <a:ext cx="3963115" cy="2439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 rot="5400000">
              <a:off x="1915401" y="3421254"/>
              <a:ext cx="4256679" cy="1326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198 Conector recto"/>
            <p:cNvCxnSpPr/>
            <p:nvPr/>
          </p:nvCxnSpPr>
          <p:spPr>
            <a:xfrm rot="5400000">
              <a:off x="1535442" y="2042118"/>
              <a:ext cx="3257500" cy="3085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99 Conector recto"/>
            <p:cNvCxnSpPr>
              <a:stCxn id="271" idx="3"/>
            </p:cNvCxnSpPr>
            <p:nvPr/>
          </p:nvCxnSpPr>
          <p:spPr>
            <a:xfrm rot="5400000">
              <a:off x="1764375" y="1434089"/>
              <a:ext cx="2403336" cy="3464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200 Conector recto"/>
            <p:cNvCxnSpPr/>
            <p:nvPr/>
          </p:nvCxnSpPr>
          <p:spPr>
            <a:xfrm rot="10800000" flipV="1">
              <a:off x="1329015" y="1955919"/>
              <a:ext cx="3377730" cy="1172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"/>
            <p:cNvCxnSpPr/>
            <p:nvPr/>
          </p:nvCxnSpPr>
          <p:spPr>
            <a:xfrm rot="10800000" flipV="1">
              <a:off x="1828986" y="1955919"/>
              <a:ext cx="2877759" cy="360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202 Conector recto"/>
            <p:cNvCxnSpPr/>
            <p:nvPr/>
          </p:nvCxnSpPr>
          <p:spPr>
            <a:xfrm rot="16200000" flipH="1">
              <a:off x="4713191" y="3428581"/>
              <a:ext cx="1789680" cy="290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203 Conector recto"/>
            <p:cNvCxnSpPr/>
            <p:nvPr/>
          </p:nvCxnSpPr>
          <p:spPr>
            <a:xfrm rot="5400000">
              <a:off x="3950238" y="3955762"/>
              <a:ext cx="2788860" cy="235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204 Conector recto"/>
            <p:cNvCxnSpPr/>
            <p:nvPr/>
          </p:nvCxnSpPr>
          <p:spPr>
            <a:xfrm rot="5400000">
              <a:off x="3271774" y="3844974"/>
              <a:ext cx="3356534" cy="1025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205 Conector recto"/>
            <p:cNvCxnSpPr/>
            <p:nvPr/>
          </p:nvCxnSpPr>
          <p:spPr>
            <a:xfrm rot="5400000">
              <a:off x="2654954" y="3404999"/>
              <a:ext cx="3533380" cy="20818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206 Conector recto"/>
            <p:cNvCxnSpPr/>
            <p:nvPr/>
          </p:nvCxnSpPr>
          <p:spPr>
            <a:xfrm rot="10800000" flipV="1">
              <a:off x="1594886" y="2679218"/>
              <a:ext cx="3867668" cy="2553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207 Conector recto"/>
            <p:cNvCxnSpPr/>
            <p:nvPr/>
          </p:nvCxnSpPr>
          <p:spPr>
            <a:xfrm rot="5400000">
              <a:off x="2244913" y="2701392"/>
              <a:ext cx="3239816" cy="3195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208 Conector recto"/>
            <p:cNvCxnSpPr/>
            <p:nvPr/>
          </p:nvCxnSpPr>
          <p:spPr>
            <a:xfrm rot="10800000" flipV="1">
              <a:off x="1270490" y="2679218"/>
              <a:ext cx="4192064" cy="1595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209 Conector recto"/>
            <p:cNvCxnSpPr/>
            <p:nvPr/>
          </p:nvCxnSpPr>
          <p:spPr>
            <a:xfrm rot="10800000" flipV="1">
              <a:off x="1329015" y="2679218"/>
              <a:ext cx="4133539" cy="449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210 Conector recto"/>
            <p:cNvCxnSpPr/>
            <p:nvPr/>
          </p:nvCxnSpPr>
          <p:spPr>
            <a:xfrm rot="10800000">
              <a:off x="1828986" y="2316685"/>
              <a:ext cx="3633568" cy="362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211 Conector recto"/>
            <p:cNvCxnSpPr/>
            <p:nvPr/>
          </p:nvCxnSpPr>
          <p:spPr>
            <a:xfrm rot="5400000">
              <a:off x="4575435" y="4244858"/>
              <a:ext cx="1874566" cy="571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rot="5400000">
              <a:off x="3896972" y="4134070"/>
              <a:ext cx="2442241" cy="1361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213 Conector recto"/>
            <p:cNvCxnSpPr/>
            <p:nvPr/>
          </p:nvCxnSpPr>
          <p:spPr>
            <a:xfrm rot="5400000">
              <a:off x="3280151" y="3694095"/>
              <a:ext cx="2619086" cy="2417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214 Conector recto"/>
            <p:cNvCxnSpPr/>
            <p:nvPr/>
          </p:nvCxnSpPr>
          <p:spPr>
            <a:xfrm rot="10800000" flipV="1">
              <a:off x="2267087" y="3593512"/>
              <a:ext cx="3531567" cy="2325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rot="10800000" flipV="1">
              <a:off x="1270490" y="3593512"/>
              <a:ext cx="4528164" cy="680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216 Conector recto"/>
            <p:cNvCxnSpPr/>
            <p:nvPr/>
          </p:nvCxnSpPr>
          <p:spPr>
            <a:xfrm rot="10800000" flipV="1">
              <a:off x="1594886" y="3593512"/>
              <a:ext cx="4203769" cy="1639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217 Conector recto"/>
            <p:cNvCxnSpPr/>
            <p:nvPr/>
          </p:nvCxnSpPr>
          <p:spPr>
            <a:xfrm rot="10800000">
              <a:off x="1329015" y="3128407"/>
              <a:ext cx="4469639" cy="465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218 Conector recto"/>
            <p:cNvCxnSpPr/>
            <p:nvPr/>
          </p:nvCxnSpPr>
          <p:spPr>
            <a:xfrm rot="10800000">
              <a:off x="1828986" y="2316685"/>
              <a:ext cx="3969669" cy="12768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219 Conector recto"/>
            <p:cNvCxnSpPr/>
            <p:nvPr/>
          </p:nvCxnSpPr>
          <p:spPr>
            <a:xfrm rot="5400000">
              <a:off x="4286191" y="4590174"/>
              <a:ext cx="1596917" cy="129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220 Conector recto"/>
            <p:cNvCxnSpPr/>
            <p:nvPr/>
          </p:nvCxnSpPr>
          <p:spPr>
            <a:xfrm rot="10800000" flipV="1">
              <a:off x="3380735" y="4438835"/>
              <a:ext cx="2351034" cy="1773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221 Conector recto"/>
            <p:cNvCxnSpPr/>
            <p:nvPr/>
          </p:nvCxnSpPr>
          <p:spPr>
            <a:xfrm rot="10800000" flipV="1">
              <a:off x="2267087" y="4438835"/>
              <a:ext cx="3464681" cy="1480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222 Conector recto"/>
            <p:cNvCxnSpPr/>
            <p:nvPr/>
          </p:nvCxnSpPr>
          <p:spPr>
            <a:xfrm rot="10800000" flipV="1">
              <a:off x="1594886" y="4438835"/>
              <a:ext cx="4136883" cy="79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223 Conector recto"/>
            <p:cNvCxnSpPr/>
            <p:nvPr/>
          </p:nvCxnSpPr>
          <p:spPr>
            <a:xfrm rot="10800000">
              <a:off x="1329015" y="3128407"/>
              <a:ext cx="4402753" cy="1310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224 Conector recto"/>
            <p:cNvCxnSpPr/>
            <p:nvPr/>
          </p:nvCxnSpPr>
          <p:spPr>
            <a:xfrm rot="10800000">
              <a:off x="1211965" y="4274368"/>
              <a:ext cx="4519803" cy="1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225 Conector recto"/>
            <p:cNvCxnSpPr/>
            <p:nvPr/>
          </p:nvCxnSpPr>
          <p:spPr>
            <a:xfrm rot="10800000">
              <a:off x="1828986" y="2316685"/>
              <a:ext cx="3902783" cy="2122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226 Conector recto"/>
            <p:cNvCxnSpPr/>
            <p:nvPr/>
          </p:nvCxnSpPr>
          <p:spPr>
            <a:xfrm rot="10800000" flipV="1">
              <a:off x="3380735" y="5432709"/>
              <a:ext cx="1851063" cy="779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227 Conector recto"/>
            <p:cNvCxnSpPr/>
            <p:nvPr/>
          </p:nvCxnSpPr>
          <p:spPr>
            <a:xfrm rot="10800000" flipV="1">
              <a:off x="2267087" y="5432709"/>
              <a:ext cx="2964711" cy="486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228 Conector recto"/>
            <p:cNvCxnSpPr/>
            <p:nvPr/>
          </p:nvCxnSpPr>
          <p:spPr>
            <a:xfrm rot="10800000">
              <a:off x="1594886" y="5232872"/>
              <a:ext cx="3636913" cy="199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229 Conector recto"/>
            <p:cNvCxnSpPr/>
            <p:nvPr/>
          </p:nvCxnSpPr>
          <p:spPr>
            <a:xfrm rot="10800000">
              <a:off x="1211965" y="4274368"/>
              <a:ext cx="4019833" cy="1158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230 Conector recto"/>
            <p:cNvCxnSpPr/>
            <p:nvPr/>
          </p:nvCxnSpPr>
          <p:spPr>
            <a:xfrm rot="10800000">
              <a:off x="1828986" y="2316685"/>
              <a:ext cx="3402812" cy="31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231 Conector recto"/>
            <p:cNvCxnSpPr/>
            <p:nvPr/>
          </p:nvCxnSpPr>
          <p:spPr>
            <a:xfrm rot="16200000" flipV="1">
              <a:off x="2108062" y="2349360"/>
              <a:ext cx="2339671" cy="3897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232 Conector recto"/>
            <p:cNvCxnSpPr/>
            <p:nvPr/>
          </p:nvCxnSpPr>
          <p:spPr>
            <a:xfrm rot="10800000">
              <a:off x="2267087" y="5919034"/>
              <a:ext cx="2158738" cy="137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233 Conector recto"/>
            <p:cNvCxnSpPr/>
            <p:nvPr/>
          </p:nvCxnSpPr>
          <p:spPr>
            <a:xfrm rot="10800000">
              <a:off x="1594886" y="5232872"/>
              <a:ext cx="2830939" cy="824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234 Conector recto"/>
            <p:cNvCxnSpPr/>
            <p:nvPr/>
          </p:nvCxnSpPr>
          <p:spPr>
            <a:xfrm rot="10800000">
              <a:off x="1211965" y="4274368"/>
              <a:ext cx="3213860" cy="1782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235 Conector recto"/>
            <p:cNvCxnSpPr/>
            <p:nvPr/>
          </p:nvCxnSpPr>
          <p:spPr>
            <a:xfrm rot="16200000" flipV="1">
              <a:off x="1257261" y="2888410"/>
              <a:ext cx="3740289" cy="2596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236 Conector recto"/>
            <p:cNvCxnSpPr/>
            <p:nvPr/>
          </p:nvCxnSpPr>
          <p:spPr>
            <a:xfrm rot="10800000">
              <a:off x="1329015" y="3128407"/>
              <a:ext cx="3096810" cy="2928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237 Conector recto"/>
            <p:cNvCxnSpPr/>
            <p:nvPr/>
          </p:nvCxnSpPr>
          <p:spPr>
            <a:xfrm rot="12107624">
              <a:off x="1526328" y="5632544"/>
              <a:ext cx="1963096" cy="2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238 Conector recto"/>
            <p:cNvCxnSpPr/>
            <p:nvPr/>
          </p:nvCxnSpPr>
          <p:spPr>
            <a:xfrm rot="10800000">
              <a:off x="1270490" y="4274368"/>
              <a:ext cx="2110245" cy="1879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239 Conector recto"/>
            <p:cNvCxnSpPr/>
            <p:nvPr/>
          </p:nvCxnSpPr>
          <p:spPr>
            <a:xfrm rot="16200000" flipV="1">
              <a:off x="815481" y="3641941"/>
              <a:ext cx="3077118" cy="2050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240 Conector recto"/>
            <p:cNvCxnSpPr/>
            <p:nvPr/>
          </p:nvCxnSpPr>
          <p:spPr>
            <a:xfrm rot="16200000" flipV="1">
              <a:off x="656904" y="3488767"/>
              <a:ext cx="3895913" cy="1551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241 Conector recto"/>
            <p:cNvCxnSpPr/>
            <p:nvPr/>
          </p:nvCxnSpPr>
          <p:spPr>
            <a:xfrm rot="16200000" flipV="1">
              <a:off x="983111" y="4620106"/>
              <a:ext cx="1588076" cy="1013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242 Conector recto"/>
            <p:cNvCxnSpPr/>
            <p:nvPr/>
          </p:nvCxnSpPr>
          <p:spPr>
            <a:xfrm rot="16200000" flipV="1">
              <a:off x="410213" y="4047209"/>
              <a:ext cx="2792396" cy="954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243 Conector recto"/>
            <p:cNvCxnSpPr/>
            <p:nvPr/>
          </p:nvCxnSpPr>
          <p:spPr>
            <a:xfrm rot="16200000" flipV="1">
              <a:off x="254338" y="3891333"/>
              <a:ext cx="3604118" cy="454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244 Conector recto"/>
            <p:cNvCxnSpPr/>
            <p:nvPr/>
          </p:nvCxnSpPr>
          <p:spPr>
            <a:xfrm rot="16200000" flipV="1">
              <a:off x="409717" y="4047705"/>
              <a:ext cx="2104466" cy="265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245 Conector recto"/>
            <p:cNvCxnSpPr/>
            <p:nvPr/>
          </p:nvCxnSpPr>
          <p:spPr>
            <a:xfrm rot="5400000" flipH="1" flipV="1">
              <a:off x="253841" y="3657729"/>
              <a:ext cx="2916187" cy="234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246 Conector recto"/>
            <p:cNvCxnSpPr/>
            <p:nvPr/>
          </p:nvCxnSpPr>
          <p:spPr>
            <a:xfrm rot="5400000" flipH="1" flipV="1">
              <a:off x="552245" y="2976405"/>
              <a:ext cx="1936461" cy="617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2" name="247 CuadroTexto"/>
            <p:cNvSpPr txBox="1">
              <a:spLocks noChangeArrowheads="1"/>
            </p:cNvSpPr>
            <p:nvPr/>
          </p:nvSpPr>
          <p:spPr bwMode="auto">
            <a:xfrm>
              <a:off x="5310322" y="2453407"/>
              <a:ext cx="910180" cy="2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900"/>
                <a:t>CENAMEP</a:t>
              </a:r>
            </a:p>
          </p:txBody>
        </p:sp>
      </p:grpSp>
      <p:sp>
        <p:nvSpPr>
          <p:cNvPr id="141" name="140 CuadroTexto"/>
          <p:cNvSpPr txBox="1"/>
          <p:nvPr/>
        </p:nvSpPr>
        <p:spPr>
          <a:xfrm>
            <a:off x="2627784" y="1124744"/>
            <a:ext cx="34575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in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SIMTN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141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516688" y="2133600"/>
          <a:ext cx="2273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Ecuación" r:id="rId3" imgW="2273300" imgH="393700" progId="Equation.3">
                  <p:embed/>
                </p:oleObj>
              </mc:Choice>
              <mc:Fallback>
                <p:oleObj name="Ecuación" r:id="rId3" imgW="22733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133600"/>
                        <a:ext cx="2273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34 CuadroTexto"/>
          <p:cNvSpPr txBox="1">
            <a:spLocks noChangeArrowheads="1"/>
          </p:cNvSpPr>
          <p:nvPr/>
        </p:nvSpPr>
        <p:spPr bwMode="auto">
          <a:xfrm>
            <a:off x="6540500" y="2636838"/>
            <a:ext cx="2160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i="1" dirty="0"/>
              <a:t>N</a:t>
            </a:r>
            <a:r>
              <a:rPr lang="es-MX" sz="1200" i="1" baseline="-25000" dirty="0"/>
              <a:t>C</a:t>
            </a:r>
            <a:r>
              <a:rPr lang="es-MX" sz="1200" dirty="0"/>
              <a:t> </a:t>
            </a:r>
            <a:r>
              <a:rPr lang="es-MX" sz="1200" dirty="0" err="1"/>
              <a:t>number</a:t>
            </a:r>
            <a:r>
              <a:rPr lang="es-MX" sz="1200" dirty="0"/>
              <a:t> of bilateral </a:t>
            </a:r>
            <a:r>
              <a:rPr lang="es-MX" sz="1200" dirty="0" err="1"/>
              <a:t>comparisons</a:t>
            </a:r>
            <a:endParaRPr lang="es-MX" sz="1200" dirty="0"/>
          </a:p>
        </p:txBody>
      </p:sp>
      <p:sp>
        <p:nvSpPr>
          <p:cNvPr id="4" name="135 CuadroTexto"/>
          <p:cNvSpPr txBox="1">
            <a:spLocks noChangeArrowheads="1"/>
          </p:cNvSpPr>
          <p:nvPr/>
        </p:nvSpPr>
        <p:spPr bwMode="auto">
          <a:xfrm>
            <a:off x="6540500" y="3213100"/>
            <a:ext cx="2197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i="1"/>
              <a:t>N</a:t>
            </a:r>
            <a:r>
              <a:rPr lang="es-MX" sz="1200"/>
              <a:t> number of laboratories in the network</a:t>
            </a:r>
          </a:p>
        </p:txBody>
      </p:sp>
      <p:sp>
        <p:nvSpPr>
          <p:cNvPr id="5" name="136 CuadroTexto"/>
          <p:cNvSpPr txBox="1">
            <a:spLocks noChangeArrowheads="1"/>
          </p:cNvSpPr>
          <p:nvPr/>
        </p:nvSpPr>
        <p:spPr bwMode="auto">
          <a:xfrm>
            <a:off x="6516688" y="3860800"/>
            <a:ext cx="21955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 dirty="0" err="1"/>
              <a:t>For</a:t>
            </a:r>
            <a:endParaRPr lang="es-MX" sz="1200" dirty="0"/>
          </a:p>
          <a:p>
            <a:pPr eaLnBrk="1" hangingPunct="1"/>
            <a:endParaRPr lang="es-MX" sz="1400" i="1" dirty="0"/>
          </a:p>
          <a:p>
            <a:pPr algn="ctr" eaLnBrk="1" hangingPunct="1"/>
            <a:r>
              <a:rPr lang="es-MX" sz="1400" i="1" dirty="0" smtClean="0"/>
              <a:t>N=18 </a:t>
            </a:r>
            <a:endParaRPr lang="es-MX" sz="1400" i="1" dirty="0"/>
          </a:p>
          <a:p>
            <a:pPr eaLnBrk="1" hangingPunct="1"/>
            <a:endParaRPr lang="es-MX" sz="1400" i="1" dirty="0"/>
          </a:p>
          <a:p>
            <a:pPr eaLnBrk="1" hangingPunct="1"/>
            <a:r>
              <a:rPr lang="es-MX" sz="1200" dirty="0" err="1"/>
              <a:t>there</a:t>
            </a:r>
            <a:r>
              <a:rPr lang="es-MX" sz="1200" dirty="0"/>
              <a:t> are</a:t>
            </a:r>
          </a:p>
          <a:p>
            <a:pPr eaLnBrk="1" hangingPunct="1"/>
            <a:endParaRPr lang="es-MX" sz="1400" dirty="0"/>
          </a:p>
          <a:p>
            <a:pPr algn="ctr" eaLnBrk="1" hangingPunct="1"/>
            <a:r>
              <a:rPr lang="es-MX" sz="1400" b="1" i="1" dirty="0">
                <a:solidFill>
                  <a:srgbClr val="FF0000"/>
                </a:solidFill>
              </a:rPr>
              <a:t>N</a:t>
            </a:r>
            <a:r>
              <a:rPr lang="es-MX" sz="1400" b="1" i="1" baseline="-25000" dirty="0">
                <a:solidFill>
                  <a:srgbClr val="FF0000"/>
                </a:solidFill>
              </a:rPr>
              <a:t>C</a:t>
            </a:r>
            <a:r>
              <a:rPr lang="es-MX" sz="1400" b="1" dirty="0">
                <a:solidFill>
                  <a:srgbClr val="FF0000"/>
                </a:solidFill>
              </a:rPr>
              <a:t> = </a:t>
            </a:r>
            <a:r>
              <a:rPr lang="es-MX" sz="1400" b="1" dirty="0" smtClean="0">
                <a:solidFill>
                  <a:srgbClr val="FF0000"/>
                </a:solidFill>
              </a:rPr>
              <a:t>153 </a:t>
            </a:r>
            <a:endParaRPr lang="es-MX" sz="1400" b="1" dirty="0">
              <a:solidFill>
                <a:srgbClr val="FF0000"/>
              </a:solidFill>
            </a:endParaRPr>
          </a:p>
          <a:p>
            <a:pPr eaLnBrk="1" hangingPunct="1"/>
            <a:endParaRPr lang="es-MX" sz="1400" dirty="0"/>
          </a:p>
          <a:p>
            <a:pPr eaLnBrk="1" hangingPunct="1"/>
            <a:r>
              <a:rPr lang="es-MX" sz="1200" dirty="0" smtClean="0"/>
              <a:t>bilateral </a:t>
            </a:r>
            <a:r>
              <a:rPr lang="es-MX" sz="1200" dirty="0" err="1"/>
              <a:t>comparisons</a:t>
            </a:r>
            <a:endParaRPr lang="es-MX" sz="1200" dirty="0"/>
          </a:p>
        </p:txBody>
      </p:sp>
      <p:grpSp>
        <p:nvGrpSpPr>
          <p:cNvPr id="6" name="141 Grupo"/>
          <p:cNvGrpSpPr>
            <a:grpSpLocks/>
          </p:cNvGrpSpPr>
          <p:nvPr/>
        </p:nvGrpSpPr>
        <p:grpSpPr bwMode="auto">
          <a:xfrm>
            <a:off x="684213" y="1700213"/>
            <a:ext cx="5400675" cy="5041900"/>
            <a:chOff x="683568" y="1124744"/>
            <a:chExt cx="5688632" cy="5616624"/>
          </a:xfrm>
        </p:grpSpPr>
        <p:grpSp>
          <p:nvGrpSpPr>
            <p:cNvPr id="7" name="4 Grupo"/>
            <p:cNvGrpSpPr>
              <a:grpSpLocks/>
            </p:cNvGrpSpPr>
            <p:nvPr/>
          </p:nvGrpSpPr>
          <p:grpSpPr bwMode="auto">
            <a:xfrm>
              <a:off x="3498561" y="1124744"/>
              <a:ext cx="586457" cy="528653"/>
              <a:chOff x="1691680" y="1412776"/>
              <a:chExt cx="720080" cy="648072"/>
            </a:xfrm>
          </p:grpSpPr>
          <p:sp>
            <p:nvSpPr>
              <p:cNvPr id="137" name="5 Elipse"/>
              <p:cNvSpPr/>
              <p:nvPr/>
            </p:nvSpPr>
            <p:spPr>
              <a:xfrm>
                <a:off x="1690727" y="1412776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38" name="6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LNM</a:t>
                </a:r>
              </a:p>
            </p:txBody>
          </p:sp>
        </p:grpSp>
        <p:grpSp>
          <p:nvGrpSpPr>
            <p:cNvPr id="8" name="7 Grupo"/>
            <p:cNvGrpSpPr>
              <a:grpSpLocks/>
            </p:cNvGrpSpPr>
            <p:nvPr/>
          </p:nvGrpSpPr>
          <p:grpSpPr bwMode="auto">
            <a:xfrm>
              <a:off x="4612829" y="1513580"/>
              <a:ext cx="821040" cy="528653"/>
              <a:chOff x="1691680" y="1412776"/>
              <a:chExt cx="1008112" cy="648072"/>
            </a:xfrm>
          </p:grpSpPr>
          <p:sp>
            <p:nvSpPr>
              <p:cNvPr id="135" name="8 Elipse"/>
              <p:cNvSpPr/>
              <p:nvPr/>
            </p:nvSpPr>
            <p:spPr>
              <a:xfrm>
                <a:off x="1692019" y="1413052"/>
                <a:ext cx="72065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36" name="9 CuadroTexto"/>
              <p:cNvSpPr txBox="1">
                <a:spLocks noChangeArrowheads="1"/>
              </p:cNvSpPr>
              <p:nvPr/>
            </p:nvSpPr>
            <p:spPr bwMode="auto">
              <a:xfrm>
                <a:off x="1835695" y="1556792"/>
                <a:ext cx="864097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ICE</a:t>
                </a:r>
              </a:p>
            </p:txBody>
          </p:sp>
        </p:grpSp>
        <p:sp>
          <p:nvSpPr>
            <p:cNvPr id="9" name="144 Elipse"/>
            <p:cNvSpPr/>
            <p:nvPr/>
          </p:nvSpPr>
          <p:spPr>
            <a:xfrm>
              <a:off x="5434127" y="2336137"/>
              <a:ext cx="586923" cy="5287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900"/>
            </a:p>
          </p:txBody>
        </p:sp>
        <p:grpSp>
          <p:nvGrpSpPr>
            <p:cNvPr id="10" name="11 Grupo"/>
            <p:cNvGrpSpPr>
              <a:grpSpLocks/>
            </p:cNvGrpSpPr>
            <p:nvPr/>
          </p:nvGrpSpPr>
          <p:grpSpPr bwMode="auto">
            <a:xfrm>
              <a:off x="5785743" y="3334495"/>
              <a:ext cx="586457" cy="528653"/>
              <a:chOff x="1691680" y="1412776"/>
              <a:chExt cx="720080" cy="648072"/>
            </a:xfrm>
          </p:grpSpPr>
          <p:sp>
            <p:nvSpPr>
              <p:cNvPr id="133" name="12 Elipse"/>
              <p:cNvSpPr/>
              <p:nvPr/>
            </p:nvSpPr>
            <p:spPr>
              <a:xfrm>
                <a:off x="1691108" y="1413784"/>
                <a:ext cx="720652" cy="6460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34" name="13 CuadroTexto"/>
              <p:cNvSpPr txBox="1">
                <a:spLocks noChangeArrowheads="1"/>
              </p:cNvSpPr>
              <p:nvPr/>
            </p:nvSpPr>
            <p:spPr bwMode="auto">
              <a:xfrm>
                <a:off x="1835697" y="1556792"/>
                <a:ext cx="576063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SIC</a:t>
                </a:r>
              </a:p>
            </p:txBody>
          </p:sp>
        </p:grpSp>
        <p:grpSp>
          <p:nvGrpSpPr>
            <p:cNvPr id="11" name="14 Grupo"/>
            <p:cNvGrpSpPr>
              <a:grpSpLocks/>
            </p:cNvGrpSpPr>
            <p:nvPr/>
          </p:nvGrpSpPr>
          <p:grpSpPr bwMode="auto">
            <a:xfrm>
              <a:off x="2267002" y="1249061"/>
              <a:ext cx="762394" cy="528653"/>
              <a:chOff x="1619672" y="1412776"/>
              <a:chExt cx="936104" cy="648072"/>
            </a:xfrm>
          </p:grpSpPr>
          <p:sp>
            <p:nvSpPr>
              <p:cNvPr id="131" name="15 Elipse"/>
              <p:cNvSpPr/>
              <p:nvPr/>
            </p:nvSpPr>
            <p:spPr>
              <a:xfrm>
                <a:off x="1691637" y="1412133"/>
                <a:ext cx="72065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32" name="16 CuadroTexto"/>
              <p:cNvSpPr txBox="1">
                <a:spLocks noChangeArrowheads="1"/>
              </p:cNvSpPr>
              <p:nvPr/>
            </p:nvSpPr>
            <p:spPr bwMode="auto">
              <a:xfrm>
                <a:off x="1619672" y="1556792"/>
                <a:ext cx="936104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CENAM</a:t>
                </a:r>
              </a:p>
            </p:txBody>
          </p:sp>
        </p:grpSp>
        <p:grpSp>
          <p:nvGrpSpPr>
            <p:cNvPr id="12" name="17 Grupo"/>
            <p:cNvGrpSpPr>
              <a:grpSpLocks/>
            </p:cNvGrpSpPr>
            <p:nvPr/>
          </p:nvGrpSpPr>
          <p:grpSpPr bwMode="auto">
            <a:xfrm>
              <a:off x="1328671" y="1866015"/>
              <a:ext cx="703748" cy="528653"/>
              <a:chOff x="1691680" y="1412776"/>
              <a:chExt cx="864096" cy="648072"/>
            </a:xfrm>
          </p:grpSpPr>
          <p:sp>
            <p:nvSpPr>
              <p:cNvPr id="129" name="264 Elipse"/>
              <p:cNvSpPr/>
              <p:nvPr/>
            </p:nvSpPr>
            <p:spPr>
              <a:xfrm>
                <a:off x="1692103" y="1412424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30" name="265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92088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NIST</a:t>
                </a:r>
              </a:p>
            </p:txBody>
          </p:sp>
        </p:grpSp>
        <p:grpSp>
          <p:nvGrpSpPr>
            <p:cNvPr id="13" name="20 Grupo"/>
            <p:cNvGrpSpPr>
              <a:grpSpLocks/>
            </p:cNvGrpSpPr>
            <p:nvPr/>
          </p:nvGrpSpPr>
          <p:grpSpPr bwMode="auto">
            <a:xfrm>
              <a:off x="742214" y="2864582"/>
              <a:ext cx="645103" cy="528653"/>
              <a:chOff x="1691680" y="1412776"/>
              <a:chExt cx="792088" cy="648072"/>
            </a:xfrm>
          </p:grpSpPr>
          <p:sp>
            <p:nvSpPr>
              <p:cNvPr id="127" name="262 Elipse"/>
              <p:cNvSpPr/>
              <p:nvPr/>
            </p:nvSpPr>
            <p:spPr>
              <a:xfrm>
                <a:off x="1691531" y="1413175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28" name="263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NRC</a:t>
                </a:r>
              </a:p>
            </p:txBody>
          </p:sp>
        </p:grpSp>
        <p:grpSp>
          <p:nvGrpSpPr>
            <p:cNvPr id="14" name="23 Grupo"/>
            <p:cNvGrpSpPr>
              <a:grpSpLocks/>
            </p:cNvGrpSpPr>
            <p:nvPr/>
          </p:nvGrpSpPr>
          <p:grpSpPr bwMode="auto">
            <a:xfrm>
              <a:off x="5668452" y="4391801"/>
              <a:ext cx="586457" cy="528653"/>
              <a:chOff x="1691680" y="1412776"/>
              <a:chExt cx="720080" cy="648072"/>
            </a:xfrm>
          </p:grpSpPr>
          <p:sp>
            <p:nvSpPr>
              <p:cNvPr id="125" name="260 Elipse"/>
              <p:cNvSpPr/>
              <p:nvPr/>
            </p:nvSpPr>
            <p:spPr>
              <a:xfrm>
                <a:off x="1691403" y="1411899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26" name="261 CuadroTexto"/>
              <p:cNvSpPr txBox="1">
                <a:spLocks noChangeArrowheads="1"/>
              </p:cNvSpPr>
              <p:nvPr/>
            </p:nvSpPr>
            <p:spPr bwMode="auto">
              <a:xfrm>
                <a:off x="1691680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ONRJ</a:t>
                </a:r>
              </a:p>
            </p:txBody>
          </p:sp>
        </p:grpSp>
        <p:grpSp>
          <p:nvGrpSpPr>
            <p:cNvPr id="15" name="26 Grupo"/>
            <p:cNvGrpSpPr>
              <a:grpSpLocks/>
            </p:cNvGrpSpPr>
            <p:nvPr/>
          </p:nvGrpSpPr>
          <p:grpSpPr bwMode="auto">
            <a:xfrm>
              <a:off x="5140640" y="5390367"/>
              <a:ext cx="645103" cy="528653"/>
              <a:chOff x="1691680" y="1412776"/>
              <a:chExt cx="792088" cy="648072"/>
            </a:xfrm>
          </p:grpSpPr>
          <p:sp>
            <p:nvSpPr>
              <p:cNvPr id="123" name="258 Elipse"/>
              <p:cNvSpPr/>
              <p:nvPr/>
            </p:nvSpPr>
            <p:spPr>
              <a:xfrm>
                <a:off x="1690685" y="1412652"/>
                <a:ext cx="720652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24" name="259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720080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INDP</a:t>
                </a:r>
              </a:p>
            </p:txBody>
          </p:sp>
        </p:grpSp>
        <p:grpSp>
          <p:nvGrpSpPr>
            <p:cNvPr id="16" name="29 Grupo"/>
            <p:cNvGrpSpPr>
              <a:grpSpLocks/>
            </p:cNvGrpSpPr>
            <p:nvPr/>
          </p:nvGrpSpPr>
          <p:grpSpPr bwMode="auto">
            <a:xfrm>
              <a:off x="4260955" y="6036498"/>
              <a:ext cx="586457" cy="528653"/>
              <a:chOff x="1691680" y="1412776"/>
              <a:chExt cx="720080" cy="648072"/>
            </a:xfrm>
          </p:grpSpPr>
          <p:sp>
            <p:nvSpPr>
              <p:cNvPr id="121" name="256 Elipse"/>
              <p:cNvSpPr/>
              <p:nvPr/>
            </p:nvSpPr>
            <p:spPr>
              <a:xfrm>
                <a:off x="1690854" y="1411862"/>
                <a:ext cx="720652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22" name="257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INTN</a:t>
                </a:r>
              </a:p>
            </p:txBody>
          </p:sp>
        </p:grpSp>
        <p:grpSp>
          <p:nvGrpSpPr>
            <p:cNvPr id="17" name="32 Grupo"/>
            <p:cNvGrpSpPr>
              <a:grpSpLocks/>
            </p:cNvGrpSpPr>
            <p:nvPr/>
          </p:nvGrpSpPr>
          <p:grpSpPr bwMode="auto">
            <a:xfrm>
              <a:off x="3088041" y="6212715"/>
              <a:ext cx="586457" cy="528653"/>
              <a:chOff x="1691680" y="1412776"/>
              <a:chExt cx="720080" cy="648072"/>
            </a:xfrm>
          </p:grpSpPr>
          <p:sp>
            <p:nvSpPr>
              <p:cNvPr id="119" name="254 Elipse"/>
              <p:cNvSpPr/>
              <p:nvPr/>
            </p:nvSpPr>
            <p:spPr>
              <a:xfrm>
                <a:off x="1691765" y="1412633"/>
                <a:ext cx="720650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20" name="255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UTE</a:t>
                </a:r>
              </a:p>
            </p:txBody>
          </p:sp>
        </p:grpSp>
        <p:grpSp>
          <p:nvGrpSpPr>
            <p:cNvPr id="18" name="35 Grupo"/>
            <p:cNvGrpSpPr>
              <a:grpSpLocks/>
            </p:cNvGrpSpPr>
            <p:nvPr/>
          </p:nvGrpSpPr>
          <p:grpSpPr bwMode="auto">
            <a:xfrm>
              <a:off x="1973773" y="5919019"/>
              <a:ext cx="586457" cy="528653"/>
              <a:chOff x="1691680" y="1412776"/>
              <a:chExt cx="720080" cy="648072"/>
            </a:xfrm>
          </p:grpSpPr>
          <p:sp>
            <p:nvSpPr>
              <p:cNvPr id="117" name="252 Elipse"/>
              <p:cNvSpPr/>
              <p:nvPr/>
            </p:nvSpPr>
            <p:spPr>
              <a:xfrm>
                <a:off x="1692527" y="1412795"/>
                <a:ext cx="718598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18" name="253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INTI</a:t>
                </a:r>
              </a:p>
            </p:txBody>
          </p:sp>
        </p:grpSp>
        <p:grpSp>
          <p:nvGrpSpPr>
            <p:cNvPr id="19" name="38 Grupo"/>
            <p:cNvGrpSpPr>
              <a:grpSpLocks/>
            </p:cNvGrpSpPr>
            <p:nvPr/>
          </p:nvGrpSpPr>
          <p:grpSpPr bwMode="auto">
            <a:xfrm>
              <a:off x="1094088" y="5155410"/>
              <a:ext cx="586457" cy="528653"/>
              <a:chOff x="1691680" y="1412776"/>
              <a:chExt cx="720080" cy="648072"/>
            </a:xfrm>
          </p:grpSpPr>
          <p:sp>
            <p:nvSpPr>
              <p:cNvPr id="115" name="250 Elipse"/>
              <p:cNvSpPr/>
              <p:nvPr/>
            </p:nvSpPr>
            <p:spPr>
              <a:xfrm>
                <a:off x="1692695" y="1412347"/>
                <a:ext cx="718598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16" name="251 CuadroTexto"/>
              <p:cNvSpPr txBox="1">
                <a:spLocks noChangeArrowheads="1"/>
              </p:cNvSpPr>
              <p:nvPr/>
            </p:nvSpPr>
            <p:spPr bwMode="auto">
              <a:xfrm>
                <a:off x="1746406" y="1556793"/>
                <a:ext cx="593346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s-MX" sz="900"/>
                  <a:t>BSJ</a:t>
                </a:r>
              </a:p>
            </p:txBody>
          </p:sp>
        </p:grpSp>
        <p:grpSp>
          <p:nvGrpSpPr>
            <p:cNvPr id="20" name="41 Grupo"/>
            <p:cNvGrpSpPr>
              <a:grpSpLocks/>
            </p:cNvGrpSpPr>
            <p:nvPr/>
          </p:nvGrpSpPr>
          <p:grpSpPr bwMode="auto">
            <a:xfrm>
              <a:off x="683568" y="4156844"/>
              <a:ext cx="586457" cy="528653"/>
              <a:chOff x="1691680" y="1412776"/>
              <a:chExt cx="720080" cy="648072"/>
            </a:xfrm>
          </p:grpSpPr>
          <p:sp>
            <p:nvSpPr>
              <p:cNvPr id="113" name="248 Elipse"/>
              <p:cNvSpPr/>
              <p:nvPr/>
            </p:nvSpPr>
            <p:spPr>
              <a:xfrm>
                <a:off x="1691680" y="1413763"/>
                <a:ext cx="720650" cy="6460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14" name="249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2"/>
                <a:ext cx="648072" cy="31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SLBS</a:t>
                </a:r>
              </a:p>
            </p:txBody>
          </p:sp>
        </p:grpSp>
        <p:cxnSp>
          <p:nvCxnSpPr>
            <p:cNvPr id="21" name="156 Conector recto"/>
            <p:cNvCxnSpPr/>
            <p:nvPr/>
          </p:nvCxnSpPr>
          <p:spPr>
            <a:xfrm flipV="1">
              <a:off x="2736960" y="1653513"/>
              <a:ext cx="1055122" cy="109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157 Conector recto"/>
            <p:cNvCxnSpPr/>
            <p:nvPr/>
          </p:nvCxnSpPr>
          <p:spPr>
            <a:xfrm>
              <a:off x="3675032" y="1630523"/>
              <a:ext cx="1023352" cy="334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158 Conector recto"/>
            <p:cNvCxnSpPr/>
            <p:nvPr/>
          </p:nvCxnSpPr>
          <p:spPr>
            <a:xfrm rot="16200000" flipH="1">
              <a:off x="4730218" y="1984152"/>
              <a:ext cx="703846" cy="7039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159 Conector recto"/>
            <p:cNvCxnSpPr/>
            <p:nvPr/>
          </p:nvCxnSpPr>
          <p:spPr>
            <a:xfrm rot="16200000" flipH="1">
              <a:off x="5212766" y="3026307"/>
              <a:ext cx="852397" cy="292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160 Conector recto"/>
            <p:cNvCxnSpPr/>
            <p:nvPr/>
          </p:nvCxnSpPr>
          <p:spPr>
            <a:xfrm rot="5400000">
              <a:off x="5349383" y="4033005"/>
              <a:ext cx="840017" cy="31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61 Conector recto"/>
            <p:cNvCxnSpPr/>
            <p:nvPr/>
          </p:nvCxnSpPr>
          <p:spPr>
            <a:xfrm rot="5400000">
              <a:off x="4997515" y="4738840"/>
              <a:ext cx="958504" cy="499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162 Conector recto"/>
            <p:cNvCxnSpPr/>
            <p:nvPr/>
          </p:nvCxnSpPr>
          <p:spPr>
            <a:xfrm rot="10800000" flipV="1">
              <a:off x="4437530" y="5448624"/>
              <a:ext cx="789252" cy="587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63 Conector recto"/>
            <p:cNvCxnSpPr/>
            <p:nvPr/>
          </p:nvCxnSpPr>
          <p:spPr>
            <a:xfrm rot="10800000" flipV="1">
              <a:off x="3380735" y="6035753"/>
              <a:ext cx="1025024" cy="17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164 Conector recto"/>
            <p:cNvCxnSpPr/>
            <p:nvPr/>
          </p:nvCxnSpPr>
          <p:spPr>
            <a:xfrm rot="10800000">
              <a:off x="2267087" y="5919034"/>
              <a:ext cx="1083549" cy="293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165 Conector recto"/>
            <p:cNvCxnSpPr/>
            <p:nvPr/>
          </p:nvCxnSpPr>
          <p:spPr>
            <a:xfrm rot="10800000">
              <a:off x="1594886" y="5232872"/>
              <a:ext cx="727383" cy="705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166 Conector recto"/>
            <p:cNvCxnSpPr/>
            <p:nvPr/>
          </p:nvCxnSpPr>
          <p:spPr>
            <a:xfrm rot="16200000" flipV="1">
              <a:off x="975655" y="4627562"/>
              <a:ext cx="940820" cy="351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167 Conector recto"/>
            <p:cNvCxnSpPr/>
            <p:nvPr/>
          </p:nvCxnSpPr>
          <p:spPr>
            <a:xfrm rot="5400000" flipH="1" flipV="1">
              <a:off x="697510" y="3642862"/>
              <a:ext cx="1145961" cy="117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168 Conector recto"/>
            <p:cNvCxnSpPr/>
            <p:nvPr/>
          </p:nvCxnSpPr>
          <p:spPr>
            <a:xfrm rot="5400000" flipH="1" flipV="1">
              <a:off x="1178444" y="2467256"/>
              <a:ext cx="801111" cy="499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169 Conector recto"/>
            <p:cNvCxnSpPr/>
            <p:nvPr/>
          </p:nvCxnSpPr>
          <p:spPr>
            <a:xfrm flipV="1">
              <a:off x="1855740" y="1749009"/>
              <a:ext cx="881220" cy="5464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170 Conector recto"/>
            <p:cNvCxnSpPr/>
            <p:nvPr/>
          </p:nvCxnSpPr>
          <p:spPr>
            <a:xfrm>
              <a:off x="2736960" y="1749009"/>
              <a:ext cx="1961424" cy="2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171 Conector recto"/>
            <p:cNvCxnSpPr/>
            <p:nvPr/>
          </p:nvCxnSpPr>
          <p:spPr>
            <a:xfrm>
              <a:off x="2736960" y="1749009"/>
              <a:ext cx="2697167" cy="93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72 Conector recto"/>
            <p:cNvCxnSpPr/>
            <p:nvPr/>
          </p:nvCxnSpPr>
          <p:spPr>
            <a:xfrm>
              <a:off x="2736960" y="1749009"/>
              <a:ext cx="3048317" cy="1849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173 Conector recto"/>
            <p:cNvCxnSpPr/>
            <p:nvPr/>
          </p:nvCxnSpPr>
          <p:spPr>
            <a:xfrm>
              <a:off x="2736960" y="1749009"/>
              <a:ext cx="3016547" cy="2719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174 Conector recto"/>
            <p:cNvCxnSpPr/>
            <p:nvPr/>
          </p:nvCxnSpPr>
          <p:spPr>
            <a:xfrm rot="16200000" flipH="1">
              <a:off x="1443874" y="3042096"/>
              <a:ext cx="4286743" cy="1700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175 Conector recto"/>
            <p:cNvCxnSpPr/>
            <p:nvPr/>
          </p:nvCxnSpPr>
          <p:spPr>
            <a:xfrm rot="16200000" flipH="1">
              <a:off x="2122336" y="2363633"/>
              <a:ext cx="3719069" cy="2489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176 Conector recto"/>
            <p:cNvCxnSpPr/>
            <p:nvPr/>
          </p:nvCxnSpPr>
          <p:spPr>
            <a:xfrm rot="16200000" flipH="1">
              <a:off x="827053" y="3658916"/>
              <a:ext cx="4463589" cy="643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177 Conector recto"/>
            <p:cNvCxnSpPr/>
            <p:nvPr/>
          </p:nvCxnSpPr>
          <p:spPr>
            <a:xfrm rot="5400000">
              <a:off x="417011" y="3599086"/>
              <a:ext cx="4170025" cy="469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178 Conector recto"/>
            <p:cNvCxnSpPr/>
            <p:nvPr/>
          </p:nvCxnSpPr>
          <p:spPr>
            <a:xfrm rot="5400000">
              <a:off x="423991" y="2919904"/>
              <a:ext cx="3483863" cy="11420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179 Conector recto"/>
            <p:cNvCxnSpPr/>
            <p:nvPr/>
          </p:nvCxnSpPr>
          <p:spPr>
            <a:xfrm rot="5400000">
              <a:off x="711783" y="2249191"/>
              <a:ext cx="2525359" cy="1524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180 Conector recto"/>
            <p:cNvCxnSpPr/>
            <p:nvPr/>
          </p:nvCxnSpPr>
          <p:spPr>
            <a:xfrm rot="10800000" flipV="1">
              <a:off x="1329015" y="1749009"/>
              <a:ext cx="1407945" cy="1379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81 Conector recto"/>
            <p:cNvCxnSpPr/>
            <p:nvPr/>
          </p:nvCxnSpPr>
          <p:spPr>
            <a:xfrm>
              <a:off x="3675032" y="1630523"/>
              <a:ext cx="1759095" cy="1057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82 Conector recto"/>
            <p:cNvCxnSpPr/>
            <p:nvPr/>
          </p:nvCxnSpPr>
          <p:spPr>
            <a:xfrm>
              <a:off x="3675032" y="1630523"/>
              <a:ext cx="2110245" cy="1968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183 Conector recto"/>
            <p:cNvCxnSpPr/>
            <p:nvPr/>
          </p:nvCxnSpPr>
          <p:spPr>
            <a:xfrm rot="16200000" flipH="1">
              <a:off x="3295082" y="2010473"/>
              <a:ext cx="2838375" cy="2078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184 Conector recto"/>
            <p:cNvCxnSpPr/>
            <p:nvPr/>
          </p:nvCxnSpPr>
          <p:spPr>
            <a:xfrm rot="16200000" flipH="1">
              <a:off x="2532129" y="2773427"/>
              <a:ext cx="3837555" cy="1551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185 Conector recto"/>
            <p:cNvCxnSpPr/>
            <p:nvPr/>
          </p:nvCxnSpPr>
          <p:spPr>
            <a:xfrm rot="5400000">
              <a:off x="1266909" y="3804476"/>
              <a:ext cx="4521948" cy="294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186 Conector recto"/>
            <p:cNvCxnSpPr/>
            <p:nvPr/>
          </p:nvCxnSpPr>
          <p:spPr>
            <a:xfrm rot="16200000" flipH="1">
              <a:off x="1853666" y="3451889"/>
              <a:ext cx="4405229" cy="762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187 Conector recto"/>
            <p:cNvCxnSpPr/>
            <p:nvPr/>
          </p:nvCxnSpPr>
          <p:spPr>
            <a:xfrm rot="5400000">
              <a:off x="856868" y="3100870"/>
              <a:ext cx="4228384" cy="1407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188 Conector recto"/>
            <p:cNvCxnSpPr/>
            <p:nvPr/>
          </p:nvCxnSpPr>
          <p:spPr>
            <a:xfrm rot="5400000">
              <a:off x="864412" y="2380449"/>
              <a:ext cx="3582897" cy="2121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189 Conector recto"/>
            <p:cNvCxnSpPr/>
            <p:nvPr/>
          </p:nvCxnSpPr>
          <p:spPr>
            <a:xfrm rot="5400000">
              <a:off x="1144277" y="1733580"/>
              <a:ext cx="2608476" cy="2473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190 Conector recto"/>
            <p:cNvCxnSpPr/>
            <p:nvPr/>
          </p:nvCxnSpPr>
          <p:spPr>
            <a:xfrm rot="10800000" flipV="1">
              <a:off x="1329015" y="1665892"/>
              <a:ext cx="2356050" cy="1462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191 Conector recto"/>
            <p:cNvCxnSpPr/>
            <p:nvPr/>
          </p:nvCxnSpPr>
          <p:spPr>
            <a:xfrm rot="10800000" flipV="1">
              <a:off x="1828986" y="1665892"/>
              <a:ext cx="1856079" cy="650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192 Conector recto"/>
            <p:cNvCxnSpPr/>
            <p:nvPr/>
          </p:nvCxnSpPr>
          <p:spPr>
            <a:xfrm rot="16200000" flipH="1">
              <a:off x="4424562" y="2238102"/>
              <a:ext cx="1642897" cy="1078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193 Conector recto"/>
            <p:cNvCxnSpPr/>
            <p:nvPr/>
          </p:nvCxnSpPr>
          <p:spPr>
            <a:xfrm rot="16200000" flipH="1">
              <a:off x="3973637" y="2689028"/>
              <a:ext cx="2512979" cy="1046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94 Conector recto"/>
            <p:cNvCxnSpPr/>
            <p:nvPr/>
          </p:nvCxnSpPr>
          <p:spPr>
            <a:xfrm rot="16200000" flipH="1">
              <a:off x="3210683" y="3451981"/>
              <a:ext cx="3512158" cy="520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195 Conector recto"/>
            <p:cNvCxnSpPr/>
            <p:nvPr/>
          </p:nvCxnSpPr>
          <p:spPr>
            <a:xfrm rot="5400000">
              <a:off x="2561400" y="3832049"/>
              <a:ext cx="4021474" cy="269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196 Conector recto"/>
            <p:cNvCxnSpPr/>
            <p:nvPr/>
          </p:nvCxnSpPr>
          <p:spPr>
            <a:xfrm rot="5400000">
              <a:off x="1505359" y="2717648"/>
              <a:ext cx="3963115" cy="2439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197 Conector recto"/>
            <p:cNvCxnSpPr/>
            <p:nvPr/>
          </p:nvCxnSpPr>
          <p:spPr>
            <a:xfrm rot="5400000">
              <a:off x="1915401" y="3421254"/>
              <a:ext cx="4256679" cy="1326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198 Conector recto"/>
            <p:cNvCxnSpPr/>
            <p:nvPr/>
          </p:nvCxnSpPr>
          <p:spPr>
            <a:xfrm rot="5400000">
              <a:off x="1535442" y="2042118"/>
              <a:ext cx="3257500" cy="3085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199 Conector recto"/>
            <p:cNvCxnSpPr>
              <a:stCxn id="135" idx="3"/>
            </p:cNvCxnSpPr>
            <p:nvPr/>
          </p:nvCxnSpPr>
          <p:spPr>
            <a:xfrm rot="5400000">
              <a:off x="1764375" y="1434089"/>
              <a:ext cx="2403336" cy="3464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200 Conector recto"/>
            <p:cNvCxnSpPr/>
            <p:nvPr/>
          </p:nvCxnSpPr>
          <p:spPr>
            <a:xfrm rot="10800000" flipV="1">
              <a:off x="1329015" y="1955919"/>
              <a:ext cx="3377730" cy="1172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201 Conector recto"/>
            <p:cNvCxnSpPr/>
            <p:nvPr/>
          </p:nvCxnSpPr>
          <p:spPr>
            <a:xfrm rot="10800000" flipV="1">
              <a:off x="1828986" y="1955919"/>
              <a:ext cx="2877759" cy="360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202 Conector recto"/>
            <p:cNvCxnSpPr/>
            <p:nvPr/>
          </p:nvCxnSpPr>
          <p:spPr>
            <a:xfrm rot="16200000" flipH="1">
              <a:off x="4713191" y="3428581"/>
              <a:ext cx="1789680" cy="290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203 Conector recto"/>
            <p:cNvCxnSpPr/>
            <p:nvPr/>
          </p:nvCxnSpPr>
          <p:spPr>
            <a:xfrm rot="5400000">
              <a:off x="3950238" y="3955762"/>
              <a:ext cx="2788860" cy="235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204 Conector recto"/>
            <p:cNvCxnSpPr/>
            <p:nvPr/>
          </p:nvCxnSpPr>
          <p:spPr>
            <a:xfrm rot="5400000">
              <a:off x="3271774" y="3844974"/>
              <a:ext cx="3356534" cy="1025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205 Conector recto"/>
            <p:cNvCxnSpPr/>
            <p:nvPr/>
          </p:nvCxnSpPr>
          <p:spPr>
            <a:xfrm rot="5400000">
              <a:off x="2654954" y="3404999"/>
              <a:ext cx="3533380" cy="20818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206 Conector recto"/>
            <p:cNvCxnSpPr/>
            <p:nvPr/>
          </p:nvCxnSpPr>
          <p:spPr>
            <a:xfrm rot="10800000" flipV="1">
              <a:off x="1594886" y="2679218"/>
              <a:ext cx="3867668" cy="2553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207 Conector recto"/>
            <p:cNvCxnSpPr/>
            <p:nvPr/>
          </p:nvCxnSpPr>
          <p:spPr>
            <a:xfrm rot="5400000">
              <a:off x="2244913" y="2701392"/>
              <a:ext cx="3239816" cy="3195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208 Conector recto"/>
            <p:cNvCxnSpPr/>
            <p:nvPr/>
          </p:nvCxnSpPr>
          <p:spPr>
            <a:xfrm rot="10800000" flipV="1">
              <a:off x="1270490" y="2679218"/>
              <a:ext cx="4192064" cy="1595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209 Conector recto"/>
            <p:cNvCxnSpPr/>
            <p:nvPr/>
          </p:nvCxnSpPr>
          <p:spPr>
            <a:xfrm rot="10800000" flipV="1">
              <a:off x="1329015" y="2679218"/>
              <a:ext cx="4133539" cy="449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210 Conector recto"/>
            <p:cNvCxnSpPr/>
            <p:nvPr/>
          </p:nvCxnSpPr>
          <p:spPr>
            <a:xfrm rot="10800000">
              <a:off x="1828986" y="2316685"/>
              <a:ext cx="3633568" cy="362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211 Conector recto"/>
            <p:cNvCxnSpPr/>
            <p:nvPr/>
          </p:nvCxnSpPr>
          <p:spPr>
            <a:xfrm rot="5400000">
              <a:off x="4575435" y="4244858"/>
              <a:ext cx="1874566" cy="571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212 Conector recto"/>
            <p:cNvCxnSpPr/>
            <p:nvPr/>
          </p:nvCxnSpPr>
          <p:spPr>
            <a:xfrm rot="5400000">
              <a:off x="3896972" y="4134070"/>
              <a:ext cx="2442241" cy="1361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213 Conector recto"/>
            <p:cNvCxnSpPr/>
            <p:nvPr/>
          </p:nvCxnSpPr>
          <p:spPr>
            <a:xfrm rot="5400000">
              <a:off x="3280151" y="3694095"/>
              <a:ext cx="2619086" cy="24179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214 Conector recto"/>
            <p:cNvCxnSpPr/>
            <p:nvPr/>
          </p:nvCxnSpPr>
          <p:spPr>
            <a:xfrm rot="10800000" flipV="1">
              <a:off x="2267087" y="3593512"/>
              <a:ext cx="3531567" cy="2325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215 Conector recto"/>
            <p:cNvCxnSpPr/>
            <p:nvPr/>
          </p:nvCxnSpPr>
          <p:spPr>
            <a:xfrm rot="10800000" flipV="1">
              <a:off x="1270490" y="3593512"/>
              <a:ext cx="4528164" cy="680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216 Conector recto"/>
            <p:cNvCxnSpPr/>
            <p:nvPr/>
          </p:nvCxnSpPr>
          <p:spPr>
            <a:xfrm rot="10800000" flipV="1">
              <a:off x="1594886" y="3593512"/>
              <a:ext cx="4203769" cy="1639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217 Conector recto"/>
            <p:cNvCxnSpPr/>
            <p:nvPr/>
          </p:nvCxnSpPr>
          <p:spPr>
            <a:xfrm rot="10800000">
              <a:off x="1329015" y="3128407"/>
              <a:ext cx="4469639" cy="465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218 Conector recto"/>
            <p:cNvCxnSpPr/>
            <p:nvPr/>
          </p:nvCxnSpPr>
          <p:spPr>
            <a:xfrm rot="10800000">
              <a:off x="1828986" y="2316685"/>
              <a:ext cx="3969669" cy="12768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219 Conector recto"/>
            <p:cNvCxnSpPr/>
            <p:nvPr/>
          </p:nvCxnSpPr>
          <p:spPr>
            <a:xfrm rot="5400000">
              <a:off x="4286191" y="4590174"/>
              <a:ext cx="1596917" cy="129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220 Conector recto"/>
            <p:cNvCxnSpPr/>
            <p:nvPr/>
          </p:nvCxnSpPr>
          <p:spPr>
            <a:xfrm rot="10800000" flipV="1">
              <a:off x="3380735" y="4438835"/>
              <a:ext cx="2351034" cy="1773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221 Conector recto"/>
            <p:cNvCxnSpPr/>
            <p:nvPr/>
          </p:nvCxnSpPr>
          <p:spPr>
            <a:xfrm rot="10800000" flipV="1">
              <a:off x="2267087" y="4438835"/>
              <a:ext cx="3464681" cy="1480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222 Conector recto"/>
            <p:cNvCxnSpPr/>
            <p:nvPr/>
          </p:nvCxnSpPr>
          <p:spPr>
            <a:xfrm rot="10800000" flipV="1">
              <a:off x="1594886" y="4438835"/>
              <a:ext cx="4136883" cy="79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223 Conector recto"/>
            <p:cNvCxnSpPr/>
            <p:nvPr/>
          </p:nvCxnSpPr>
          <p:spPr>
            <a:xfrm rot="10800000">
              <a:off x="1329015" y="3128407"/>
              <a:ext cx="4402753" cy="1310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224 Conector recto"/>
            <p:cNvCxnSpPr/>
            <p:nvPr/>
          </p:nvCxnSpPr>
          <p:spPr>
            <a:xfrm rot="10800000">
              <a:off x="1211965" y="4274368"/>
              <a:ext cx="4519803" cy="1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225 Conector recto"/>
            <p:cNvCxnSpPr/>
            <p:nvPr/>
          </p:nvCxnSpPr>
          <p:spPr>
            <a:xfrm rot="10800000">
              <a:off x="1828986" y="2316685"/>
              <a:ext cx="3902783" cy="2122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226 Conector recto"/>
            <p:cNvCxnSpPr/>
            <p:nvPr/>
          </p:nvCxnSpPr>
          <p:spPr>
            <a:xfrm rot="10800000" flipV="1">
              <a:off x="3380735" y="5432709"/>
              <a:ext cx="1851063" cy="779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227 Conector recto"/>
            <p:cNvCxnSpPr/>
            <p:nvPr/>
          </p:nvCxnSpPr>
          <p:spPr>
            <a:xfrm rot="10800000" flipV="1">
              <a:off x="2267087" y="5432709"/>
              <a:ext cx="2964711" cy="486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228 Conector recto"/>
            <p:cNvCxnSpPr/>
            <p:nvPr/>
          </p:nvCxnSpPr>
          <p:spPr>
            <a:xfrm rot="10800000">
              <a:off x="1594886" y="5232872"/>
              <a:ext cx="3636913" cy="199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229 Conector recto"/>
            <p:cNvCxnSpPr/>
            <p:nvPr/>
          </p:nvCxnSpPr>
          <p:spPr>
            <a:xfrm rot="10800000">
              <a:off x="1211965" y="4274368"/>
              <a:ext cx="4019833" cy="1158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230 Conector recto"/>
            <p:cNvCxnSpPr/>
            <p:nvPr/>
          </p:nvCxnSpPr>
          <p:spPr>
            <a:xfrm rot="10800000">
              <a:off x="1828986" y="2316685"/>
              <a:ext cx="3402812" cy="31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231 Conector recto"/>
            <p:cNvCxnSpPr/>
            <p:nvPr/>
          </p:nvCxnSpPr>
          <p:spPr>
            <a:xfrm rot="16200000" flipV="1">
              <a:off x="2108062" y="2349360"/>
              <a:ext cx="2339671" cy="3897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232 Conector recto"/>
            <p:cNvCxnSpPr/>
            <p:nvPr/>
          </p:nvCxnSpPr>
          <p:spPr>
            <a:xfrm rot="10800000">
              <a:off x="2267087" y="5919034"/>
              <a:ext cx="2158738" cy="137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233 Conector recto"/>
            <p:cNvCxnSpPr/>
            <p:nvPr/>
          </p:nvCxnSpPr>
          <p:spPr>
            <a:xfrm rot="10800000">
              <a:off x="1594886" y="5232872"/>
              <a:ext cx="2830939" cy="824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234 Conector recto"/>
            <p:cNvCxnSpPr/>
            <p:nvPr/>
          </p:nvCxnSpPr>
          <p:spPr>
            <a:xfrm rot="10800000">
              <a:off x="1211965" y="4274368"/>
              <a:ext cx="3213860" cy="1782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235 Conector recto"/>
            <p:cNvCxnSpPr/>
            <p:nvPr/>
          </p:nvCxnSpPr>
          <p:spPr>
            <a:xfrm rot="16200000" flipV="1">
              <a:off x="1257261" y="2888410"/>
              <a:ext cx="3740289" cy="25968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236 Conector recto"/>
            <p:cNvCxnSpPr/>
            <p:nvPr/>
          </p:nvCxnSpPr>
          <p:spPr>
            <a:xfrm rot="10800000">
              <a:off x="1329015" y="3128407"/>
              <a:ext cx="3096810" cy="2928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237 Conector recto"/>
            <p:cNvCxnSpPr/>
            <p:nvPr/>
          </p:nvCxnSpPr>
          <p:spPr>
            <a:xfrm rot="12107624">
              <a:off x="1526328" y="5632544"/>
              <a:ext cx="1963096" cy="2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238 Conector recto"/>
            <p:cNvCxnSpPr/>
            <p:nvPr/>
          </p:nvCxnSpPr>
          <p:spPr>
            <a:xfrm rot="10800000">
              <a:off x="1270490" y="4274368"/>
              <a:ext cx="2110245" cy="1879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239 Conector recto"/>
            <p:cNvCxnSpPr/>
            <p:nvPr/>
          </p:nvCxnSpPr>
          <p:spPr>
            <a:xfrm rot="16200000" flipV="1">
              <a:off x="815481" y="3641941"/>
              <a:ext cx="3077118" cy="2050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240 Conector recto"/>
            <p:cNvCxnSpPr/>
            <p:nvPr/>
          </p:nvCxnSpPr>
          <p:spPr>
            <a:xfrm rot="16200000" flipV="1">
              <a:off x="656904" y="3488767"/>
              <a:ext cx="3895913" cy="1551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241 Conector recto"/>
            <p:cNvCxnSpPr/>
            <p:nvPr/>
          </p:nvCxnSpPr>
          <p:spPr>
            <a:xfrm rot="16200000" flipV="1">
              <a:off x="983111" y="4620106"/>
              <a:ext cx="1588076" cy="10133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242 Conector recto"/>
            <p:cNvCxnSpPr/>
            <p:nvPr/>
          </p:nvCxnSpPr>
          <p:spPr>
            <a:xfrm rot="16200000" flipV="1">
              <a:off x="410213" y="4047209"/>
              <a:ext cx="2792396" cy="954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243 Conector recto"/>
            <p:cNvCxnSpPr/>
            <p:nvPr/>
          </p:nvCxnSpPr>
          <p:spPr>
            <a:xfrm rot="16200000" flipV="1">
              <a:off x="254338" y="3891333"/>
              <a:ext cx="3604118" cy="454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244 Conector recto"/>
            <p:cNvCxnSpPr/>
            <p:nvPr/>
          </p:nvCxnSpPr>
          <p:spPr>
            <a:xfrm rot="16200000" flipV="1">
              <a:off x="409717" y="4047705"/>
              <a:ext cx="2104466" cy="265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245 Conector recto"/>
            <p:cNvCxnSpPr/>
            <p:nvPr/>
          </p:nvCxnSpPr>
          <p:spPr>
            <a:xfrm rot="5400000" flipH="1" flipV="1">
              <a:off x="253841" y="3657729"/>
              <a:ext cx="2916187" cy="234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246 Conector recto"/>
            <p:cNvCxnSpPr/>
            <p:nvPr/>
          </p:nvCxnSpPr>
          <p:spPr>
            <a:xfrm rot="5400000" flipH="1" flipV="1">
              <a:off x="552245" y="2976405"/>
              <a:ext cx="1936461" cy="617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247 CuadroTexto"/>
            <p:cNvSpPr txBox="1">
              <a:spLocks noChangeArrowheads="1"/>
            </p:cNvSpPr>
            <p:nvPr/>
          </p:nvSpPr>
          <p:spPr bwMode="auto">
            <a:xfrm>
              <a:off x="5310322" y="2453407"/>
              <a:ext cx="910180" cy="25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900"/>
                <a:t>CENAMEP</a:t>
              </a:r>
            </a:p>
          </p:txBody>
        </p:sp>
      </p:grpSp>
      <p:sp>
        <p:nvSpPr>
          <p:cNvPr id="141" name="140 CuadroTexto"/>
          <p:cNvSpPr txBox="1"/>
          <p:nvPr/>
        </p:nvSpPr>
        <p:spPr>
          <a:xfrm>
            <a:off x="2627784" y="1124744"/>
            <a:ext cx="34575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in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SIMTN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948264" y="5013176"/>
            <a:ext cx="129614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142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254" y="3789040"/>
            <a:ext cx="2000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4" name="12 Grupo"/>
          <p:cNvGrpSpPr>
            <a:grpSpLocks/>
          </p:cNvGrpSpPr>
          <p:nvPr/>
        </p:nvGrpSpPr>
        <p:grpSpPr bwMode="auto">
          <a:xfrm>
            <a:off x="107504" y="1700213"/>
            <a:ext cx="5400675" cy="5041900"/>
            <a:chOff x="1090011" y="980728"/>
            <a:chExt cx="5714237" cy="5616624"/>
          </a:xfrm>
        </p:grpSpPr>
        <p:grpSp>
          <p:nvGrpSpPr>
            <p:cNvPr id="18443" name="4 Grupo"/>
            <p:cNvGrpSpPr>
              <a:grpSpLocks/>
            </p:cNvGrpSpPr>
            <p:nvPr/>
          </p:nvGrpSpPr>
          <p:grpSpPr bwMode="auto">
            <a:xfrm>
              <a:off x="3930609" y="980728"/>
              <a:ext cx="586457" cy="528653"/>
              <a:chOff x="1691680" y="1412776"/>
              <a:chExt cx="720080" cy="648072"/>
            </a:xfrm>
          </p:grpSpPr>
          <p:sp>
            <p:nvSpPr>
              <p:cNvPr id="144" name="5 Elipse"/>
              <p:cNvSpPr/>
              <p:nvPr/>
            </p:nvSpPr>
            <p:spPr>
              <a:xfrm>
                <a:off x="1691340" y="1412776"/>
                <a:ext cx="71977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74" name="6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0"/>
                <a:ext cx="648072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LNM</a:t>
                </a:r>
              </a:p>
            </p:txBody>
          </p:sp>
        </p:grpSp>
        <p:grpSp>
          <p:nvGrpSpPr>
            <p:cNvPr id="18444" name="7 Grupo"/>
            <p:cNvGrpSpPr>
              <a:grpSpLocks/>
            </p:cNvGrpSpPr>
            <p:nvPr/>
          </p:nvGrpSpPr>
          <p:grpSpPr bwMode="auto">
            <a:xfrm>
              <a:off x="5044877" y="1369564"/>
              <a:ext cx="821040" cy="528653"/>
              <a:chOff x="1691680" y="1412776"/>
              <a:chExt cx="1008112" cy="648072"/>
            </a:xfrm>
          </p:grpSpPr>
          <p:sp>
            <p:nvSpPr>
              <p:cNvPr id="142" name="8 Elipse"/>
              <p:cNvSpPr/>
              <p:nvPr/>
            </p:nvSpPr>
            <p:spPr>
              <a:xfrm>
                <a:off x="1692609" y="1413052"/>
                <a:ext cx="71977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72" name="9 CuadroTexto"/>
              <p:cNvSpPr txBox="1">
                <a:spLocks noChangeArrowheads="1"/>
              </p:cNvSpPr>
              <p:nvPr/>
            </p:nvSpPr>
            <p:spPr bwMode="auto">
              <a:xfrm>
                <a:off x="1835695" y="1556790"/>
                <a:ext cx="864097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ICE</a:t>
                </a:r>
              </a:p>
            </p:txBody>
          </p:sp>
        </p:grpSp>
        <p:sp>
          <p:nvSpPr>
            <p:cNvPr id="16" name="15 Elipse"/>
            <p:cNvSpPr/>
            <p:nvPr/>
          </p:nvSpPr>
          <p:spPr>
            <a:xfrm>
              <a:off x="5865312" y="2192121"/>
              <a:ext cx="587884" cy="5287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900"/>
            </a:p>
          </p:txBody>
        </p:sp>
        <p:grpSp>
          <p:nvGrpSpPr>
            <p:cNvPr id="18446" name="11 Grupo"/>
            <p:cNvGrpSpPr>
              <a:grpSpLocks/>
            </p:cNvGrpSpPr>
            <p:nvPr/>
          </p:nvGrpSpPr>
          <p:grpSpPr bwMode="auto">
            <a:xfrm>
              <a:off x="6217791" y="3190479"/>
              <a:ext cx="586457" cy="528653"/>
              <a:chOff x="1691680" y="1412776"/>
              <a:chExt cx="720080" cy="648072"/>
            </a:xfrm>
          </p:grpSpPr>
          <p:sp>
            <p:nvSpPr>
              <p:cNvPr id="140" name="12 Elipse"/>
              <p:cNvSpPr/>
              <p:nvPr/>
            </p:nvSpPr>
            <p:spPr>
              <a:xfrm>
                <a:off x="1691989" y="1413784"/>
                <a:ext cx="719771" cy="6460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70" name="13 CuadroTexto"/>
              <p:cNvSpPr txBox="1">
                <a:spLocks noChangeArrowheads="1"/>
              </p:cNvSpPr>
              <p:nvPr/>
            </p:nvSpPr>
            <p:spPr bwMode="auto">
              <a:xfrm>
                <a:off x="1835696" y="1556790"/>
                <a:ext cx="576064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SIC</a:t>
                </a:r>
              </a:p>
            </p:txBody>
          </p:sp>
        </p:grpSp>
        <p:grpSp>
          <p:nvGrpSpPr>
            <p:cNvPr id="18447" name="14 Grupo"/>
            <p:cNvGrpSpPr>
              <a:grpSpLocks/>
            </p:cNvGrpSpPr>
            <p:nvPr/>
          </p:nvGrpSpPr>
          <p:grpSpPr bwMode="auto">
            <a:xfrm>
              <a:off x="2699050" y="1105045"/>
              <a:ext cx="762394" cy="528653"/>
              <a:chOff x="1619672" y="1412776"/>
              <a:chExt cx="936104" cy="648072"/>
            </a:xfrm>
          </p:grpSpPr>
          <p:sp>
            <p:nvSpPr>
              <p:cNvPr id="138" name="15 Elipse"/>
              <p:cNvSpPr/>
              <p:nvPr/>
            </p:nvSpPr>
            <p:spPr>
              <a:xfrm>
                <a:off x="1691959" y="1412133"/>
                <a:ext cx="719771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68" name="16 CuadroTexto"/>
              <p:cNvSpPr txBox="1">
                <a:spLocks noChangeArrowheads="1"/>
              </p:cNvSpPr>
              <p:nvPr/>
            </p:nvSpPr>
            <p:spPr bwMode="auto">
              <a:xfrm>
                <a:off x="1619672" y="1556790"/>
                <a:ext cx="936104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CENAM</a:t>
                </a:r>
              </a:p>
            </p:txBody>
          </p:sp>
        </p:grpSp>
        <p:grpSp>
          <p:nvGrpSpPr>
            <p:cNvPr id="18448" name="17 Grupo"/>
            <p:cNvGrpSpPr>
              <a:grpSpLocks/>
            </p:cNvGrpSpPr>
            <p:nvPr/>
          </p:nvGrpSpPr>
          <p:grpSpPr bwMode="auto">
            <a:xfrm>
              <a:off x="1760719" y="1721999"/>
              <a:ext cx="703748" cy="528653"/>
              <a:chOff x="1691680" y="1412776"/>
              <a:chExt cx="864096" cy="648072"/>
            </a:xfrm>
          </p:grpSpPr>
          <p:sp>
            <p:nvSpPr>
              <p:cNvPr id="136" name="135 Elipse"/>
              <p:cNvSpPr/>
              <p:nvPr/>
            </p:nvSpPr>
            <p:spPr>
              <a:xfrm>
                <a:off x="1691041" y="1412424"/>
                <a:ext cx="719771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66" name="136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0"/>
                <a:ext cx="792088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NIST</a:t>
                </a:r>
              </a:p>
            </p:txBody>
          </p:sp>
        </p:grpSp>
        <p:grpSp>
          <p:nvGrpSpPr>
            <p:cNvPr id="18449" name="20 Grupo"/>
            <p:cNvGrpSpPr>
              <a:grpSpLocks/>
            </p:cNvGrpSpPr>
            <p:nvPr/>
          </p:nvGrpSpPr>
          <p:grpSpPr bwMode="auto">
            <a:xfrm>
              <a:off x="1174262" y="2720566"/>
              <a:ext cx="645103" cy="528653"/>
              <a:chOff x="1691680" y="1412776"/>
              <a:chExt cx="792088" cy="648072"/>
            </a:xfrm>
          </p:grpSpPr>
          <p:sp>
            <p:nvSpPr>
              <p:cNvPr id="134" name="133 Elipse"/>
              <p:cNvSpPr/>
              <p:nvPr/>
            </p:nvSpPr>
            <p:spPr>
              <a:xfrm>
                <a:off x="1691351" y="1413175"/>
                <a:ext cx="719769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64" name="134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0"/>
                <a:ext cx="720080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NRC</a:t>
                </a:r>
              </a:p>
            </p:txBody>
          </p:sp>
        </p:grpSp>
        <p:grpSp>
          <p:nvGrpSpPr>
            <p:cNvPr id="18450" name="23 Grupo"/>
            <p:cNvGrpSpPr>
              <a:grpSpLocks/>
            </p:cNvGrpSpPr>
            <p:nvPr/>
          </p:nvGrpSpPr>
          <p:grpSpPr bwMode="auto">
            <a:xfrm>
              <a:off x="6100500" y="4247785"/>
              <a:ext cx="586457" cy="528653"/>
              <a:chOff x="1691680" y="1412776"/>
              <a:chExt cx="720080" cy="648072"/>
            </a:xfrm>
          </p:grpSpPr>
          <p:sp>
            <p:nvSpPr>
              <p:cNvPr id="132" name="131 Elipse"/>
              <p:cNvSpPr/>
              <p:nvPr/>
            </p:nvSpPr>
            <p:spPr>
              <a:xfrm>
                <a:off x="1691638" y="1411899"/>
                <a:ext cx="719771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62" name="132 CuadroTexto"/>
              <p:cNvSpPr txBox="1">
                <a:spLocks noChangeArrowheads="1"/>
              </p:cNvSpPr>
              <p:nvPr/>
            </p:nvSpPr>
            <p:spPr bwMode="auto">
              <a:xfrm>
                <a:off x="1691680" y="1556790"/>
                <a:ext cx="720080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ONRJ</a:t>
                </a:r>
              </a:p>
            </p:txBody>
          </p:sp>
        </p:grpSp>
        <p:grpSp>
          <p:nvGrpSpPr>
            <p:cNvPr id="18451" name="26 Grupo"/>
            <p:cNvGrpSpPr>
              <a:grpSpLocks/>
            </p:cNvGrpSpPr>
            <p:nvPr/>
          </p:nvGrpSpPr>
          <p:grpSpPr bwMode="auto">
            <a:xfrm>
              <a:off x="5572688" y="5246351"/>
              <a:ext cx="645103" cy="528653"/>
              <a:chOff x="1691680" y="1412776"/>
              <a:chExt cx="792088" cy="648072"/>
            </a:xfrm>
          </p:grpSpPr>
          <p:sp>
            <p:nvSpPr>
              <p:cNvPr id="130" name="129 Elipse"/>
              <p:cNvSpPr/>
              <p:nvPr/>
            </p:nvSpPr>
            <p:spPr>
              <a:xfrm>
                <a:off x="1692124" y="1412652"/>
                <a:ext cx="719770" cy="6482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60" name="130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0"/>
                <a:ext cx="720080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INDP</a:t>
                </a:r>
              </a:p>
            </p:txBody>
          </p:sp>
        </p:grpSp>
        <p:grpSp>
          <p:nvGrpSpPr>
            <p:cNvPr id="18452" name="29 Grupo"/>
            <p:cNvGrpSpPr>
              <a:grpSpLocks/>
            </p:cNvGrpSpPr>
            <p:nvPr/>
          </p:nvGrpSpPr>
          <p:grpSpPr bwMode="auto">
            <a:xfrm>
              <a:off x="4693003" y="5892482"/>
              <a:ext cx="586457" cy="528653"/>
              <a:chOff x="1691680" y="1412776"/>
              <a:chExt cx="720080" cy="648072"/>
            </a:xfrm>
          </p:grpSpPr>
          <p:sp>
            <p:nvSpPr>
              <p:cNvPr id="128" name="127 Elipse"/>
              <p:cNvSpPr/>
              <p:nvPr/>
            </p:nvSpPr>
            <p:spPr>
              <a:xfrm>
                <a:off x="1691557" y="1411862"/>
                <a:ext cx="719771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58" name="128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0"/>
                <a:ext cx="648072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INTN</a:t>
                </a:r>
              </a:p>
            </p:txBody>
          </p:sp>
        </p:grpSp>
        <p:grpSp>
          <p:nvGrpSpPr>
            <p:cNvPr id="18453" name="32 Grupo"/>
            <p:cNvGrpSpPr>
              <a:grpSpLocks/>
            </p:cNvGrpSpPr>
            <p:nvPr/>
          </p:nvGrpSpPr>
          <p:grpSpPr bwMode="auto">
            <a:xfrm>
              <a:off x="3520089" y="6068699"/>
              <a:ext cx="586457" cy="528653"/>
              <a:chOff x="1691680" y="1412776"/>
              <a:chExt cx="720080" cy="648072"/>
            </a:xfrm>
          </p:grpSpPr>
          <p:sp>
            <p:nvSpPr>
              <p:cNvPr id="126" name="125 Elipse"/>
              <p:cNvSpPr/>
              <p:nvPr/>
            </p:nvSpPr>
            <p:spPr>
              <a:xfrm>
                <a:off x="1692176" y="1412633"/>
                <a:ext cx="719771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56" name="126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0"/>
                <a:ext cx="648072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UTE</a:t>
                </a:r>
              </a:p>
            </p:txBody>
          </p:sp>
        </p:grpSp>
        <p:grpSp>
          <p:nvGrpSpPr>
            <p:cNvPr id="18454" name="35 Grupo"/>
            <p:cNvGrpSpPr>
              <a:grpSpLocks/>
            </p:cNvGrpSpPr>
            <p:nvPr/>
          </p:nvGrpSpPr>
          <p:grpSpPr bwMode="auto">
            <a:xfrm>
              <a:off x="2405821" y="5775003"/>
              <a:ext cx="586457" cy="528653"/>
              <a:chOff x="1691680" y="1412776"/>
              <a:chExt cx="720080" cy="648072"/>
            </a:xfrm>
          </p:grpSpPr>
          <p:sp>
            <p:nvSpPr>
              <p:cNvPr id="124" name="123 Elipse"/>
              <p:cNvSpPr/>
              <p:nvPr/>
            </p:nvSpPr>
            <p:spPr>
              <a:xfrm>
                <a:off x="1690908" y="1412795"/>
                <a:ext cx="721833" cy="64821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54" name="124 CuadroTexto"/>
              <p:cNvSpPr txBox="1">
                <a:spLocks noChangeArrowheads="1"/>
              </p:cNvSpPr>
              <p:nvPr/>
            </p:nvSpPr>
            <p:spPr bwMode="auto">
              <a:xfrm>
                <a:off x="1763688" y="1556790"/>
                <a:ext cx="648072" cy="324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INTI</a:t>
                </a:r>
              </a:p>
            </p:txBody>
          </p:sp>
        </p:grpSp>
        <p:grpSp>
          <p:nvGrpSpPr>
            <p:cNvPr id="18455" name="38 Grupo"/>
            <p:cNvGrpSpPr>
              <a:grpSpLocks/>
            </p:cNvGrpSpPr>
            <p:nvPr/>
          </p:nvGrpSpPr>
          <p:grpSpPr bwMode="auto">
            <a:xfrm>
              <a:off x="1526138" y="5011391"/>
              <a:ext cx="630529" cy="528652"/>
              <a:chOff x="1691680" y="1412776"/>
              <a:chExt cx="774193" cy="648072"/>
            </a:xfrm>
          </p:grpSpPr>
          <p:sp>
            <p:nvSpPr>
              <p:cNvPr id="122" name="121 Elipse"/>
              <p:cNvSpPr/>
              <p:nvPr/>
            </p:nvSpPr>
            <p:spPr>
              <a:xfrm>
                <a:off x="1692401" y="1412351"/>
                <a:ext cx="719770" cy="64821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52" name="122 CuadroTexto"/>
              <p:cNvSpPr txBox="1">
                <a:spLocks noChangeArrowheads="1"/>
              </p:cNvSpPr>
              <p:nvPr/>
            </p:nvSpPr>
            <p:spPr bwMode="auto">
              <a:xfrm>
                <a:off x="1805631" y="1556795"/>
                <a:ext cx="660242" cy="324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MX" sz="900"/>
                  <a:t>BSJ</a:t>
                </a:r>
              </a:p>
            </p:txBody>
          </p:sp>
        </p:grpSp>
        <p:grpSp>
          <p:nvGrpSpPr>
            <p:cNvPr id="18456" name="41 Grupo"/>
            <p:cNvGrpSpPr>
              <a:grpSpLocks/>
            </p:cNvGrpSpPr>
            <p:nvPr/>
          </p:nvGrpSpPr>
          <p:grpSpPr bwMode="auto">
            <a:xfrm>
              <a:off x="1090011" y="4012825"/>
              <a:ext cx="666579" cy="528652"/>
              <a:chOff x="1660242" y="1412776"/>
              <a:chExt cx="818458" cy="648072"/>
            </a:xfrm>
          </p:grpSpPr>
          <p:sp>
            <p:nvSpPr>
              <p:cNvPr id="120" name="119 Elipse"/>
              <p:cNvSpPr/>
              <p:nvPr/>
            </p:nvSpPr>
            <p:spPr>
              <a:xfrm>
                <a:off x="1691177" y="1413767"/>
                <a:ext cx="721833" cy="64604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900"/>
              </a:p>
            </p:txBody>
          </p:sp>
          <p:sp>
            <p:nvSpPr>
              <p:cNvPr id="18550" name="120 CuadroTexto"/>
              <p:cNvSpPr txBox="1">
                <a:spLocks noChangeArrowheads="1"/>
              </p:cNvSpPr>
              <p:nvPr/>
            </p:nvSpPr>
            <p:spPr bwMode="auto">
              <a:xfrm>
                <a:off x="1660242" y="1556794"/>
                <a:ext cx="818458" cy="324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s-MX" sz="900"/>
                  <a:t>SLBS</a:t>
                </a:r>
              </a:p>
            </p:txBody>
          </p:sp>
        </p:grpSp>
        <p:cxnSp>
          <p:nvCxnSpPr>
            <p:cNvPr id="28" name="27 Conector recto"/>
            <p:cNvCxnSpPr/>
            <p:nvPr/>
          </p:nvCxnSpPr>
          <p:spPr>
            <a:xfrm flipV="1">
              <a:off x="3167762" y="1509497"/>
              <a:ext cx="1056513" cy="109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4106698" y="1486507"/>
              <a:ext cx="1024599" cy="334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>
              <a:endCxn id="126" idx="0"/>
            </p:cNvCxnSpPr>
            <p:nvPr/>
          </p:nvCxnSpPr>
          <p:spPr>
            <a:xfrm>
              <a:off x="2736927" y="5761810"/>
              <a:ext cx="1076669" cy="306773"/>
            </a:xfrm>
            <a:prstGeom prst="line">
              <a:avLst/>
            </a:prstGeom>
            <a:ln w="25400">
              <a:solidFill>
                <a:srgbClr val="11D8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rot="16200000" flipH="1">
              <a:off x="5644873" y="2881632"/>
              <a:ext cx="852397" cy="293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 rot="5400000">
              <a:off x="5782077" y="3888917"/>
              <a:ext cx="840017" cy="319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rot="5400000">
              <a:off x="5429732" y="4594539"/>
              <a:ext cx="958504" cy="500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rot="10800000" flipV="1">
              <a:off x="4869268" y="5304608"/>
              <a:ext cx="789445" cy="587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rot="10800000" flipV="1">
              <a:off x="3812755" y="5891737"/>
              <a:ext cx="1024599" cy="176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rot="10800000">
              <a:off x="2699135" y="5775018"/>
              <a:ext cx="1083387" cy="293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 rot="10800000">
              <a:off x="2027267" y="5088856"/>
              <a:ext cx="725617" cy="7056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 rot="16200000" flipV="1">
              <a:off x="1407367" y="4482756"/>
              <a:ext cx="940820" cy="352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5400000" flipH="1" flipV="1">
              <a:off x="1128430" y="3498582"/>
              <a:ext cx="1145961" cy="1175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5400000" flipH="1" flipV="1">
              <a:off x="1609914" y="2322954"/>
              <a:ext cx="801111" cy="500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flipV="1">
              <a:off x="2289295" y="1604993"/>
              <a:ext cx="878467" cy="5464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>
              <a:off x="3167762" y="1604993"/>
              <a:ext cx="1963535" cy="2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3167762" y="1604993"/>
              <a:ext cx="2697550" cy="93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3167762" y="1604993"/>
              <a:ext cx="3050281" cy="1849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3167762" y="1604993"/>
              <a:ext cx="3018367" cy="2719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16200000" flipH="1">
              <a:off x="1875144" y="2897612"/>
              <a:ext cx="4286743" cy="17015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6200000" flipH="1">
              <a:off x="2553703" y="2219052"/>
              <a:ext cx="3719069" cy="24909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6200000" flipH="1">
              <a:off x="1258464" y="3514291"/>
              <a:ext cx="4463589" cy="6449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5400000">
              <a:off x="848435" y="3455693"/>
              <a:ext cx="4170025" cy="4686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5400000">
              <a:off x="855582" y="2776678"/>
              <a:ext cx="3483863" cy="11404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5400000">
              <a:off x="1142513" y="2105102"/>
              <a:ext cx="2525359" cy="1525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10800000" flipV="1">
              <a:off x="1760199" y="1604993"/>
              <a:ext cx="1407563" cy="1379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>
              <a:off x="4106698" y="1486507"/>
              <a:ext cx="1758614" cy="1057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>
              <a:off x="4106698" y="1486507"/>
              <a:ext cx="2111345" cy="19682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16200000" flipH="1">
              <a:off x="3727226" y="1865979"/>
              <a:ext cx="2838375" cy="20794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16200000" flipH="1">
              <a:off x="2963928" y="2629278"/>
              <a:ext cx="3837555" cy="1552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5400000">
              <a:off x="1698753" y="3660637"/>
              <a:ext cx="4521948" cy="293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rot="16200000" flipH="1">
              <a:off x="2285369" y="3307836"/>
              <a:ext cx="4405229" cy="762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5400000">
              <a:off x="1288725" y="2957044"/>
              <a:ext cx="4228384" cy="1407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5400000">
              <a:off x="1297369" y="2235857"/>
              <a:ext cx="3582897" cy="2123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rot="5400000">
              <a:off x="1575461" y="1589037"/>
              <a:ext cx="2608476" cy="2474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 flipV="1">
              <a:off x="1760199" y="1521876"/>
              <a:ext cx="2356577" cy="14625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10800000" flipV="1">
              <a:off x="2260740" y="1521876"/>
              <a:ext cx="1856036" cy="650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16200000" flipH="1">
              <a:off x="4856580" y="2093339"/>
              <a:ext cx="1642897" cy="10800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64 Conector recto"/>
            <p:cNvCxnSpPr/>
            <p:nvPr/>
          </p:nvCxnSpPr>
          <p:spPr>
            <a:xfrm rot="16200000" flipH="1">
              <a:off x="4405582" y="2544336"/>
              <a:ext cx="2512979" cy="10481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16200000" flipH="1">
              <a:off x="3642285" y="3307634"/>
              <a:ext cx="3512158" cy="520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5400000">
              <a:off x="2992904" y="3688268"/>
              <a:ext cx="4021474" cy="268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5400000">
              <a:off x="1937017" y="2574021"/>
              <a:ext cx="3963115" cy="2438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"/>
            <p:cNvCxnSpPr/>
            <p:nvPr/>
          </p:nvCxnSpPr>
          <p:spPr>
            <a:xfrm rot="5400000">
              <a:off x="2347046" y="3277613"/>
              <a:ext cx="4256679" cy="13252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5400000">
              <a:off x="1967328" y="1898717"/>
              <a:ext cx="3257500" cy="3083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>
              <a:stCxn id="142" idx="3"/>
            </p:cNvCxnSpPr>
            <p:nvPr/>
          </p:nvCxnSpPr>
          <p:spPr>
            <a:xfrm rot="5400000">
              <a:off x="2197934" y="1288949"/>
              <a:ext cx="2401567" cy="3465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"/>
            <p:cNvCxnSpPr/>
            <p:nvPr/>
          </p:nvCxnSpPr>
          <p:spPr>
            <a:xfrm rot="10800000" flipV="1">
              <a:off x="1760199" y="1811903"/>
              <a:ext cx="3377817" cy="1172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rot="10800000" flipV="1">
              <a:off x="2260740" y="1811903"/>
              <a:ext cx="2877275" cy="360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73 Conector recto"/>
            <p:cNvCxnSpPr/>
            <p:nvPr/>
          </p:nvCxnSpPr>
          <p:spPr>
            <a:xfrm rot="16200000" flipH="1">
              <a:off x="5145159" y="3283911"/>
              <a:ext cx="1789680" cy="292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 rot="5400000">
              <a:off x="4381860" y="3812055"/>
              <a:ext cx="2788860" cy="2351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rot="5400000">
              <a:off x="3703301" y="3701170"/>
              <a:ext cx="3356534" cy="1024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Conector recto"/>
            <p:cNvCxnSpPr/>
            <p:nvPr/>
          </p:nvCxnSpPr>
          <p:spPr>
            <a:xfrm rot="5400000">
              <a:off x="3086621" y="3261337"/>
              <a:ext cx="3533380" cy="2081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 rot="10800000" flipV="1">
              <a:off x="2027267" y="2535202"/>
              <a:ext cx="3866600" cy="2553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 rot="5400000">
              <a:off x="2676593" y="2557744"/>
              <a:ext cx="3239816" cy="31947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rot="10800000" flipV="1">
              <a:off x="1701411" y="2535202"/>
              <a:ext cx="4192456" cy="1595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 rot="10800000" flipV="1">
              <a:off x="1760199" y="2535202"/>
              <a:ext cx="4133668" cy="449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 rot="10800000">
              <a:off x="2260740" y="2172669"/>
              <a:ext cx="3633127" cy="3625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 rot="5400000">
              <a:off x="5007814" y="4100395"/>
              <a:ext cx="1874566" cy="5727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 rot="5400000">
              <a:off x="4329253" y="3989511"/>
              <a:ext cx="2442241" cy="1362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 rot="5400000">
              <a:off x="3712574" y="3549677"/>
              <a:ext cx="2619086" cy="2418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rot="10800000" flipV="1">
              <a:off x="2699135" y="3449496"/>
              <a:ext cx="3532345" cy="23255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 rot="10800000" flipV="1">
              <a:off x="1701411" y="3449496"/>
              <a:ext cx="4530069" cy="680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 rot="10800000" flipV="1">
              <a:off x="2027267" y="3449496"/>
              <a:ext cx="4204213" cy="16393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rot="10800000">
              <a:off x="1760199" y="2984391"/>
              <a:ext cx="4471281" cy="465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89 Conector recto"/>
            <p:cNvCxnSpPr/>
            <p:nvPr/>
          </p:nvCxnSpPr>
          <p:spPr>
            <a:xfrm rot="10800000">
              <a:off x="2260740" y="2172669"/>
              <a:ext cx="3970740" cy="12768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90 Conector recto"/>
            <p:cNvCxnSpPr/>
            <p:nvPr/>
          </p:nvCxnSpPr>
          <p:spPr>
            <a:xfrm rot="5400000">
              <a:off x="4718322" y="4445765"/>
              <a:ext cx="1596917" cy="1295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 rot="10800000" flipV="1">
              <a:off x="3812755" y="4294819"/>
              <a:ext cx="2351538" cy="1773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rot="10800000" flipV="1">
              <a:off x="2699135" y="4294819"/>
              <a:ext cx="3465158" cy="1480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rot="10800000" flipV="1">
              <a:off x="2027267" y="4294819"/>
              <a:ext cx="4137026" cy="794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rot="10800000">
              <a:off x="1760199" y="2984391"/>
              <a:ext cx="4404094" cy="13104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0800000">
              <a:off x="1642622" y="4130352"/>
              <a:ext cx="4521671" cy="1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rot="10800000">
              <a:off x="2260740" y="2172669"/>
              <a:ext cx="3903553" cy="2122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 rot="10800000" flipV="1">
              <a:off x="3812755" y="5288693"/>
              <a:ext cx="1850996" cy="7798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 rot="10800000" flipV="1">
              <a:off x="2699135" y="5288693"/>
              <a:ext cx="2964617" cy="486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 rot="10800000">
              <a:off x="2027267" y="5088856"/>
              <a:ext cx="3636485" cy="199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 rot="10800000">
              <a:off x="1642622" y="4130352"/>
              <a:ext cx="4021130" cy="1158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 rot="10800000">
              <a:off x="2260740" y="2172669"/>
              <a:ext cx="3403011" cy="31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/>
            <p:nvPr/>
          </p:nvCxnSpPr>
          <p:spPr>
            <a:xfrm rot="16200000" flipV="1">
              <a:off x="2539620" y="2204970"/>
              <a:ext cx="2339671" cy="38985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10800000">
              <a:off x="2699135" y="5775018"/>
              <a:ext cx="2158375" cy="137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10800000">
              <a:off x="2027267" y="5088856"/>
              <a:ext cx="2830243" cy="824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10800000">
              <a:off x="1642622" y="4130352"/>
              <a:ext cx="3214888" cy="1782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16200000" flipV="1">
              <a:off x="1688981" y="2744428"/>
              <a:ext cx="3740289" cy="2596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rot="10800000">
              <a:off x="1760199" y="2984391"/>
              <a:ext cx="3097311" cy="2928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rot="12107624">
              <a:off x="1958400" y="5488528"/>
              <a:ext cx="1963535" cy="2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rot="10800000">
              <a:off x="1701411" y="4130352"/>
              <a:ext cx="2111345" cy="1879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rot="16200000" flipV="1">
              <a:off x="1247079" y="3497511"/>
              <a:ext cx="3077118" cy="2050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 rot="16200000" flipV="1">
              <a:off x="1088791" y="3344618"/>
              <a:ext cx="3895913" cy="1552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 rot="16200000" flipV="1">
              <a:off x="1414633" y="4475490"/>
              <a:ext cx="1588076" cy="10145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 rot="16200000" flipV="1">
              <a:off x="841866" y="3902723"/>
              <a:ext cx="2792396" cy="955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114 Conector recto"/>
            <p:cNvCxnSpPr/>
            <p:nvPr/>
          </p:nvCxnSpPr>
          <p:spPr>
            <a:xfrm rot="16200000" flipV="1">
              <a:off x="686277" y="3747133"/>
              <a:ext cx="3604118" cy="45519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115 Conector recto"/>
            <p:cNvCxnSpPr/>
            <p:nvPr/>
          </p:nvCxnSpPr>
          <p:spPr>
            <a:xfrm rot="16200000" flipV="1">
              <a:off x="841500" y="3903090"/>
              <a:ext cx="2104466" cy="267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 rot="5400000" flipH="1" flipV="1">
              <a:off x="685909" y="3514026"/>
              <a:ext cx="2916187" cy="233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"/>
            <p:cNvCxnSpPr/>
            <p:nvPr/>
          </p:nvCxnSpPr>
          <p:spPr>
            <a:xfrm rot="5400000" flipH="1" flipV="1">
              <a:off x="983450" y="2831840"/>
              <a:ext cx="1936461" cy="6181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48" name="118 CuadroTexto"/>
            <p:cNvSpPr txBox="1">
              <a:spLocks noChangeArrowheads="1"/>
            </p:cNvSpPr>
            <p:nvPr/>
          </p:nvSpPr>
          <p:spPr bwMode="auto">
            <a:xfrm>
              <a:off x="5762667" y="2309391"/>
              <a:ext cx="836734" cy="26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MX" sz="900"/>
                <a:t>CENAMEP</a:t>
              </a:r>
            </a:p>
          </p:txBody>
        </p:sp>
      </p:grpSp>
      <p:cxnSp>
        <p:nvCxnSpPr>
          <p:cNvPr id="148" name="147 Conector recto"/>
          <p:cNvCxnSpPr/>
          <p:nvPr/>
        </p:nvCxnSpPr>
        <p:spPr>
          <a:xfrm rot="10800000">
            <a:off x="5580584" y="5733132"/>
            <a:ext cx="358775" cy="0"/>
          </a:xfrm>
          <a:prstGeom prst="line">
            <a:avLst/>
          </a:prstGeom>
          <a:ln w="25400">
            <a:solidFill>
              <a:srgbClr val="11D8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148 CuadroTexto"/>
          <p:cNvSpPr txBox="1">
            <a:spLocks noChangeArrowheads="1"/>
          </p:cNvSpPr>
          <p:nvPr/>
        </p:nvSpPr>
        <p:spPr bwMode="auto">
          <a:xfrm>
            <a:off x="5939359" y="5517232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dirty="0" err="1"/>
              <a:t>Shortest</a:t>
            </a:r>
            <a:r>
              <a:rPr lang="es-MX" dirty="0"/>
              <a:t> link</a:t>
            </a:r>
          </a:p>
        </p:txBody>
      </p:sp>
      <p:sp>
        <p:nvSpPr>
          <p:cNvPr id="18440" name="150 CuadroTexto"/>
          <p:cNvSpPr txBox="1">
            <a:spLocks noChangeArrowheads="1"/>
          </p:cNvSpPr>
          <p:nvPr/>
        </p:nvSpPr>
        <p:spPr bwMode="auto">
          <a:xfrm>
            <a:off x="5507559" y="5876007"/>
            <a:ext cx="22327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dirty="0" smtClean="0"/>
              <a:t>215.301 </a:t>
            </a:r>
            <a:r>
              <a:rPr lang="es-MX" sz="1600" dirty="0"/>
              <a:t>km </a:t>
            </a:r>
            <a:r>
              <a:rPr lang="es-MX" sz="1600" dirty="0" err="1" smtClean="0"/>
              <a:t>baseline</a:t>
            </a:r>
            <a:endParaRPr lang="es-MX" sz="1600" dirty="0"/>
          </a:p>
          <a:p>
            <a:pPr eaLnBrk="1" hangingPunct="1"/>
            <a:r>
              <a:rPr lang="es-MX" sz="1600" dirty="0" smtClean="0"/>
              <a:t>Argentina </a:t>
            </a:r>
            <a:r>
              <a:rPr lang="es-MX" sz="1600" dirty="0" err="1" smtClean="0"/>
              <a:t>to</a:t>
            </a:r>
            <a:r>
              <a:rPr lang="es-MX" sz="1600" dirty="0" smtClean="0"/>
              <a:t> Uruguay</a:t>
            </a:r>
            <a:endParaRPr lang="es-MX" sz="1600" dirty="0"/>
          </a:p>
        </p:txBody>
      </p:sp>
      <p:sp>
        <p:nvSpPr>
          <p:cNvPr id="143" name="142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146 CuadroTexto"/>
          <p:cNvSpPr txBox="1"/>
          <p:nvPr/>
        </p:nvSpPr>
        <p:spPr>
          <a:xfrm>
            <a:off x="970409" y="1124744"/>
            <a:ext cx="34575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in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SIMTN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9" name="158 Conector recto"/>
          <p:cNvCxnSpPr/>
          <p:nvPr/>
        </p:nvCxnSpPr>
        <p:spPr bwMode="auto">
          <a:xfrm rot="16200000" flipH="1">
            <a:off x="4014192" y="2474640"/>
            <a:ext cx="631825" cy="66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980728"/>
            <a:ext cx="2030588" cy="24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3" name="152 Conector recto"/>
          <p:cNvCxnSpPr/>
          <p:nvPr/>
        </p:nvCxnSpPr>
        <p:spPr bwMode="auto">
          <a:xfrm flipH="1" flipV="1">
            <a:off x="7740354" y="1628802"/>
            <a:ext cx="648070" cy="136815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"/>
          <p:cNvCxnSpPr/>
          <p:nvPr/>
        </p:nvCxnSpPr>
        <p:spPr bwMode="auto">
          <a:xfrm flipV="1">
            <a:off x="8100392" y="5445224"/>
            <a:ext cx="144016" cy="216024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"/>
          <p:cNvCxnSpPr/>
          <p:nvPr/>
        </p:nvCxnSpPr>
        <p:spPr>
          <a:xfrm rot="10800000">
            <a:off x="5868616" y="2268285"/>
            <a:ext cx="3587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146 CuadroTexto"/>
          <p:cNvSpPr txBox="1">
            <a:spLocks noChangeArrowheads="1"/>
          </p:cNvSpPr>
          <p:nvPr/>
        </p:nvSpPr>
        <p:spPr bwMode="auto">
          <a:xfrm>
            <a:off x="6300416" y="2052385"/>
            <a:ext cx="1511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dirty="0" err="1" smtClean="0"/>
              <a:t>Longest</a:t>
            </a:r>
            <a:r>
              <a:rPr lang="es-MX" dirty="0" smtClean="0"/>
              <a:t> link</a:t>
            </a:r>
            <a:endParaRPr lang="es-MX" dirty="0"/>
          </a:p>
        </p:txBody>
      </p:sp>
      <p:sp>
        <p:nvSpPr>
          <p:cNvPr id="18439" name="149 CuadroTexto"/>
          <p:cNvSpPr txBox="1">
            <a:spLocks noChangeArrowheads="1"/>
          </p:cNvSpPr>
          <p:nvPr/>
        </p:nvSpPr>
        <p:spPr bwMode="auto">
          <a:xfrm>
            <a:off x="5869384" y="2412177"/>
            <a:ext cx="215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1600" dirty="0"/>
              <a:t>8676.511 km </a:t>
            </a:r>
            <a:r>
              <a:rPr lang="es-MX" sz="1600" dirty="0" err="1" smtClean="0"/>
              <a:t>baseline</a:t>
            </a:r>
            <a:endParaRPr lang="es-MX" sz="1600" dirty="0" smtClean="0"/>
          </a:p>
          <a:p>
            <a:pPr algn="ctr" eaLnBrk="1" hangingPunct="1"/>
            <a:r>
              <a:rPr lang="es-MX" sz="1600" dirty="0" smtClean="0"/>
              <a:t>USA </a:t>
            </a:r>
            <a:r>
              <a:rPr lang="es-MX" sz="1600" dirty="0" err="1" smtClean="0"/>
              <a:t>to</a:t>
            </a:r>
            <a:r>
              <a:rPr lang="es-MX" sz="1600" dirty="0" smtClean="0"/>
              <a:t> Argentina</a:t>
            </a:r>
            <a:endParaRPr lang="es-MX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0"/>
            <a:ext cx="824388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580063" y="0"/>
            <a:ext cx="3313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http://www.tf.nist.gov/sim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/>
          <a:stretch>
            <a:fillRect/>
          </a:stretch>
        </p:blipFill>
        <p:spPr bwMode="auto">
          <a:xfrm>
            <a:off x="467544" y="1556792"/>
            <a:ext cx="75660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201094" y="1269454"/>
            <a:ext cx="46085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CENAM Time – NIST time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276600" y="2462981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421063" y="3284984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3421063" y="3780284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(SIMTN)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421063" y="4286092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scale (SIMT)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421063" y="4789329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New weights algorithm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421063" y="5294154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and future work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284984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17 Rectángulo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-107504" y="2332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FOR THE SIM TIME SCALE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87213" y="1196752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J. Mauricio Lopez R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.,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Michael A.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Lombardi, N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Diaz-Mu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Arial" pitchFamily="34" charset="0"/>
              </a:rPr>
              <a:t>ñ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oz and Eduardo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de Carlos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Lopez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3276600" y="2462981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284984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421063" y="3284538"/>
            <a:ext cx="2592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948264" y="4077072"/>
            <a:ext cx="648072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3421063" y="3780284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(SIMTN)</a:t>
            </a: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3421062" y="4286092"/>
            <a:ext cx="4103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The SIM time scale (SIMT)</a:t>
            </a:r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3421063" y="4789329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weights algorithm 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421063" y="5294154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and future work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-107504" y="2332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FOR THE SIM TIME SCALE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87213" y="1196752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J. Mauricio Lopez R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.,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Michael A.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Lombardi, N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Diaz-Mu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Arial" pitchFamily="34" charset="0"/>
              </a:rPr>
              <a:t>ñ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oz and Eduardo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de Carlos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Lopez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5430" t="14720" r="15981" b="8421"/>
          <a:stretch>
            <a:fillRect/>
          </a:stretch>
        </p:blipFill>
        <p:spPr bwMode="auto">
          <a:xfrm>
            <a:off x="611560" y="2420888"/>
            <a:ext cx="3016152" cy="2967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248150" y="2349500"/>
            <a:ext cx="316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ym typeface="Symbol" pitchFamily="18" charset="2"/>
              </a:rPr>
              <a:t> 30</a:t>
            </a:r>
            <a:r>
              <a:rPr lang="en-US" sz="1600" dirty="0"/>
              <a:t> </a:t>
            </a:r>
            <a:r>
              <a:rPr lang="en-US" sz="1600" dirty="0" smtClean="0"/>
              <a:t>Cesium beam clocks</a:t>
            </a:r>
            <a:endParaRPr lang="en-US" sz="1600" dirty="0"/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319588" y="2852738"/>
            <a:ext cx="3168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9 Active Hydrogen Masers</a:t>
            </a:r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4319588" y="3284538"/>
            <a:ext cx="316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1 Cs fountain clock (NIST)</a:t>
            </a: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4319588" y="3716338"/>
            <a:ext cx="3708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2 </a:t>
            </a:r>
            <a:r>
              <a:rPr lang="en-US" sz="1600" dirty="0"/>
              <a:t>Cs fountain clocks in progress</a:t>
            </a:r>
          </a:p>
          <a:p>
            <a:pPr eaLnBrk="1" hangingPunct="1"/>
            <a:r>
              <a:rPr lang="en-US" sz="1600" dirty="0" smtClean="0"/>
              <a:t>(NRC </a:t>
            </a:r>
            <a:r>
              <a:rPr lang="en-US" sz="1600" dirty="0"/>
              <a:t>and CENAM) </a:t>
            </a: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4283075" y="4508500"/>
            <a:ext cx="3492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4 </a:t>
            </a:r>
            <a:r>
              <a:rPr lang="en-US" sz="1600" dirty="0" smtClean="0"/>
              <a:t>ensemble </a:t>
            </a:r>
            <a:r>
              <a:rPr lang="en-US" sz="1600" dirty="0"/>
              <a:t>time scales</a:t>
            </a:r>
          </a:p>
          <a:p>
            <a:pPr eaLnBrk="1" hangingPunct="1"/>
            <a:r>
              <a:rPr lang="en-US" sz="1600" dirty="0"/>
              <a:t>(NRC, NIST, CENAM and ONRJ)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4369" r="7236" b="4367"/>
          <a:stretch>
            <a:fillRect/>
          </a:stretch>
        </p:blipFill>
        <p:spPr bwMode="auto">
          <a:xfrm>
            <a:off x="1692275" y="1340768"/>
            <a:ext cx="60483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2708920"/>
            <a:ext cx="3131840" cy="3528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268760"/>
            <a:ext cx="630238" cy="581025"/>
          </a:xfrm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" y="3441671"/>
            <a:ext cx="1371600" cy="538609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SIMT(</a:t>
            </a:r>
            <a:r>
              <a:rPr lang="en-US" sz="1400" b="1" i="1" dirty="0" smtClean="0">
                <a:latin typeface="+mj-lt"/>
              </a:rPr>
              <a:t>k</a:t>
            </a:r>
            <a:r>
              <a:rPr lang="en-US" sz="1400" b="1" dirty="0" smtClean="0">
                <a:latin typeface="+mj-lt"/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(clock or time scale)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67569" y="5415409"/>
            <a:ext cx="1274762" cy="52322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SIMTN Computer</a:t>
            </a:r>
            <a:endParaRPr lang="en-US" sz="1400" b="1" dirty="0">
              <a:latin typeface="+mj-lt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rot="5400000" flipV="1">
            <a:off x="914402" y="4282591"/>
            <a:ext cx="609598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0" name="Line 25"/>
          <p:cNvSpPr>
            <a:spLocks noChangeShapeType="1"/>
          </p:cNvSpPr>
          <p:nvPr/>
        </p:nvSpPr>
        <p:spPr bwMode="auto">
          <a:xfrm flipH="1">
            <a:off x="1475581" y="5110609"/>
            <a:ext cx="1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2331109" y="3132108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 flipV="1">
            <a:off x="2178709" y="2903508"/>
            <a:ext cx="304800" cy="228600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1610042" y="3441671"/>
            <a:ext cx="1361758" cy="52322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8-channel GPS Receiver</a:t>
            </a:r>
            <a:endParaRPr lang="en-US" sz="1400" b="1" dirty="0">
              <a:latin typeface="+mj-lt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057400" y="4953000"/>
            <a:ext cx="100012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latin typeface="Times New Roman" pitchFamily="18" charset="0"/>
              </a:rPr>
              <a:t>New data every 10 minutes</a:t>
            </a:r>
            <a:endParaRPr lang="en-US" sz="1100" b="1" dirty="0">
              <a:latin typeface="Times New Roman" pitchFamily="18" charset="0"/>
            </a:endParaRPr>
          </a:p>
        </p:txBody>
      </p:sp>
      <p:pic>
        <p:nvPicPr>
          <p:cNvPr id="15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24744"/>
            <a:ext cx="6286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6286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Line 44"/>
          <p:cNvSpPr>
            <a:spLocks noChangeShapeType="1"/>
          </p:cNvSpPr>
          <p:nvPr/>
        </p:nvSpPr>
        <p:spPr bwMode="auto">
          <a:xfrm>
            <a:off x="1259632" y="1772816"/>
            <a:ext cx="978744" cy="112278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2051720" y="1772816"/>
            <a:ext cx="286033" cy="113069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48"/>
          <p:cNvSpPr>
            <a:spLocks noChangeShapeType="1"/>
          </p:cNvSpPr>
          <p:nvPr/>
        </p:nvSpPr>
        <p:spPr bwMode="auto">
          <a:xfrm flipH="1">
            <a:off x="2422583" y="1772816"/>
            <a:ext cx="493232" cy="112278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876300" y="4587389"/>
            <a:ext cx="1257300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Time Interval Counter</a:t>
            </a:r>
            <a:endParaRPr lang="en-US" sz="1400" b="1" dirty="0">
              <a:latin typeface="+mj-lt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05200" y="5219700"/>
            <a:ext cx="1676400" cy="66172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+mj-lt"/>
              </a:rPr>
              <a:t>FTP Server (CENAM)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(processes CVGPS and AVGPS data) </a:t>
            </a:r>
            <a:endParaRPr lang="en-US" sz="1400" b="1" dirty="0" smtClean="0">
              <a:latin typeface="+mj-lt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rot="5400000" flipV="1">
            <a:off x="1598765" y="4276304"/>
            <a:ext cx="609598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23" name="Line 48"/>
          <p:cNvSpPr>
            <a:spLocks noChangeShapeType="1"/>
          </p:cNvSpPr>
          <p:nvPr/>
        </p:nvSpPr>
        <p:spPr bwMode="auto">
          <a:xfrm>
            <a:off x="2165769" y="5568733"/>
            <a:ext cx="854015" cy="3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219200" y="4163943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</a:rPr>
              <a:t>1 pps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79512" y="2420888"/>
            <a:ext cx="137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</a:rPr>
              <a:t>GPS satellites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843808" y="1556792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1.57542 GHz        (L1 carrier)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1905000" y="4163943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</a:rPr>
              <a:t>1 pps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 flipH="1" flipV="1">
            <a:off x="3019784" y="4782800"/>
            <a:ext cx="0" cy="157186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29" name="Line 48"/>
          <p:cNvSpPr>
            <a:spLocks noChangeShapeType="1"/>
          </p:cNvSpPr>
          <p:nvPr/>
        </p:nvSpPr>
        <p:spPr bwMode="auto">
          <a:xfrm>
            <a:off x="3019606" y="5572570"/>
            <a:ext cx="485594" cy="832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69477" y="4419752"/>
            <a:ext cx="533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FTP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505200" y="4419600"/>
            <a:ext cx="1671368" cy="66172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+mj-lt"/>
              </a:rPr>
              <a:t>FTP Server (NIST)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(processes CVGPS and AVGPS data)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505200" y="6024562"/>
            <a:ext cx="1696528" cy="66172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+mj-lt"/>
              </a:rPr>
              <a:t>FTP Server (NRC)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(processes CVGPS and AVGPS data)</a:t>
            </a:r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 flipV="1">
            <a:off x="3009002" y="4770012"/>
            <a:ext cx="496198" cy="211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34" name="Line 48"/>
          <p:cNvSpPr>
            <a:spLocks noChangeShapeType="1"/>
          </p:cNvSpPr>
          <p:nvPr/>
        </p:nvSpPr>
        <p:spPr bwMode="auto">
          <a:xfrm flipV="1">
            <a:off x="3015112" y="6370251"/>
            <a:ext cx="48397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179512" y="6185726"/>
            <a:ext cx="2548801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1" dirty="0" smtClean="0">
                <a:latin typeface="Times New Roman" pitchFamily="18" charset="0"/>
              </a:rPr>
              <a:t>k</a:t>
            </a:r>
            <a:r>
              <a:rPr lang="en-US" sz="1600" b="1" dirty="0" smtClean="0">
                <a:latin typeface="Times New Roman" pitchFamily="18" charset="0"/>
              </a:rPr>
              <a:t>-</a:t>
            </a:r>
            <a:r>
              <a:rPr lang="en-US" sz="1600" b="1" dirty="0" err="1" smtClean="0">
                <a:latin typeface="Times New Roman" pitchFamily="18" charset="0"/>
              </a:rPr>
              <a:t>th</a:t>
            </a:r>
            <a:r>
              <a:rPr lang="en-US" sz="1600" b="1" dirty="0" smtClean="0">
                <a:latin typeface="Times New Roman" pitchFamily="18" charset="0"/>
              </a:rPr>
              <a:t> member of SIMTN </a:t>
            </a:r>
          </a:p>
          <a:p>
            <a:pPr algn="ctr"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(18 members)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334664" y="4191000"/>
            <a:ext cx="258073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SIMTN Web Server (NIST)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(publishes comparisons every 10 minutes)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/>
              <a:t>(publishes SIMT every  hour)</a:t>
            </a:r>
            <a:endParaRPr lang="en-US" sz="1000" b="1" dirty="0" smtClean="0">
              <a:latin typeface="+mj-lt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349041" y="5219699"/>
            <a:ext cx="2580736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SIMTN Web Server (CENAM)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(publishes comparisons every 10 minutes)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349041" y="6032010"/>
            <a:ext cx="2580736" cy="538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SIMTN Web Server (NRC)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(publishes comparisons every 10 minutes)</a:t>
            </a: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>
            <a:off x="5181600" y="4616233"/>
            <a:ext cx="11473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3069476" y="5231830"/>
            <a:ext cx="533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FTP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3069476" y="6024562"/>
            <a:ext cx="533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FTP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>
            <a:off x="5201728" y="5364933"/>
            <a:ext cx="11473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>
            <a:off x="5201728" y="6155367"/>
            <a:ext cx="11473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5181601" y="477001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5" name="Line 48"/>
          <p:cNvSpPr>
            <a:spLocks noChangeShapeType="1"/>
          </p:cNvSpPr>
          <p:nvPr/>
        </p:nvSpPr>
        <p:spPr bwMode="auto">
          <a:xfrm>
            <a:off x="5201728" y="5577060"/>
            <a:ext cx="427007" cy="3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>
            <a:off x="5201727" y="6361273"/>
            <a:ext cx="665673" cy="3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5390788" y="286501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>
            <a:off x="5616511" y="3132108"/>
            <a:ext cx="12223" cy="24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5867400" y="3352800"/>
            <a:ext cx="0" cy="301510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6328913" y="2749174"/>
            <a:ext cx="2595113" cy="6924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+mj-lt"/>
              </a:rPr>
              <a:t>SIMT Computer (CENAM)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+mj-lt"/>
              </a:rPr>
              <a:t>(reads SIMTN data feeds, runs SIMT algorithms, generates SIMT every hour)</a:t>
            </a:r>
            <a:endParaRPr lang="en-US" sz="1000" b="1" dirty="0">
              <a:latin typeface="+mj-lt"/>
            </a:endParaRPr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 flipV="1">
            <a:off x="5390787" y="2863952"/>
            <a:ext cx="938125" cy="105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 flipV="1">
            <a:off x="5628734" y="3122366"/>
            <a:ext cx="700177" cy="679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3" name="Line 48"/>
          <p:cNvSpPr>
            <a:spLocks noChangeShapeType="1"/>
          </p:cNvSpPr>
          <p:nvPr/>
        </p:nvSpPr>
        <p:spPr bwMode="auto">
          <a:xfrm flipV="1">
            <a:off x="5859849" y="3352799"/>
            <a:ext cx="474816" cy="105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4191000" y="3200400"/>
            <a:ext cx="12373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SIMTN data feeds (HTTP)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7467600" y="3599274"/>
            <a:ext cx="1676400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FTP</a:t>
            </a:r>
          </a:p>
          <a:p>
            <a:pPr>
              <a:spcBef>
                <a:spcPct val="50000"/>
              </a:spcBef>
            </a:pPr>
            <a:r>
              <a:rPr lang="en-US" sz="1100" b="1" dirty="0" smtClean="0">
                <a:latin typeface="Times New Roman" pitchFamily="18" charset="0"/>
              </a:rPr>
              <a:t>(new data every hour)</a:t>
            </a:r>
            <a:endParaRPr lang="en-US" sz="1100" b="1" dirty="0">
              <a:latin typeface="Times New Roman" pitchFamily="18" charset="0"/>
            </a:endParaRPr>
          </a:p>
        </p:txBody>
      </p:sp>
      <p:sp>
        <p:nvSpPr>
          <p:cNvPr id="56" name="Line 11"/>
          <p:cNvSpPr>
            <a:spLocks noChangeShapeType="1"/>
          </p:cNvSpPr>
          <p:nvPr/>
        </p:nvSpPr>
        <p:spPr bwMode="auto">
          <a:xfrm rot="5400000" flipV="1">
            <a:off x="52816" y="4382178"/>
            <a:ext cx="808776" cy="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434976" y="4144091"/>
            <a:ext cx="784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</a:rPr>
              <a:t>10 MHz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rot="5400000" flipH="1" flipV="1">
            <a:off x="660502" y="4579500"/>
            <a:ext cx="3768" cy="410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2388349" y="2895600"/>
            <a:ext cx="1040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Times New Roman" pitchFamily="18" charset="0"/>
              </a:rPr>
              <a:t>GPS antenna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60" name="Line 48"/>
          <p:cNvSpPr>
            <a:spLocks noChangeShapeType="1"/>
          </p:cNvSpPr>
          <p:nvPr/>
        </p:nvSpPr>
        <p:spPr bwMode="auto">
          <a:xfrm flipH="1">
            <a:off x="7467600" y="3441670"/>
            <a:ext cx="0" cy="74932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61" name="60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579688" y="4044950"/>
          <a:ext cx="2959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cuación" r:id="rId3" imgW="2133600" imgH="431800" progId="Equation.3">
                  <p:embed/>
                </p:oleObj>
              </mc:Choice>
              <mc:Fallback>
                <p:oleObj name="Ecuación" r:id="rId3" imgW="2133600" imgH="431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4044950"/>
                        <a:ext cx="29591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27 CuadroTexto"/>
          <p:cNvSpPr txBox="1">
            <a:spLocks noChangeArrowheads="1"/>
          </p:cNvSpPr>
          <p:nvPr/>
        </p:nvSpPr>
        <p:spPr bwMode="auto">
          <a:xfrm>
            <a:off x="1116013" y="3141663"/>
            <a:ext cx="1871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Prediction of the time difference between clock </a:t>
            </a:r>
            <a:r>
              <a:rPr lang="es-MX" sz="1200" i="1"/>
              <a:t>k</a:t>
            </a:r>
            <a:r>
              <a:rPr lang="es-MX" sz="1200"/>
              <a:t> and SIMT at the future time </a:t>
            </a:r>
            <a:r>
              <a:rPr lang="es-MX" sz="1200" i="1"/>
              <a:t>t</a:t>
            </a:r>
            <a:r>
              <a:rPr lang="es-MX" sz="1200"/>
              <a:t>+</a:t>
            </a:r>
            <a:r>
              <a:rPr lang="es-MX" sz="1200">
                <a:sym typeface="Symbol" pitchFamily="18" charset="2"/>
              </a:rPr>
              <a:t></a:t>
            </a:r>
            <a:endParaRPr lang="es-MX" sz="1200"/>
          </a:p>
        </p:txBody>
      </p:sp>
      <p:cxnSp>
        <p:nvCxnSpPr>
          <p:cNvPr id="29" name="28 Conector recto de flecha"/>
          <p:cNvCxnSpPr>
            <a:stCxn id="3077" idx="2"/>
          </p:cNvCxnSpPr>
          <p:nvPr/>
        </p:nvCxnSpPr>
        <p:spPr>
          <a:xfrm rot="16200000" flipH="1">
            <a:off x="2214563" y="3808412"/>
            <a:ext cx="249238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29 CuadroTexto"/>
          <p:cNvSpPr txBox="1">
            <a:spLocks noChangeArrowheads="1"/>
          </p:cNvSpPr>
          <p:nvPr/>
        </p:nvSpPr>
        <p:spPr bwMode="auto">
          <a:xfrm>
            <a:off x="3059113" y="2852738"/>
            <a:ext cx="1873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Time difference between clock </a:t>
            </a:r>
            <a:r>
              <a:rPr lang="es-MX" sz="1200" i="1"/>
              <a:t>k</a:t>
            </a:r>
            <a:r>
              <a:rPr lang="es-MX" sz="1200"/>
              <a:t> and SIMT at the time </a:t>
            </a:r>
            <a:r>
              <a:rPr lang="es-MX" sz="1200" i="1"/>
              <a:t>t </a:t>
            </a:r>
            <a:r>
              <a:rPr lang="es-MX" sz="1200"/>
              <a:t>(0th order aproximation)</a:t>
            </a:r>
          </a:p>
        </p:txBody>
      </p:sp>
      <p:cxnSp>
        <p:nvCxnSpPr>
          <p:cNvPr id="31" name="30 Conector recto de flecha"/>
          <p:cNvCxnSpPr/>
          <p:nvPr/>
        </p:nvCxnSpPr>
        <p:spPr>
          <a:xfrm rot="5400000">
            <a:off x="3563144" y="3933032"/>
            <a:ext cx="4333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31 CuadroTexto"/>
          <p:cNvSpPr txBox="1">
            <a:spLocks noChangeArrowheads="1"/>
          </p:cNvSpPr>
          <p:nvPr/>
        </p:nvSpPr>
        <p:spPr bwMode="auto">
          <a:xfrm>
            <a:off x="4932363" y="2924175"/>
            <a:ext cx="1871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Correction due to sistematic frequency difference between clock </a:t>
            </a:r>
            <a:r>
              <a:rPr lang="es-MX" sz="1200" i="1"/>
              <a:t>k</a:t>
            </a:r>
            <a:r>
              <a:rPr lang="es-MX" sz="1200"/>
              <a:t> and SIMT (1st order aproximation)</a:t>
            </a:r>
          </a:p>
        </p:txBody>
      </p:sp>
      <p:cxnSp>
        <p:nvCxnSpPr>
          <p:cNvPr id="33" name="32 Conector recto de flecha"/>
          <p:cNvCxnSpPr/>
          <p:nvPr/>
        </p:nvCxnSpPr>
        <p:spPr>
          <a:xfrm rot="10800000" flipV="1">
            <a:off x="4572000" y="3789363"/>
            <a:ext cx="4318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33 CuadroTexto"/>
          <p:cNvSpPr txBox="1">
            <a:spLocks noChangeArrowheads="1"/>
          </p:cNvSpPr>
          <p:nvPr/>
        </p:nvSpPr>
        <p:spPr bwMode="auto">
          <a:xfrm>
            <a:off x="6227763" y="4076700"/>
            <a:ext cx="1873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Correction due to non constant (linear) frequency difference between clock </a:t>
            </a:r>
            <a:r>
              <a:rPr lang="es-MX" sz="1200" i="1"/>
              <a:t>k</a:t>
            </a:r>
            <a:r>
              <a:rPr lang="es-MX" sz="1200"/>
              <a:t> and SIMT (2th order aproximation)</a:t>
            </a:r>
          </a:p>
        </p:txBody>
      </p:sp>
      <p:cxnSp>
        <p:nvCxnSpPr>
          <p:cNvPr id="35" name="34 Conector recto de flecha"/>
          <p:cNvCxnSpPr>
            <a:stCxn id="3083" idx="1"/>
          </p:cNvCxnSpPr>
          <p:nvPr/>
        </p:nvCxnSpPr>
        <p:spPr>
          <a:xfrm rot="10800000">
            <a:off x="5292725" y="4365625"/>
            <a:ext cx="935038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611188" y="2708275"/>
            <a:ext cx="7921625" cy="2592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086" name="42 CuadroTexto"/>
          <p:cNvSpPr txBox="1">
            <a:spLocks noChangeArrowheads="1"/>
          </p:cNvSpPr>
          <p:nvPr/>
        </p:nvSpPr>
        <p:spPr bwMode="auto">
          <a:xfrm>
            <a:off x="611188" y="2349500"/>
            <a:ext cx="806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/>
              <a:t>Taylor series expansion on the predicted time difference of clock </a:t>
            </a:r>
            <a:r>
              <a:rPr lang="es-MX" sz="1600" i="1"/>
              <a:t>k</a:t>
            </a:r>
            <a:r>
              <a:rPr lang="es-MX" sz="1600"/>
              <a:t> respect to SIMT 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2555875" y="2709119"/>
          <a:ext cx="37322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cuación" r:id="rId3" imgW="2438400" imgH="444500" progId="Equation.3">
                  <p:embed/>
                </p:oleObj>
              </mc:Choice>
              <mc:Fallback>
                <p:oleObj name="Ecuación" r:id="rId3" imgW="2438400" imgH="4445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09119"/>
                        <a:ext cx="37322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15 CuadroTexto"/>
          <p:cNvSpPr txBox="1">
            <a:spLocks noChangeArrowheads="1"/>
          </p:cNvSpPr>
          <p:nvPr/>
        </p:nvSpPr>
        <p:spPr bwMode="auto">
          <a:xfrm>
            <a:off x="1258888" y="3933081"/>
            <a:ext cx="187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Time difference between clock </a:t>
            </a:r>
            <a:r>
              <a:rPr lang="es-MX" sz="1200" i="1"/>
              <a:t>k</a:t>
            </a:r>
            <a:r>
              <a:rPr lang="es-MX" sz="1200"/>
              <a:t> and SIMT at the current time </a:t>
            </a:r>
            <a:r>
              <a:rPr lang="es-MX" sz="1200" i="1"/>
              <a:t>t</a:t>
            </a:r>
            <a:r>
              <a:rPr lang="es-MX" sz="1200"/>
              <a:t>+</a:t>
            </a:r>
            <a:r>
              <a:rPr lang="es-MX" sz="1200">
                <a:sym typeface="Symbol" pitchFamily="18" charset="2"/>
              </a:rPr>
              <a:t></a:t>
            </a:r>
            <a:endParaRPr lang="es-MX" sz="1200"/>
          </a:p>
        </p:txBody>
      </p:sp>
      <p:cxnSp>
        <p:nvCxnSpPr>
          <p:cNvPr id="17" name="16 Conector recto de flecha"/>
          <p:cNvCxnSpPr/>
          <p:nvPr/>
        </p:nvCxnSpPr>
        <p:spPr>
          <a:xfrm rot="5400000" flipH="1" flipV="1">
            <a:off x="2267745" y="3284587"/>
            <a:ext cx="576262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17 CuadroTexto"/>
          <p:cNvSpPr txBox="1">
            <a:spLocks noChangeArrowheads="1"/>
          </p:cNvSpPr>
          <p:nvPr/>
        </p:nvSpPr>
        <p:spPr bwMode="auto">
          <a:xfrm>
            <a:off x="3492500" y="3933081"/>
            <a:ext cx="187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Prediction of the time difference between clock </a:t>
            </a:r>
            <a:r>
              <a:rPr lang="es-MX" sz="1200" i="1"/>
              <a:t>j</a:t>
            </a:r>
            <a:r>
              <a:rPr lang="es-MX" sz="1200"/>
              <a:t> and SIMT made at the past time </a:t>
            </a:r>
            <a:r>
              <a:rPr lang="es-MX" sz="1200" i="1"/>
              <a:t>t</a:t>
            </a:r>
            <a:endParaRPr lang="es-MX" sz="1200"/>
          </a:p>
        </p:txBody>
      </p:sp>
      <p:cxnSp>
        <p:nvCxnSpPr>
          <p:cNvPr id="19" name="18 Conector recto de flecha"/>
          <p:cNvCxnSpPr/>
          <p:nvPr/>
        </p:nvCxnSpPr>
        <p:spPr>
          <a:xfrm rot="5400000" flipH="1" flipV="1">
            <a:off x="3994944" y="3500488"/>
            <a:ext cx="649287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19 CuadroTexto"/>
          <p:cNvSpPr txBox="1">
            <a:spLocks noChangeArrowheads="1"/>
          </p:cNvSpPr>
          <p:nvPr/>
        </p:nvSpPr>
        <p:spPr bwMode="auto">
          <a:xfrm>
            <a:off x="5724525" y="3933081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/>
              <a:t>Time difference between clock </a:t>
            </a:r>
            <a:r>
              <a:rPr lang="es-MX" sz="1200" i="1"/>
              <a:t>j</a:t>
            </a:r>
            <a:r>
              <a:rPr lang="es-MX" sz="1200"/>
              <a:t> and clock </a:t>
            </a:r>
            <a:r>
              <a:rPr lang="es-MX" sz="1200" i="1"/>
              <a:t>k</a:t>
            </a:r>
            <a:r>
              <a:rPr lang="es-MX" sz="1200"/>
              <a:t> at the time </a:t>
            </a:r>
            <a:r>
              <a:rPr lang="es-MX" sz="1200" i="1"/>
              <a:t>t</a:t>
            </a:r>
            <a:r>
              <a:rPr lang="es-MX" sz="1200"/>
              <a:t>+</a:t>
            </a:r>
            <a:r>
              <a:rPr lang="es-MX" sz="1200">
                <a:sym typeface="Symbol" pitchFamily="18" charset="2"/>
              </a:rPr>
              <a:t></a:t>
            </a:r>
            <a:endParaRPr lang="es-MX" sz="1200"/>
          </a:p>
        </p:txBody>
      </p:sp>
      <p:cxnSp>
        <p:nvCxnSpPr>
          <p:cNvPr id="21" name="20 Conector recto de flecha"/>
          <p:cNvCxnSpPr/>
          <p:nvPr/>
        </p:nvCxnSpPr>
        <p:spPr>
          <a:xfrm rot="16200000" flipV="1">
            <a:off x="5832476" y="3391743"/>
            <a:ext cx="576262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611188" y="2491631"/>
            <a:ext cx="7921625" cy="2305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108" name="24 CuadroTexto"/>
          <p:cNvSpPr txBox="1">
            <a:spLocks noChangeArrowheads="1"/>
          </p:cNvSpPr>
          <p:nvPr/>
        </p:nvSpPr>
        <p:spPr bwMode="auto">
          <a:xfrm>
            <a:off x="611188" y="2132856"/>
            <a:ext cx="489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/>
              <a:t>Averaging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 r="4030"/>
          <a:stretch>
            <a:fillRect/>
          </a:stretch>
        </p:blipFill>
        <p:spPr bwMode="auto">
          <a:xfrm>
            <a:off x="1403648" y="1412776"/>
            <a:ext cx="6107741" cy="475252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76600" y="2462981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284984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421063" y="3284538"/>
            <a:ext cx="2592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60232" y="4581128"/>
            <a:ext cx="648072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421063" y="3780284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(SIMTN)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421063" y="4286092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The SIM time scale (SIMT)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421063" y="4789329"/>
            <a:ext cx="5040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weights algorithm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421063" y="5294154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and future work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-107504" y="2332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FOR THE SIM TIME SCALE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87213" y="1196752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J. Mauricio Lopez R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.,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Michael A.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Lombardi, N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Diaz-Mu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Arial" pitchFamily="34" charset="0"/>
              </a:rPr>
              <a:t>ñ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oz and Eduardo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de Carlos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Lopez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2123728" y="4581128"/>
          <a:ext cx="1080120" cy="623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cuación" r:id="rId3" imgW="723586" imgH="431613" progId="Equation.3">
                  <p:embed/>
                </p:oleObj>
              </mc:Choice>
              <mc:Fallback>
                <p:oleObj name="Ecuación" r:id="rId3" imgW="723586" imgH="431613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581128"/>
                        <a:ext cx="1080120" cy="6231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4211960" y="4581128"/>
          <a:ext cx="1512169" cy="596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Ecuación" r:id="rId5" imgW="1066800" imgH="431800" progId="Equation.3">
                  <p:embed/>
                </p:oleObj>
              </mc:Choice>
              <mc:Fallback>
                <p:oleObj name="Ecuación" r:id="rId5" imgW="10668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581128"/>
                        <a:ext cx="1512169" cy="5969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2552700" y="3136900"/>
          <a:ext cx="3721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Ecuación" r:id="rId7" imgW="2438400" imgH="444500" progId="Equation.3">
                  <p:embed/>
                </p:oleObj>
              </mc:Choice>
              <mc:Fallback>
                <p:oleObj name="Ecuación" r:id="rId7" imgW="2438400" imgH="444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136900"/>
                        <a:ext cx="37211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Elipse"/>
          <p:cNvSpPr/>
          <p:nvPr/>
        </p:nvSpPr>
        <p:spPr>
          <a:xfrm>
            <a:off x="3851920" y="3212976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131840" y="3789040"/>
            <a:ext cx="792088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211960" y="3861048"/>
            <a:ext cx="576064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572000" y="393305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Since</a:t>
            </a:r>
            <a:r>
              <a:rPr lang="es-MX" sz="1400" dirty="0" smtClean="0"/>
              <a:t> </a:t>
            </a:r>
            <a:r>
              <a:rPr lang="es-MX" sz="1400" dirty="0" err="1" smtClean="0"/>
              <a:t>February</a:t>
            </a:r>
            <a:r>
              <a:rPr lang="es-MX" sz="1400" dirty="0" smtClean="0"/>
              <a:t>, 2012</a:t>
            </a:r>
            <a:endParaRPr lang="es-MX" sz="1400" dirty="0"/>
          </a:p>
        </p:txBody>
      </p:sp>
      <p:sp>
        <p:nvSpPr>
          <p:cNvPr id="15" name="1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 l="948" t="1527" r="3123" b="7038"/>
          <a:stretch>
            <a:fillRect/>
          </a:stretch>
        </p:blipFill>
        <p:spPr bwMode="auto">
          <a:xfrm>
            <a:off x="107504" y="980728"/>
            <a:ext cx="8856984" cy="568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276600" y="2462981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421063" y="3284538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284984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26 CuadroTexto"/>
          <p:cNvSpPr txBox="1"/>
          <p:nvPr/>
        </p:nvSpPr>
        <p:spPr>
          <a:xfrm>
            <a:off x="5436096" y="3068960"/>
            <a:ext cx="648072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3421063" y="3780284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(SIMTN)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421063" y="4286092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scale (SIMT)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421063" y="4789329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weights algorithm 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3421063" y="5294154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and future work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-108520" y="2332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FOR THE SIM TIME SCALE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87213" y="1196752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J. Mauricio Lopez R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.,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Michael A.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Lombardi, N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Diaz-Mu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Arial" pitchFamily="34" charset="0"/>
              </a:rPr>
              <a:t>ñ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oz and Eduardo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de Carlos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Lopez 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 noGrp="1"/>
          </p:cNvGraphicFramePr>
          <p:nvPr/>
        </p:nvGraphicFramePr>
        <p:xfrm>
          <a:off x="179512" y="764704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228184" y="53732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February</a:t>
            </a:r>
            <a:r>
              <a:rPr lang="es-MX" dirty="0" smtClean="0"/>
              <a:t> 9, 2012</a:t>
            </a:r>
            <a:endParaRPr lang="es-MX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788024" y="2204864"/>
            <a:ext cx="0" cy="388843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 flipV="1">
            <a:off x="4860032" y="5589240"/>
            <a:ext cx="1332148" cy="92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1 Gráfico"/>
          <p:cNvGraphicFramePr>
            <a:graphicFrameLocks noGrp="1"/>
          </p:cNvGraphicFramePr>
          <p:nvPr/>
        </p:nvGraphicFramePr>
        <p:xfrm>
          <a:off x="179512" y="764704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 noGrp="1"/>
          </p:cNvGraphicFramePr>
          <p:nvPr/>
        </p:nvGraphicFramePr>
        <p:xfrm>
          <a:off x="971600" y="1484784"/>
          <a:ext cx="7344816" cy="514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1 Gráfico"/>
          <p:cNvGraphicFramePr>
            <a:graphicFrameLocks noGrp="1"/>
          </p:cNvGraphicFramePr>
          <p:nvPr/>
        </p:nvGraphicFramePr>
        <p:xfrm>
          <a:off x="611560" y="980728"/>
          <a:ext cx="786348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1 Gráfico"/>
          <p:cNvGraphicFramePr>
            <a:graphicFrameLocks noGrp="1"/>
          </p:cNvGraphicFramePr>
          <p:nvPr/>
        </p:nvGraphicFramePr>
        <p:xfrm>
          <a:off x="611560" y="980728"/>
          <a:ext cx="8079512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1 Gráfico"/>
          <p:cNvGraphicFramePr>
            <a:graphicFrameLocks noGrp="1"/>
          </p:cNvGraphicFramePr>
          <p:nvPr/>
        </p:nvGraphicFramePr>
        <p:xfrm>
          <a:off x="539552" y="908720"/>
          <a:ext cx="822352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/>
        </p:nvGraphicFramePr>
        <p:xfrm>
          <a:off x="-180528" y="908720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 noGrp="1"/>
          </p:cNvGraphicFramePr>
          <p:nvPr/>
        </p:nvGraphicFramePr>
        <p:xfrm>
          <a:off x="179512" y="574146"/>
          <a:ext cx="8665104" cy="628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5" y="1124744"/>
            <a:ext cx="1440160" cy="56269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76600" y="2462981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421063" y="3284538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421063" y="3779838"/>
            <a:ext cx="503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(SIMTN)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421063" y="4149080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scale (SIMT)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3421063" y="4509120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weights algorithm 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421063" y="4933578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and future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380312" y="4725144"/>
            <a:ext cx="648072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284984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14 Rectángulo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-107504" y="2332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FOR THE SIM TIME SCALE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87213" y="1196752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J. Mauricio Lopez R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.,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Michael A.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Lombardi, N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Diaz-Mu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Arial" pitchFamily="34" charset="0"/>
              </a:rPr>
              <a:t>ñ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oz and Eduardo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de Carlos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Lopez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1179909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33 Elipse"/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4 Elipse"/>
          <p:cNvSpPr/>
          <p:nvPr/>
        </p:nvSpPr>
        <p:spPr>
          <a:xfrm>
            <a:off x="2483768" y="34290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5 Elipse"/>
          <p:cNvSpPr/>
          <p:nvPr/>
        </p:nvSpPr>
        <p:spPr>
          <a:xfrm>
            <a:off x="3275856" y="23488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6 Elipse"/>
          <p:cNvSpPr/>
          <p:nvPr/>
        </p:nvSpPr>
        <p:spPr>
          <a:xfrm>
            <a:off x="4355976" y="52292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CuadroTexto"/>
          <p:cNvSpPr txBox="1"/>
          <p:nvPr/>
        </p:nvSpPr>
        <p:spPr>
          <a:xfrm>
            <a:off x="5436096" y="17728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3 +1 </a:t>
            </a:r>
            <a:r>
              <a:rPr lang="es-MX" dirty="0" smtClean="0"/>
              <a:t>SIMTN servers</a:t>
            </a:r>
            <a:endParaRPr lang="es-MX" dirty="0"/>
          </a:p>
        </p:txBody>
      </p:sp>
      <p:cxnSp>
        <p:nvCxnSpPr>
          <p:cNvPr id="39" name="38 Conector recto de flecha"/>
          <p:cNvCxnSpPr>
            <a:stCxn id="38" idx="1"/>
          </p:cNvCxnSpPr>
          <p:nvPr/>
        </p:nvCxnSpPr>
        <p:spPr>
          <a:xfrm flipH="1">
            <a:off x="3419872" y="1957482"/>
            <a:ext cx="2016224" cy="3913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38" idx="1"/>
          </p:cNvCxnSpPr>
          <p:nvPr/>
        </p:nvCxnSpPr>
        <p:spPr>
          <a:xfrm flipH="1">
            <a:off x="2483768" y="1957482"/>
            <a:ext cx="2952328" cy="823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>
            <a:stCxn id="38" idx="1"/>
          </p:cNvCxnSpPr>
          <p:nvPr/>
        </p:nvCxnSpPr>
        <p:spPr>
          <a:xfrm flipH="1">
            <a:off x="2555776" y="1957482"/>
            <a:ext cx="2880320" cy="1471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38" idx="1"/>
          </p:cNvCxnSpPr>
          <p:nvPr/>
        </p:nvCxnSpPr>
        <p:spPr>
          <a:xfrm flipH="1">
            <a:off x="4427984" y="1957482"/>
            <a:ext cx="1008112" cy="32717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1979712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CENAM</a:t>
            </a:r>
            <a:endParaRPr lang="es-MX" dirty="0"/>
          </a:p>
        </p:txBody>
      </p:sp>
      <p:sp>
        <p:nvSpPr>
          <p:cNvPr id="44" name="43 CuadroTexto"/>
          <p:cNvSpPr txBox="1"/>
          <p:nvPr/>
        </p:nvSpPr>
        <p:spPr>
          <a:xfrm>
            <a:off x="1547664" y="27716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NIST</a:t>
            </a:r>
            <a:endParaRPr lang="es-MX" dirty="0"/>
          </a:p>
        </p:txBody>
      </p:sp>
      <p:sp>
        <p:nvSpPr>
          <p:cNvPr id="45" name="44 CuadroTexto"/>
          <p:cNvSpPr txBox="1"/>
          <p:nvPr/>
        </p:nvSpPr>
        <p:spPr>
          <a:xfrm>
            <a:off x="2627784" y="20515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NRC</a:t>
            </a:r>
            <a:endParaRPr lang="es-MX" dirty="0"/>
          </a:p>
        </p:txBody>
      </p:sp>
      <p:sp>
        <p:nvSpPr>
          <p:cNvPr id="46" name="45 CuadroTexto"/>
          <p:cNvSpPr txBox="1"/>
          <p:nvPr/>
        </p:nvSpPr>
        <p:spPr>
          <a:xfrm>
            <a:off x="3779912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ONRJ</a:t>
            </a:r>
            <a:endParaRPr lang="es-MX" dirty="0"/>
          </a:p>
        </p:txBody>
      </p:sp>
      <p:sp>
        <p:nvSpPr>
          <p:cNvPr id="19" name="18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igure_1_RMO_Map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636838"/>
            <a:ext cx="5616575" cy="2955925"/>
          </a:xfrm>
        </p:spPr>
      </p:pic>
      <p:pic>
        <p:nvPicPr>
          <p:cNvPr id="9219" name="Picture 5" descr="euram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1439862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ap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122613"/>
            <a:ext cx="1366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coo_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8550"/>
            <a:ext cx="7207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afrimet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661025"/>
            <a:ext cx="17494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573016"/>
            <a:ext cx="2042795" cy="12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2" name="11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1179909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Elipse"/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53 Elipse"/>
          <p:cNvSpPr/>
          <p:nvPr/>
        </p:nvSpPr>
        <p:spPr>
          <a:xfrm>
            <a:off x="2339752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54 Elipse"/>
          <p:cNvSpPr/>
          <p:nvPr/>
        </p:nvSpPr>
        <p:spPr>
          <a:xfrm>
            <a:off x="2483768" y="34290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55 Elipse"/>
          <p:cNvSpPr/>
          <p:nvPr/>
        </p:nvSpPr>
        <p:spPr>
          <a:xfrm>
            <a:off x="3275856" y="23488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57 CuadroTexto"/>
          <p:cNvSpPr txBox="1"/>
          <p:nvPr/>
        </p:nvSpPr>
        <p:spPr>
          <a:xfrm>
            <a:off x="5436096" y="162880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Computation</a:t>
            </a:r>
            <a:r>
              <a:rPr lang="es-MX" dirty="0" smtClean="0"/>
              <a:t> of SIMT in 3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locations</a:t>
            </a:r>
            <a:r>
              <a:rPr lang="es-MX" dirty="0" smtClean="0"/>
              <a:t> </a:t>
            </a:r>
            <a:endParaRPr lang="es-MX" dirty="0"/>
          </a:p>
        </p:txBody>
      </p:sp>
      <p:cxnSp>
        <p:nvCxnSpPr>
          <p:cNvPr id="59" name="58 Conector recto de flecha"/>
          <p:cNvCxnSpPr>
            <a:stCxn id="58" idx="1"/>
          </p:cNvCxnSpPr>
          <p:nvPr/>
        </p:nvCxnSpPr>
        <p:spPr>
          <a:xfrm flipH="1">
            <a:off x="3419872" y="1951966"/>
            <a:ext cx="2016224" cy="3969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58" idx="1"/>
          </p:cNvCxnSpPr>
          <p:nvPr/>
        </p:nvCxnSpPr>
        <p:spPr>
          <a:xfrm flipH="1">
            <a:off x="2483768" y="1951966"/>
            <a:ext cx="2952328" cy="8289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stCxn id="58" idx="1"/>
          </p:cNvCxnSpPr>
          <p:nvPr/>
        </p:nvCxnSpPr>
        <p:spPr>
          <a:xfrm flipH="1">
            <a:off x="2555776" y="1951966"/>
            <a:ext cx="2880320" cy="14770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1979712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CENAM</a:t>
            </a:r>
            <a:endParaRPr lang="es-MX" dirty="0"/>
          </a:p>
        </p:txBody>
      </p:sp>
      <p:sp>
        <p:nvSpPr>
          <p:cNvPr id="64" name="63 CuadroTexto"/>
          <p:cNvSpPr txBox="1"/>
          <p:nvPr/>
        </p:nvSpPr>
        <p:spPr>
          <a:xfrm>
            <a:off x="1547664" y="27716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NIST</a:t>
            </a:r>
            <a:endParaRPr lang="es-MX" dirty="0"/>
          </a:p>
        </p:txBody>
      </p:sp>
      <p:sp>
        <p:nvSpPr>
          <p:cNvPr id="65" name="64 CuadroTexto"/>
          <p:cNvSpPr txBox="1"/>
          <p:nvPr/>
        </p:nvSpPr>
        <p:spPr>
          <a:xfrm>
            <a:off x="2627784" y="20515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NRC</a:t>
            </a:r>
            <a:endParaRPr lang="es-MX" dirty="0"/>
          </a:p>
        </p:txBody>
      </p:sp>
      <p:sp>
        <p:nvSpPr>
          <p:cNvPr id="16" name="15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/>
          <a:srcRect l="948" t="1527" r="3123" b="7038"/>
          <a:stretch>
            <a:fillRect/>
          </a:stretch>
        </p:blipFill>
        <p:spPr bwMode="auto">
          <a:xfrm>
            <a:off x="3727068" y="1052736"/>
            <a:ext cx="5416932" cy="347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8244408" y="357301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ym typeface="Wingdings"/>
              </a:rPr>
              <a:t></a:t>
            </a:r>
            <a:endParaRPr lang="es-MX" sz="3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8244408" y="335699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ym typeface="Wingdings"/>
              </a:rPr>
              <a:t></a:t>
            </a:r>
            <a:endParaRPr lang="es-MX" sz="36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8244408" y="306896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ym typeface="Wingdings"/>
              </a:rPr>
              <a:t></a:t>
            </a:r>
            <a:endParaRPr lang="es-MX" sz="36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8244408" y="278266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s-MX" sz="3600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244408" y="249289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ym typeface="Wingdings"/>
              </a:rPr>
              <a:t></a:t>
            </a:r>
            <a:endParaRPr lang="es-MX" sz="36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8244408" y="220660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s-MX" sz="3600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244408" y="191683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ym typeface="Wingdings"/>
              </a:rPr>
              <a:t></a:t>
            </a:r>
            <a:endParaRPr lang="es-MX" sz="36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8244408" y="386278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ym typeface="Wingdings"/>
              </a:rPr>
              <a:t></a:t>
            </a:r>
            <a:endParaRPr lang="es-MX" sz="36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012160" y="386278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ym typeface="Wingdings"/>
              </a:rPr>
              <a:t></a:t>
            </a:r>
            <a:endParaRPr lang="es-MX" sz="36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076056" y="501317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ym typeface="Wingdings"/>
              </a:rPr>
              <a:t></a:t>
            </a:r>
            <a:endParaRPr lang="es-MX" sz="36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076056" y="465487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s-MX" sz="3600" dirty="0">
              <a:solidFill>
                <a:srgbClr val="FF000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652120" y="479715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Cs </a:t>
            </a:r>
            <a:r>
              <a:rPr lang="es-MX" sz="1400" dirty="0" err="1" smtClean="0"/>
              <a:t>clock</a:t>
            </a:r>
            <a:r>
              <a:rPr lang="es-MX" sz="1400" dirty="0" smtClean="0"/>
              <a:t>(s) </a:t>
            </a:r>
            <a:r>
              <a:rPr lang="es-MX" sz="1400" dirty="0" err="1" smtClean="0"/>
              <a:t>will</a:t>
            </a:r>
            <a:r>
              <a:rPr lang="es-MX" sz="1400" dirty="0" smtClean="0"/>
              <a:t> </a:t>
            </a:r>
            <a:r>
              <a:rPr lang="es-MX" sz="1400" dirty="0" err="1" smtClean="0"/>
              <a:t>be</a:t>
            </a:r>
            <a:r>
              <a:rPr lang="es-MX" sz="1400" dirty="0" smtClean="0"/>
              <a:t> </a:t>
            </a:r>
            <a:r>
              <a:rPr lang="es-MX" sz="1400" dirty="0" err="1" smtClean="0"/>
              <a:t>included</a:t>
            </a:r>
            <a:endParaRPr lang="es-MX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5652120" y="5157192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SIMT(k) </a:t>
            </a:r>
            <a:r>
              <a:rPr lang="es-MX" sz="1400" dirty="0" err="1" smtClean="0"/>
              <a:t>will</a:t>
            </a:r>
            <a:r>
              <a:rPr lang="es-MX" sz="1400" dirty="0" smtClean="0"/>
              <a:t> </a:t>
            </a:r>
            <a:r>
              <a:rPr lang="es-MX" sz="1400" dirty="0" err="1" smtClean="0"/>
              <a:t>be</a:t>
            </a:r>
            <a:r>
              <a:rPr lang="es-MX" sz="1400" dirty="0" smtClean="0"/>
              <a:t> </a:t>
            </a:r>
            <a:r>
              <a:rPr lang="es-MX" sz="1400" dirty="0" err="1" smtClean="0"/>
              <a:t>steered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SIMT</a:t>
            </a:r>
            <a:endParaRPr lang="es-MX" sz="1400" dirty="0"/>
          </a:p>
        </p:txBody>
      </p:sp>
      <p:sp>
        <p:nvSpPr>
          <p:cNvPr id="19" name="18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1152525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4788024" y="33662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Bolivia  </a:t>
            </a:r>
            <a:endParaRPr lang="es-MX" dirty="0"/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3779912" y="3789040"/>
            <a:ext cx="1368152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4644008" y="26369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18 SIM </a:t>
            </a:r>
            <a:r>
              <a:rPr lang="es-MX" dirty="0" err="1" smtClean="0"/>
              <a:t>NMIs</a:t>
            </a:r>
            <a:endParaRPr lang="es-MX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148064" y="286222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Aharoni"/>
                <a:cs typeface="Aharoni"/>
              </a:rPr>
              <a:t>+</a:t>
            </a:r>
            <a:endParaRPr lang="es-MX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1152525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4860032" y="263691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More </a:t>
            </a:r>
            <a:r>
              <a:rPr lang="es-MX" dirty="0" err="1" smtClean="0"/>
              <a:t>room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improve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SIMT </a:t>
            </a:r>
            <a:r>
              <a:rPr lang="es-MX" dirty="0" err="1" smtClean="0"/>
              <a:t>stability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70" y="1152525"/>
            <a:ext cx="47434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067944" y="24208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/>
            <a:r>
              <a:rPr lang="es-MX" dirty="0" err="1" smtClean="0">
                <a:sym typeface="Wingdings" pitchFamily="2" charset="2"/>
              </a:rPr>
              <a:t>Development</a:t>
            </a:r>
            <a:r>
              <a:rPr lang="es-MX" dirty="0" smtClean="0">
                <a:sym typeface="Wingdings" pitchFamily="2" charset="2"/>
              </a:rPr>
              <a:t> of new SIM GPS </a:t>
            </a:r>
            <a:r>
              <a:rPr lang="es-MX" dirty="0" err="1" smtClean="0">
                <a:sym typeface="Wingdings" pitchFamily="2" charset="2"/>
              </a:rPr>
              <a:t>systems</a:t>
            </a:r>
            <a:r>
              <a:rPr lang="es-MX" dirty="0" smtClean="0">
                <a:sym typeface="Wingdings" pitchFamily="2" charset="2"/>
              </a:rPr>
              <a:t> </a:t>
            </a:r>
            <a:r>
              <a:rPr lang="es-MX" dirty="0" err="1" smtClean="0">
                <a:sym typeface="Wingdings" pitchFamily="2" charset="2"/>
              </a:rPr>
              <a:t>with</a:t>
            </a:r>
            <a:r>
              <a:rPr lang="es-MX" dirty="0" smtClean="0">
                <a:sym typeface="Wingdings" pitchFamily="2" charset="2"/>
              </a:rPr>
              <a:t> full </a:t>
            </a:r>
            <a:r>
              <a:rPr lang="es-MX" dirty="0" err="1" smtClean="0">
                <a:sym typeface="Wingdings" pitchFamily="2" charset="2"/>
              </a:rPr>
              <a:t>compatibility</a:t>
            </a:r>
            <a:r>
              <a:rPr lang="es-MX" dirty="0" smtClean="0">
                <a:sym typeface="Wingdings" pitchFamily="2" charset="2"/>
              </a:rPr>
              <a:t> </a:t>
            </a:r>
            <a:r>
              <a:rPr lang="es-MX" dirty="0" err="1" smtClean="0">
                <a:sym typeface="Wingdings" pitchFamily="2" charset="2"/>
              </a:rPr>
              <a:t>with</a:t>
            </a:r>
            <a:r>
              <a:rPr lang="es-MX" dirty="0" smtClean="0">
                <a:sym typeface="Wingdings" pitchFamily="2" charset="2"/>
              </a:rPr>
              <a:t> </a:t>
            </a:r>
            <a:r>
              <a:rPr lang="es-MX" dirty="0" err="1" smtClean="0">
                <a:sym typeface="Wingdings" pitchFamily="2" charset="2"/>
              </a:rPr>
              <a:t>the</a:t>
            </a:r>
            <a:r>
              <a:rPr lang="es-MX" dirty="0" smtClean="0">
                <a:sym typeface="Wingdings" pitchFamily="2" charset="2"/>
              </a:rPr>
              <a:t> BIPM </a:t>
            </a:r>
            <a:r>
              <a:rPr lang="es-MX" dirty="0" err="1" smtClean="0">
                <a:sym typeface="Wingdings" pitchFamily="2" charset="2"/>
              </a:rPr>
              <a:t>algorithm</a:t>
            </a:r>
            <a:r>
              <a:rPr lang="es-MX" dirty="0" smtClean="0">
                <a:sym typeface="Wingdings" pitchFamily="2" charset="2"/>
              </a:rPr>
              <a:t> </a:t>
            </a:r>
            <a:r>
              <a:rPr lang="es-MX" dirty="0" err="1" smtClean="0">
                <a:sym typeface="Wingdings" pitchFamily="2" charset="2"/>
              </a:rPr>
              <a:t>to</a:t>
            </a:r>
            <a:r>
              <a:rPr lang="es-MX" dirty="0" smtClean="0">
                <a:sym typeface="Wingdings" pitchFamily="2" charset="2"/>
              </a:rPr>
              <a:t> produce </a:t>
            </a:r>
            <a:r>
              <a:rPr lang="es-MX" dirty="0" err="1" smtClean="0">
                <a:sym typeface="Wingdings" pitchFamily="2" charset="2"/>
              </a:rPr>
              <a:t>the</a:t>
            </a:r>
            <a:r>
              <a:rPr lang="es-MX" dirty="0" smtClean="0">
                <a:sym typeface="Wingdings" pitchFamily="2" charset="2"/>
              </a:rPr>
              <a:t> UTC  (in </a:t>
            </a:r>
            <a:r>
              <a:rPr lang="es-MX" dirty="0" err="1" smtClean="0">
                <a:sym typeface="Wingdings" pitchFamily="2" charset="2"/>
              </a:rPr>
              <a:t>progress</a:t>
            </a:r>
            <a:r>
              <a:rPr lang="es-MX" dirty="0" smtClean="0">
                <a:sym typeface="Wingdings" pitchFamily="2" charset="2"/>
              </a:rPr>
              <a:t>). </a:t>
            </a:r>
            <a:r>
              <a:rPr lang="es-MX" u="sng" dirty="0" smtClean="0">
                <a:solidFill>
                  <a:srgbClr val="FF0000"/>
                </a:solidFill>
                <a:sym typeface="Wingdings" pitchFamily="2" charset="2"/>
              </a:rPr>
              <a:t>More SIM </a:t>
            </a:r>
            <a:r>
              <a:rPr lang="es-MX" u="sng" dirty="0" err="1" smtClean="0">
                <a:solidFill>
                  <a:srgbClr val="FF0000"/>
                </a:solidFill>
                <a:sym typeface="Wingdings" pitchFamily="2" charset="2"/>
              </a:rPr>
              <a:t>NMIs</a:t>
            </a:r>
            <a:r>
              <a:rPr lang="es-MX" u="sng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s-MX" u="sng" dirty="0" err="1" smtClean="0">
                <a:solidFill>
                  <a:srgbClr val="FF0000"/>
                </a:solidFill>
                <a:sym typeface="Wingdings" pitchFamily="2" charset="2"/>
              </a:rPr>
              <a:t>contributing</a:t>
            </a:r>
            <a:r>
              <a:rPr lang="es-MX" u="sng" dirty="0" smtClean="0">
                <a:solidFill>
                  <a:srgbClr val="FF0000"/>
                </a:solidFill>
                <a:sym typeface="Wingdings" pitchFamily="2" charset="2"/>
              </a:rPr>
              <a:t> data </a:t>
            </a:r>
            <a:r>
              <a:rPr lang="es-MX" u="sng" dirty="0" err="1" smtClean="0">
                <a:solidFill>
                  <a:srgbClr val="FF0000"/>
                </a:solidFill>
                <a:sym typeface="Wingdings" pitchFamily="2" charset="2"/>
              </a:rPr>
              <a:t>to</a:t>
            </a:r>
            <a:r>
              <a:rPr lang="es-MX" u="sng" dirty="0" smtClean="0">
                <a:solidFill>
                  <a:srgbClr val="FF0000"/>
                </a:solidFill>
                <a:sym typeface="Wingdings" pitchFamily="2" charset="2"/>
              </a:rPr>
              <a:t> TAI.</a:t>
            </a:r>
            <a:endParaRPr lang="es-MX" u="sng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-36512" y="159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FOR THE SIM TIME SCALE</a:t>
            </a:r>
            <a:endParaRPr lang="es-MX" sz="2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51520" y="1742039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J. Mauricio Lopez R.</a:t>
            </a:r>
            <a:r>
              <a:rPr lang="en-US" sz="1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, Michael A. Lombardi</a:t>
            </a:r>
            <a:r>
              <a:rPr lang="en-US" sz="1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Diaz-Mu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Arial" pitchFamily="34" charset="0"/>
              </a:rPr>
              <a:t>ñ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oz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 and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Eduardo 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de Carlos Lopez</a:t>
            </a:r>
            <a:r>
              <a:rPr lang="en-US" sz="16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475656" y="2132856"/>
            <a:ext cx="70593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 algn="ctr" eaLnBrk="0" hangingPunct="0">
              <a:tabLst>
                <a:tab pos="3486150" algn="l"/>
              </a:tabLst>
            </a:pPr>
            <a:r>
              <a:rPr lang="es-MX" sz="1400" baseline="30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1</a:t>
            </a:r>
            <a:r>
              <a:rPr lang="es-MX" sz="14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Centro Nacional de Metrología (CENAM), Querétaro, </a:t>
            </a:r>
            <a:r>
              <a:rPr lang="es-MX" sz="1400" dirty="0" err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Mexico</a:t>
            </a:r>
            <a:endParaRPr lang="es-MX" sz="1400" dirty="0"/>
          </a:p>
          <a:p>
            <a:pPr indent="342900" algn="ctr" eaLnBrk="0" hangingPunct="0">
              <a:tabLst>
                <a:tab pos="3486150" algn="l"/>
              </a:tabLst>
            </a:pPr>
            <a:r>
              <a:rPr lang="en-US" sz="1400" baseline="300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National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Institute of Standards and Technology (NIST), Boulder, Colorado, United States,</a:t>
            </a:r>
            <a:endParaRPr lang="es-MX" sz="1400" dirty="0"/>
          </a:p>
          <a:p>
            <a:pPr indent="342900" algn="ctr" eaLnBrk="0" hangingPunct="0">
              <a:tabLst>
                <a:tab pos="3486150" algn="l"/>
              </a:tabLst>
            </a:pPr>
            <a:r>
              <a:rPr lang="en-US" sz="1400" baseline="30000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                     </a:t>
            </a:r>
            <a:endParaRPr lang="es-MX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47660"/>
            <a:ext cx="3168352" cy="311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 r="11916"/>
          <a:stretch>
            <a:fillRect/>
          </a:stretch>
        </p:blipFill>
        <p:spPr bwMode="auto">
          <a:xfrm>
            <a:off x="5076056" y="3284984"/>
            <a:ext cx="320746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612526" y="6237312"/>
            <a:ext cx="8135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-107504" y="2332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FOR THE SIM TIME SCALE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7213" y="1196752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J. Mauricio Lopez R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.,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Michael A.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Lombardi, N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Diaz-Mu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Arial" pitchFamily="34" charset="0"/>
              </a:rPr>
              <a:t>ñ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oz and Eduardo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de Carlos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Lopez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 t="6542" r="20833" b="10080"/>
          <a:stretch>
            <a:fillRect/>
          </a:stretch>
        </p:blipFill>
        <p:spPr bwMode="auto">
          <a:xfrm>
            <a:off x="5652120" y="1844824"/>
            <a:ext cx="27363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932040" y="5684475"/>
            <a:ext cx="41764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TIME</a:t>
            </a:r>
          </a:p>
          <a:p>
            <a:pPr algn="ctr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most</a:t>
            </a:r>
            <a:r>
              <a:rPr lang="es-MX" dirty="0" smtClean="0"/>
              <a:t> </a:t>
            </a:r>
            <a:r>
              <a:rPr lang="es-MX" dirty="0" err="1" smtClean="0"/>
              <a:t>measured</a:t>
            </a:r>
            <a:r>
              <a:rPr lang="es-MX" dirty="0" smtClean="0"/>
              <a:t> </a:t>
            </a:r>
            <a:r>
              <a:rPr lang="es-MX" dirty="0" err="1" smtClean="0"/>
              <a:t>physical</a:t>
            </a:r>
            <a:r>
              <a:rPr lang="es-MX" dirty="0" smtClean="0"/>
              <a:t> </a:t>
            </a:r>
            <a:r>
              <a:rPr lang="es-MX" dirty="0" err="1" smtClean="0"/>
              <a:t>quantity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0" y="1"/>
            <a:ext cx="9144000" cy="9807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-36512" y="2205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TWO FACES OF TIME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573325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current</a:t>
            </a:r>
            <a:r>
              <a:rPr lang="es-MX" sz="4000" dirty="0" smtClean="0"/>
              <a:t> SI</a:t>
            </a:r>
          </a:p>
          <a:p>
            <a:pPr algn="ctr"/>
            <a:r>
              <a:rPr lang="es-MX" sz="1600" dirty="0" smtClean="0"/>
              <a:t>Time </a:t>
            </a:r>
            <a:r>
              <a:rPr lang="es-MX" sz="1600" dirty="0" err="1" smtClean="0"/>
              <a:t>is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most</a:t>
            </a:r>
            <a:r>
              <a:rPr lang="es-MX" sz="1600" dirty="0" smtClean="0"/>
              <a:t> </a:t>
            </a:r>
            <a:r>
              <a:rPr lang="es-MX" sz="1600" dirty="0" err="1" smtClean="0"/>
              <a:t>accurate</a:t>
            </a:r>
            <a:r>
              <a:rPr lang="es-MX" sz="1600" dirty="0" smtClean="0"/>
              <a:t> </a:t>
            </a:r>
            <a:r>
              <a:rPr lang="es-MX" sz="1600" dirty="0" err="1" smtClean="0"/>
              <a:t>measurement</a:t>
            </a:r>
            <a:endParaRPr lang="es-MX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772816"/>
            <a:ext cx="4497037" cy="380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"/>
          <p:cNvCxnSpPr>
            <a:stCxn id="6" idx="2"/>
          </p:cNvCxnSpPr>
          <p:nvPr/>
        </p:nvCxnSpPr>
        <p:spPr>
          <a:xfrm>
            <a:off x="4572000" y="980728"/>
            <a:ext cx="72008" cy="56886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0" y="1187460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Scientific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and fundamental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research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32040" y="112474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Technological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practical</a:t>
            </a:r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b="1" dirty="0" err="1" smtClean="0">
                <a:solidFill>
                  <a:schemeClr val="tx2">
                    <a:lumMod val="75000"/>
                  </a:schemeClr>
                </a:solidFill>
              </a:rPr>
              <a:t>applications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3276600" y="2462981"/>
            <a:ext cx="3168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2" cstate="print"/>
          <a:srcRect r="11916"/>
          <a:stretch>
            <a:fillRect/>
          </a:stretch>
        </p:blipFill>
        <p:spPr bwMode="auto">
          <a:xfrm>
            <a:off x="467544" y="3284984"/>
            <a:ext cx="2880320" cy="2198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3421063" y="3284984"/>
            <a:ext cx="2592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Motivations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3421063" y="3780284"/>
            <a:ext cx="5038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Network (SIMTN)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3421063" y="4286092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time scale (SIMT)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3421063" y="4789329"/>
            <a:ext cx="504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weights algorithm 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421063" y="5294154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and future work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524328" y="3573016"/>
            <a:ext cx="648072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</a:t>
            </a:r>
            <a:endParaRPr lang="es-MX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-107504" y="2332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NEW ALGORITHM FOR CLOCK WEIGHTS</a:t>
            </a:r>
          </a:p>
          <a:p>
            <a:pPr indent="342900" algn="ctr" eaLnBrk="0" hangingPunct="0">
              <a:tabLst>
                <a:tab pos="3486150" algn="l"/>
              </a:tabLs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FOR THE SIM TIME SCALE</a:t>
            </a:r>
            <a:endParaRPr lang="es-MX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87213" y="1196752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J. Mauricio Lopez R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.,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Michael A.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Lombardi, N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Diaz-Mu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Arial" pitchFamily="34" charset="0"/>
              </a:rPr>
              <a:t>ñ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oz and Eduardo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de Carlos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Lopez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SIM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388"/>
            <a:ext cx="5040312" cy="65786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2"/>
          <p:cNvSpPr>
            <a:spLocks noChangeArrowheads="1"/>
          </p:cNvSpPr>
          <p:nvPr/>
        </p:nvSpPr>
        <p:spPr bwMode="auto">
          <a:xfrm>
            <a:off x="1979613" y="379413"/>
            <a:ext cx="5040312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3" descr="SIM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536575"/>
            <a:ext cx="706437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5365" name="Text Box 44"/>
          <p:cNvSpPr txBox="1">
            <a:spLocks noChangeArrowheads="1"/>
          </p:cNvSpPr>
          <p:nvPr/>
        </p:nvSpPr>
        <p:spPr bwMode="auto">
          <a:xfrm>
            <a:off x="2700338" y="581025"/>
            <a:ext cx="4943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200" b="1">
                <a:solidFill>
                  <a:srgbClr val="BD0303"/>
                </a:solidFill>
              </a:rPr>
              <a:t>TIME AND FREQUENCY METROLOGY WORKING GROUP</a:t>
            </a:r>
            <a:endParaRPr lang="es-ES" sz="1200" b="1">
              <a:solidFill>
                <a:srgbClr val="BD0303"/>
              </a:solidFill>
            </a:endParaRPr>
          </a:p>
        </p:txBody>
      </p:sp>
      <p:sp>
        <p:nvSpPr>
          <p:cNvPr id="15366" name="Text Box 45"/>
          <p:cNvSpPr txBox="1">
            <a:spLocks noChangeArrowheads="1"/>
          </p:cNvSpPr>
          <p:nvPr/>
        </p:nvSpPr>
        <p:spPr bwMode="auto">
          <a:xfrm>
            <a:off x="2698750" y="763588"/>
            <a:ext cx="4321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900" b="1">
                <a:solidFill>
                  <a:schemeClr val="accent2"/>
                </a:solidFill>
              </a:rPr>
              <a:t>Working to support time and frequency metrology throughout the Americas</a:t>
            </a:r>
            <a:r>
              <a:rPr lang="es-ES" sz="900"/>
              <a:t> </a:t>
            </a: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4" cstate="print"/>
          <a:srcRect r="11916"/>
          <a:stretch>
            <a:fillRect/>
          </a:stretch>
        </p:blipFill>
        <p:spPr bwMode="auto">
          <a:xfrm>
            <a:off x="467544" y="4267224"/>
            <a:ext cx="2448272" cy="186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29 CuadroTexto"/>
          <p:cNvSpPr txBox="1"/>
          <p:nvPr/>
        </p:nvSpPr>
        <p:spPr>
          <a:xfrm>
            <a:off x="5868144" y="126876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34 </a:t>
            </a:r>
            <a:r>
              <a:rPr lang="es-MX" sz="2400" dirty="0" err="1" smtClean="0"/>
              <a:t>NMIs</a:t>
            </a:r>
            <a:endParaRPr lang="es-MX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42088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 NMIs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71703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7 NMIs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479715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 NMIs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566124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 NMIs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292494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 NMIs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SIM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388"/>
            <a:ext cx="5040312" cy="65786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6 CuadroTexto"/>
          <p:cNvSpPr txBox="1">
            <a:spLocks noChangeArrowheads="1"/>
          </p:cNvSpPr>
          <p:nvPr/>
        </p:nvSpPr>
        <p:spPr bwMode="auto">
          <a:xfrm>
            <a:off x="2916238" y="2106613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88" name="7 CuadroTexto"/>
          <p:cNvSpPr txBox="1">
            <a:spLocks noChangeArrowheads="1"/>
          </p:cNvSpPr>
          <p:nvPr/>
        </p:nvSpPr>
        <p:spPr bwMode="auto">
          <a:xfrm>
            <a:off x="2916238" y="2251075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89" name="8 CuadroTexto"/>
          <p:cNvSpPr txBox="1">
            <a:spLocks noChangeArrowheads="1"/>
          </p:cNvSpPr>
          <p:nvPr/>
        </p:nvSpPr>
        <p:spPr bwMode="auto">
          <a:xfrm>
            <a:off x="3068638" y="2484438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0" name="9 CuadroTexto"/>
          <p:cNvSpPr txBox="1">
            <a:spLocks noChangeArrowheads="1"/>
          </p:cNvSpPr>
          <p:nvPr/>
        </p:nvSpPr>
        <p:spPr bwMode="auto">
          <a:xfrm>
            <a:off x="4140200" y="3527425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1" name="10 CuadroTexto"/>
          <p:cNvSpPr txBox="1">
            <a:spLocks noChangeArrowheads="1"/>
          </p:cNvSpPr>
          <p:nvPr/>
        </p:nvSpPr>
        <p:spPr bwMode="auto">
          <a:xfrm>
            <a:off x="4140200" y="3743325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2" name="11 CuadroTexto"/>
          <p:cNvSpPr txBox="1">
            <a:spLocks noChangeArrowheads="1"/>
          </p:cNvSpPr>
          <p:nvPr/>
        </p:nvSpPr>
        <p:spPr bwMode="auto">
          <a:xfrm>
            <a:off x="4140200" y="4103688"/>
            <a:ext cx="35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16393" name="12 CuadroTexto"/>
          <p:cNvSpPr txBox="1">
            <a:spLocks noChangeArrowheads="1"/>
          </p:cNvSpPr>
          <p:nvPr/>
        </p:nvSpPr>
        <p:spPr bwMode="auto">
          <a:xfrm>
            <a:off x="4427538" y="4483100"/>
            <a:ext cx="360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4" name="13 CuadroTexto"/>
          <p:cNvSpPr txBox="1">
            <a:spLocks noChangeArrowheads="1"/>
          </p:cNvSpPr>
          <p:nvPr/>
        </p:nvSpPr>
        <p:spPr bwMode="auto">
          <a:xfrm>
            <a:off x="4356100" y="4751388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16395" name="14 CuadroTexto"/>
          <p:cNvSpPr txBox="1">
            <a:spLocks noChangeArrowheads="1"/>
          </p:cNvSpPr>
          <p:nvPr/>
        </p:nvSpPr>
        <p:spPr bwMode="auto">
          <a:xfrm>
            <a:off x="6588125" y="5399088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6" name="15 CuadroTexto"/>
          <p:cNvSpPr txBox="1">
            <a:spLocks noChangeArrowheads="1"/>
          </p:cNvSpPr>
          <p:nvPr/>
        </p:nvSpPr>
        <p:spPr bwMode="auto">
          <a:xfrm>
            <a:off x="6588125" y="5491163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7" name="16 CuadroTexto"/>
          <p:cNvSpPr txBox="1">
            <a:spLocks noChangeArrowheads="1"/>
          </p:cNvSpPr>
          <p:nvPr/>
        </p:nvSpPr>
        <p:spPr bwMode="auto">
          <a:xfrm>
            <a:off x="6588125" y="5614988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8" name="17 CuadroTexto"/>
          <p:cNvSpPr txBox="1">
            <a:spLocks noChangeArrowheads="1"/>
          </p:cNvSpPr>
          <p:nvPr/>
        </p:nvSpPr>
        <p:spPr bwMode="auto">
          <a:xfrm>
            <a:off x="6588125" y="5707063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399" name="18 CuadroTexto"/>
          <p:cNvSpPr txBox="1">
            <a:spLocks noChangeArrowheads="1"/>
          </p:cNvSpPr>
          <p:nvPr/>
        </p:nvSpPr>
        <p:spPr bwMode="auto">
          <a:xfrm>
            <a:off x="6588125" y="5851525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400" name="19 CuadroTexto"/>
          <p:cNvSpPr txBox="1">
            <a:spLocks noChangeArrowheads="1"/>
          </p:cNvSpPr>
          <p:nvPr/>
        </p:nvSpPr>
        <p:spPr bwMode="auto">
          <a:xfrm>
            <a:off x="6372225" y="3095625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16401" name="20 CuadroTexto"/>
          <p:cNvSpPr txBox="1">
            <a:spLocks noChangeArrowheads="1"/>
          </p:cNvSpPr>
          <p:nvPr/>
        </p:nvSpPr>
        <p:spPr bwMode="auto">
          <a:xfrm>
            <a:off x="6372225" y="3382963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402" name="21 CuadroTexto"/>
          <p:cNvSpPr txBox="1">
            <a:spLocks noChangeArrowheads="1"/>
          </p:cNvSpPr>
          <p:nvPr/>
        </p:nvSpPr>
        <p:spPr bwMode="auto">
          <a:xfrm>
            <a:off x="6443663" y="3690938"/>
            <a:ext cx="360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>
                <a:sym typeface="Wingdings" pitchFamily="2" charset="2"/>
              </a:rPr>
              <a:t></a:t>
            </a:r>
            <a:endParaRPr lang="es-MX" sz="1400"/>
          </a:p>
        </p:txBody>
      </p:sp>
      <p:sp>
        <p:nvSpPr>
          <p:cNvPr id="16403" name="Rectangle 42"/>
          <p:cNvSpPr>
            <a:spLocks noChangeArrowheads="1"/>
          </p:cNvSpPr>
          <p:nvPr/>
        </p:nvSpPr>
        <p:spPr bwMode="auto">
          <a:xfrm>
            <a:off x="1979613" y="379413"/>
            <a:ext cx="5040312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43" descr="SIM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536575"/>
            <a:ext cx="706437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6405" name="Text Box 44"/>
          <p:cNvSpPr txBox="1">
            <a:spLocks noChangeArrowheads="1"/>
          </p:cNvSpPr>
          <p:nvPr/>
        </p:nvSpPr>
        <p:spPr bwMode="auto">
          <a:xfrm>
            <a:off x="2700338" y="581025"/>
            <a:ext cx="4943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200" b="1" dirty="0">
                <a:solidFill>
                  <a:srgbClr val="BD0303"/>
                </a:solidFill>
              </a:rPr>
              <a:t>TIME AND FREQUENCY METROLOGY WORKING GROUP</a:t>
            </a:r>
            <a:endParaRPr lang="es-ES" sz="1200" b="1" dirty="0">
              <a:solidFill>
                <a:srgbClr val="BD0303"/>
              </a:solidFill>
            </a:endParaRPr>
          </a:p>
        </p:txBody>
      </p:sp>
      <p:sp>
        <p:nvSpPr>
          <p:cNvPr id="16406" name="Text Box 45"/>
          <p:cNvSpPr txBox="1">
            <a:spLocks noChangeArrowheads="1"/>
          </p:cNvSpPr>
          <p:nvPr/>
        </p:nvSpPr>
        <p:spPr bwMode="auto">
          <a:xfrm>
            <a:off x="2698750" y="763588"/>
            <a:ext cx="4321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900" b="1">
                <a:solidFill>
                  <a:schemeClr val="accent2"/>
                </a:solidFill>
              </a:rPr>
              <a:t>Working to support time and frequency metrology throughout the Americas</a:t>
            </a:r>
            <a:r>
              <a:rPr lang="es-ES" sz="900"/>
              <a:t> </a:t>
            </a: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4" cstate="print"/>
          <a:srcRect r="11916"/>
          <a:stretch>
            <a:fillRect/>
          </a:stretch>
        </p:blipFill>
        <p:spPr bwMode="auto">
          <a:xfrm>
            <a:off x="467544" y="4267224"/>
            <a:ext cx="2448272" cy="186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27 CuadroTexto"/>
          <p:cNvSpPr txBox="1"/>
          <p:nvPr/>
        </p:nvSpPr>
        <p:spPr>
          <a:xfrm>
            <a:off x="5436096" y="1556792"/>
            <a:ext cx="3457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SIMTN </a:t>
            </a:r>
            <a:r>
              <a:rPr lang="es-MX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19 CuadroTexto"/>
          <p:cNvSpPr txBox="1">
            <a:spLocks noChangeArrowheads="1"/>
          </p:cNvSpPr>
          <p:nvPr/>
        </p:nvSpPr>
        <p:spPr bwMode="auto">
          <a:xfrm>
            <a:off x="6444208" y="2204864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26" name="13 CuadroTexto"/>
          <p:cNvSpPr txBox="1">
            <a:spLocks noChangeArrowheads="1"/>
          </p:cNvSpPr>
          <p:nvPr/>
        </p:nvSpPr>
        <p:spPr bwMode="auto">
          <a:xfrm>
            <a:off x="4355976" y="4633193"/>
            <a:ext cx="36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dirty="0">
                <a:sym typeface="Wingdings" pitchFamily="2" charset="2"/>
              </a:rPr>
              <a:t></a:t>
            </a:r>
            <a:endParaRPr lang="es-MX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660232" y="191683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18 </a:t>
            </a:r>
            <a:r>
              <a:rPr lang="es-MX" sz="2000" dirty="0" smtClean="0">
                <a:sym typeface="Symbol"/>
              </a:rPr>
              <a:t></a:t>
            </a:r>
            <a:r>
              <a:rPr lang="es-MX" sz="2000" dirty="0" smtClean="0"/>
              <a:t>1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1340768"/>
            <a:ext cx="45910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 r="11916"/>
          <a:stretch>
            <a:fillRect/>
          </a:stretch>
        </p:blipFill>
        <p:spPr bwMode="auto">
          <a:xfrm>
            <a:off x="467544" y="4267224"/>
            <a:ext cx="2448272" cy="186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1979613" y="379413"/>
            <a:ext cx="5040312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43" descr="SIM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2163" y="536575"/>
            <a:ext cx="706437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2700338" y="581025"/>
            <a:ext cx="4943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200" b="1" dirty="0">
                <a:solidFill>
                  <a:srgbClr val="BD0303"/>
                </a:solidFill>
              </a:rPr>
              <a:t>TIME AND FREQUENCY METROLOGY WORKING GROUP</a:t>
            </a:r>
            <a:endParaRPr lang="es-ES" sz="1200" b="1" dirty="0">
              <a:solidFill>
                <a:srgbClr val="BD0303"/>
              </a:solidFill>
            </a:endParaRP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2698750" y="763588"/>
            <a:ext cx="4321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900" b="1">
                <a:solidFill>
                  <a:schemeClr val="accent2"/>
                </a:solidFill>
              </a:rPr>
              <a:t>Working to support time and frequency metrology throughout the Americas</a:t>
            </a:r>
            <a:r>
              <a:rPr lang="es-ES" sz="900"/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292080" y="2060848"/>
            <a:ext cx="3457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SIMTN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29 CuadroTexto"/>
          <p:cNvSpPr txBox="1"/>
          <p:nvPr/>
        </p:nvSpPr>
        <p:spPr>
          <a:xfrm>
            <a:off x="6732240" y="25649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 </a:t>
            </a:r>
            <a:r>
              <a:rPr lang="es-MX" dirty="0" smtClean="0">
                <a:sym typeface="Symbol"/>
              </a:rPr>
              <a:t></a:t>
            </a:r>
            <a:r>
              <a:rPr lang="es-MX" dirty="0" smtClean="0"/>
              <a:t>1 SIM </a:t>
            </a:r>
            <a:r>
              <a:rPr lang="es-MX" dirty="0" err="1" smtClean="0"/>
              <a:t>NMIs</a:t>
            </a:r>
            <a:endParaRPr lang="es-MX" dirty="0"/>
          </a:p>
        </p:txBody>
      </p:sp>
      <p:sp>
        <p:nvSpPr>
          <p:cNvPr id="18" name="Oval 17"/>
          <p:cNvSpPr/>
          <p:nvPr/>
        </p:nvSpPr>
        <p:spPr>
          <a:xfrm>
            <a:off x="7236296" y="2564904"/>
            <a:ext cx="216024" cy="36004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4"/>
          </p:cNvCxnSpPr>
          <p:nvPr/>
        </p:nvCxnSpPr>
        <p:spPr>
          <a:xfrm flipH="1">
            <a:off x="4860032" y="2924944"/>
            <a:ext cx="2484276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16453</TotalTime>
  <Words>1712</Words>
  <Application>Microsoft Office PowerPoint</Application>
  <PresentationFormat>On-screen Show (4:3)</PresentationFormat>
  <Paragraphs>387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Tema de Office</vt:lpstr>
      <vt:lpstr>Ecuación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jlopez</dc:creator>
  <cp:lastModifiedBy>Lombardi, Michael</cp:lastModifiedBy>
  <cp:revision>363</cp:revision>
  <dcterms:created xsi:type="dcterms:W3CDTF">2009-11-28T03:43:34Z</dcterms:created>
  <dcterms:modified xsi:type="dcterms:W3CDTF">2012-10-19T21:52:49Z</dcterms:modified>
</cp:coreProperties>
</file>